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C591D4-38F4-4743-BB5E-2B3C338B586A}" v="2" dt="2025-05-27T16:43:07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41" y="2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Stephen" userId="cc378beb74e8ac8f" providerId="LiveId" clId="{68862891-6ED7-405E-BAA4-CF0F3C71DB5F}"/>
    <pc:docChg chg="undo custSel addSld delSld modSld">
      <pc:chgData name="Nicholas Stephen" userId="cc378beb74e8ac8f" providerId="LiveId" clId="{68862891-6ED7-405E-BAA4-CF0F3C71DB5F}" dt="2025-05-03T18:15:27.660" v="238" actId="20577"/>
      <pc:docMkLst>
        <pc:docMk/>
      </pc:docMkLst>
      <pc:sldChg chg="addSp delSp modSp new mod">
        <pc:chgData name="Nicholas Stephen" userId="cc378beb74e8ac8f" providerId="LiveId" clId="{68862891-6ED7-405E-BAA4-CF0F3C71DB5F}" dt="2025-05-03T18:15:27.660" v="238" actId="20577"/>
        <pc:sldMkLst>
          <pc:docMk/>
          <pc:sldMk cId="698896433" sldId="256"/>
        </pc:sldMkLst>
        <pc:spChg chg="add del mod">
          <ac:chgData name="Nicholas Stephen" userId="cc378beb74e8ac8f" providerId="LiveId" clId="{68862891-6ED7-405E-BAA4-CF0F3C71DB5F}" dt="2025-05-03T18:02:09.059" v="37" actId="1076"/>
          <ac:spMkLst>
            <pc:docMk/>
            <pc:sldMk cId="698896433" sldId="256"/>
            <ac:spMk id="2" creationId="{8D8C655C-3A72-4714-1740-7340C775300E}"/>
          </ac:spMkLst>
        </pc:spChg>
        <pc:spChg chg="add mod">
          <ac:chgData name="Nicholas Stephen" userId="cc378beb74e8ac8f" providerId="LiveId" clId="{68862891-6ED7-405E-BAA4-CF0F3C71DB5F}" dt="2025-05-03T18:15:16.769" v="234" actId="14100"/>
          <ac:spMkLst>
            <pc:docMk/>
            <pc:sldMk cId="698896433" sldId="256"/>
            <ac:spMk id="13" creationId="{E1742BB4-DEA3-FC41-51B2-4D868F329B88}"/>
          </ac:spMkLst>
        </pc:spChg>
        <pc:spChg chg="add mod">
          <ac:chgData name="Nicholas Stephen" userId="cc378beb74e8ac8f" providerId="LiveId" clId="{68862891-6ED7-405E-BAA4-CF0F3C71DB5F}" dt="2025-05-03T18:15:27.660" v="238" actId="20577"/>
          <ac:spMkLst>
            <pc:docMk/>
            <pc:sldMk cId="698896433" sldId="256"/>
            <ac:spMk id="14" creationId="{9CAE9146-41D6-B1F0-FA6A-9111075CED43}"/>
          </ac:spMkLst>
        </pc:spChg>
        <pc:cxnChg chg="add mod">
          <ac:chgData name="Nicholas Stephen" userId="cc378beb74e8ac8f" providerId="LiveId" clId="{68862891-6ED7-405E-BAA4-CF0F3C71DB5F}" dt="2025-05-03T18:15:04.901" v="228" actId="14100"/>
          <ac:cxnSpMkLst>
            <pc:docMk/>
            <pc:sldMk cId="698896433" sldId="256"/>
            <ac:cxnSpMk id="11" creationId="{93C5309B-D739-0577-899F-CB6C6770531C}"/>
          </ac:cxnSpMkLst>
        </pc:cxnChg>
      </pc:sldChg>
      <pc:sldChg chg="addSp delSp modSp new del mod">
        <pc:chgData name="Nicholas Stephen" userId="cc378beb74e8ac8f" providerId="LiveId" clId="{68862891-6ED7-405E-BAA4-CF0F3C71DB5F}" dt="2025-05-03T17:50:12.361" v="8" actId="2696"/>
        <pc:sldMkLst>
          <pc:docMk/>
          <pc:sldMk cId="2642469293" sldId="257"/>
        </pc:sldMkLst>
      </pc:sldChg>
      <pc:sldChg chg="new del">
        <pc:chgData name="Nicholas Stephen" userId="cc378beb74e8ac8f" providerId="LiveId" clId="{68862891-6ED7-405E-BAA4-CF0F3C71DB5F}" dt="2025-05-03T17:57:00.116" v="14" actId="47"/>
        <pc:sldMkLst>
          <pc:docMk/>
          <pc:sldMk cId="276948076" sldId="258"/>
        </pc:sldMkLst>
      </pc:sldChg>
      <pc:sldChg chg="new del">
        <pc:chgData name="Nicholas Stephen" userId="cc378beb74e8ac8f" providerId="LiveId" clId="{68862891-6ED7-405E-BAA4-CF0F3C71DB5F}" dt="2025-05-03T17:57:00.636" v="15" actId="47"/>
        <pc:sldMkLst>
          <pc:docMk/>
          <pc:sldMk cId="1122516889" sldId="259"/>
        </pc:sldMkLst>
      </pc:sldChg>
      <pc:sldChg chg="new del">
        <pc:chgData name="Nicholas Stephen" userId="cc378beb74e8ac8f" providerId="LiveId" clId="{68862891-6ED7-405E-BAA4-CF0F3C71DB5F}" dt="2025-05-03T17:57:01.153" v="16" actId="47"/>
        <pc:sldMkLst>
          <pc:docMk/>
          <pc:sldMk cId="437913163" sldId="260"/>
        </pc:sldMkLst>
      </pc:sldChg>
      <pc:sldChg chg="addSp delSp modSp new del mod">
        <pc:chgData name="Nicholas Stephen" userId="cc378beb74e8ac8f" providerId="LiveId" clId="{68862891-6ED7-405E-BAA4-CF0F3C71DB5F}" dt="2025-05-03T17:56:58.979" v="13" actId="47"/>
        <pc:sldMkLst>
          <pc:docMk/>
          <pc:sldMk cId="4121495928" sldId="261"/>
        </pc:sldMkLst>
      </pc:sldChg>
      <pc:sldChg chg="new del">
        <pc:chgData name="Nicholas Stephen" userId="cc378beb74e8ac8f" providerId="LiveId" clId="{68862891-6ED7-405E-BAA4-CF0F3C71DB5F}" dt="2025-05-03T17:50:47.324" v="10" actId="2696"/>
        <pc:sldMkLst>
          <pc:docMk/>
          <pc:sldMk cId="2393779313" sldId="262"/>
        </pc:sldMkLst>
      </pc:sldChg>
    </pc:docChg>
  </pc:docChgLst>
  <pc:docChgLst>
    <pc:chgData name="Nicholas Stephen" userId="cc378beb74e8ac8f" providerId="LiveId" clId="{F9C591D4-38F4-4743-BB5E-2B3C338B586A}"/>
    <pc:docChg chg="undo custSel modSld">
      <pc:chgData name="Nicholas Stephen" userId="cc378beb74e8ac8f" providerId="LiveId" clId="{F9C591D4-38F4-4743-BB5E-2B3C338B586A}" dt="2025-05-27T16:47:09.272" v="107" actId="255"/>
      <pc:docMkLst>
        <pc:docMk/>
      </pc:docMkLst>
      <pc:sldChg chg="addSp delSp modSp mod">
        <pc:chgData name="Nicholas Stephen" userId="cc378beb74e8ac8f" providerId="LiveId" clId="{F9C591D4-38F4-4743-BB5E-2B3C338B586A}" dt="2025-05-27T16:47:09.272" v="107" actId="255"/>
        <pc:sldMkLst>
          <pc:docMk/>
          <pc:sldMk cId="698896433" sldId="256"/>
        </pc:sldMkLst>
        <pc:spChg chg="mod">
          <ac:chgData name="Nicholas Stephen" userId="cc378beb74e8ac8f" providerId="LiveId" clId="{F9C591D4-38F4-4743-BB5E-2B3C338B586A}" dt="2025-05-27T16:37:09.404" v="79" actId="1076"/>
          <ac:spMkLst>
            <pc:docMk/>
            <pc:sldMk cId="698896433" sldId="256"/>
            <ac:spMk id="13" creationId="{E1742BB4-DEA3-FC41-51B2-4D868F329B88}"/>
          </ac:spMkLst>
        </pc:spChg>
        <pc:spChg chg="mod">
          <ac:chgData name="Nicholas Stephen" userId="cc378beb74e8ac8f" providerId="LiveId" clId="{F9C591D4-38F4-4743-BB5E-2B3C338B586A}" dt="2025-05-27T16:36:58.118" v="78" actId="1076"/>
          <ac:spMkLst>
            <pc:docMk/>
            <pc:sldMk cId="698896433" sldId="256"/>
            <ac:spMk id="14" creationId="{9CAE9146-41D6-B1F0-FA6A-9111075CED43}"/>
          </ac:spMkLst>
        </pc:spChg>
        <pc:spChg chg="mod">
          <ac:chgData name="Nicholas Stephen" userId="cc378beb74e8ac8f" providerId="LiveId" clId="{F9C591D4-38F4-4743-BB5E-2B3C338B586A}" dt="2025-05-27T16:47:09.272" v="107" actId="255"/>
          <ac:spMkLst>
            <pc:docMk/>
            <pc:sldMk cId="698896433" sldId="256"/>
            <ac:spMk id="42" creationId="{8E93F3AE-0448-9FAE-4192-1CB19FF0171F}"/>
          </ac:spMkLst>
        </pc:spChg>
        <pc:spChg chg="mod">
          <ac:chgData name="Nicholas Stephen" userId="cc378beb74e8ac8f" providerId="LiveId" clId="{F9C591D4-38F4-4743-BB5E-2B3C338B586A}" dt="2025-05-27T16:29:33.954" v="37" actId="2085"/>
          <ac:spMkLst>
            <pc:docMk/>
            <pc:sldMk cId="698896433" sldId="256"/>
            <ac:spMk id="52" creationId="{2E5AC0BC-8472-65F0-C7DB-06B5E6578FB4}"/>
          </ac:spMkLst>
        </pc:spChg>
        <pc:picChg chg="add del mod modCrop">
          <ac:chgData name="Nicholas Stephen" userId="cc378beb74e8ac8f" providerId="LiveId" clId="{F9C591D4-38F4-4743-BB5E-2B3C338B586A}" dt="2025-05-27T16:43:32.389" v="104" actId="478"/>
          <ac:picMkLst>
            <pc:docMk/>
            <pc:sldMk cId="698896433" sldId="256"/>
            <ac:picMk id="4" creationId="{AB91B3D6-F105-70BF-90CD-5EB90AE9F387}"/>
          </ac:picMkLst>
        </pc:picChg>
        <pc:picChg chg="add del mod">
          <ac:chgData name="Nicholas Stephen" userId="cc378beb74e8ac8f" providerId="LiveId" clId="{F9C591D4-38F4-4743-BB5E-2B3C338B586A}" dt="2025-05-27T16:40:28.346" v="95" actId="478"/>
          <ac:picMkLst>
            <pc:docMk/>
            <pc:sldMk cId="698896433" sldId="256"/>
            <ac:picMk id="6" creationId="{47C59DBE-86AE-37F2-8BB3-6D0CABC68B1A}"/>
          </ac:picMkLst>
        </pc:picChg>
        <pc:picChg chg="add mod">
          <ac:chgData name="Nicholas Stephen" userId="cc378beb74e8ac8f" providerId="LiveId" clId="{F9C591D4-38F4-4743-BB5E-2B3C338B586A}" dt="2025-05-27T16:43:41.665" v="106" actId="14100"/>
          <ac:picMkLst>
            <pc:docMk/>
            <pc:sldMk cId="698896433" sldId="256"/>
            <ac:picMk id="8" creationId="{80792BD7-1696-E37A-82AE-8B3C92CA0DAC}"/>
          </ac:picMkLst>
        </pc:picChg>
        <pc:picChg chg="del">
          <ac:chgData name="Nicholas Stephen" userId="cc378beb74e8ac8f" providerId="LiveId" clId="{F9C591D4-38F4-4743-BB5E-2B3C338B586A}" dt="2025-05-27T16:34:58.018" v="61" actId="478"/>
          <ac:picMkLst>
            <pc:docMk/>
            <pc:sldMk cId="698896433" sldId="256"/>
            <ac:picMk id="21" creationId="{E9E027A4-CD53-D092-402A-0E8E4295DDB2}"/>
          </ac:picMkLst>
        </pc:picChg>
        <pc:cxnChg chg="mod">
          <ac:chgData name="Nicholas Stephen" userId="cc378beb74e8ac8f" providerId="LiveId" clId="{F9C591D4-38F4-4743-BB5E-2B3C338B586A}" dt="2025-05-27T16:36:42.006" v="77" actId="14100"/>
          <ac:cxnSpMkLst>
            <pc:docMk/>
            <pc:sldMk cId="698896433" sldId="256"/>
            <ac:cxnSpMk id="11" creationId="{93C5309B-D739-0577-899F-CB6C6770531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1BF32-0ECE-0BE3-340B-B434419F7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2C66F-2F36-1059-3B84-26995045F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A6A3A-9E0A-D040-0540-37BBF0BA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C7C-ED53-4AF2-947D-997702112483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B3CF0-6F94-FB12-8260-D780401B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83FE2-992A-13EE-6D1D-88DD9FDC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DFF5-1479-4D51-8197-6CB2F2160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2927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79E2C-7613-12BC-F3A7-5A311A29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92AF2-44FA-5EA5-E6F8-56C24F1D25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054ACE-72D6-6E54-15C8-504202D8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C7C-ED53-4AF2-947D-997702112483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59E42-9AB5-3F23-D817-B186854BD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5ADD8-7CC4-B23C-6715-220D95E0C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DFF5-1479-4D51-8197-6CB2F2160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37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10933-69C8-56BA-E91C-F25101A12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832488-16D4-A56A-078C-7F80043C6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6AEE2-0511-3FE7-0275-732851A49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C7C-ED53-4AF2-947D-997702112483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BECA6-EA70-D3D9-4244-62A103F43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747F5-0B14-A747-5420-4B0C308C7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DFF5-1479-4D51-8197-6CB2F2160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898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9E99-01EE-14F4-5BB7-2C1AA4A9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BA7BA-F80E-6867-E0B4-123DA6575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F6C2B-B057-1060-087F-BC7C3399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C7C-ED53-4AF2-947D-997702112483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75452D-2014-B24F-ED72-8C85C2C5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D3DBB-CD3B-C7B2-1E51-8235C6600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DFF5-1479-4D51-8197-6CB2F2160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05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A4881-C80F-E203-6413-E1FEBF61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0C4C6-12D9-8BB3-1124-D2C0D2395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C8135-3FB8-19DC-B1F3-C234B8409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C7C-ED53-4AF2-947D-997702112483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B80FE-CEE9-05F3-D923-55955AF8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56FFF-4E85-2AD7-C474-50CBB9848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DFF5-1479-4D51-8197-6CB2F2160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598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92EC-33E8-411C-9899-1CFAD2CB5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0AEE0-B31F-5617-C0A3-7CA68A2A8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C7AB1-ABA5-C8BA-8DF7-8576FBF2C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F5C8E-44C5-4223-9473-CEDEAD9A1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C7C-ED53-4AF2-947D-997702112483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DA313-A98A-CD5C-1188-A07A7F80E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0D9470-B3F8-67F1-6806-7DBA8C09A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DFF5-1479-4D51-8197-6CB2F2160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77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BD757-8C25-8A15-AB86-DB1318F44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24DFB-53AE-A8C5-0C86-DA2098ED6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189F1-34F1-3C10-AEDF-C4879F1A5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853D3-F6E9-ACC2-6AF5-2B0E4B96C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99D9B-CCE6-464C-DD98-768AEB38B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2AB91C-22A4-451C-3469-DF8B47489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C7C-ED53-4AF2-947D-997702112483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0DB8F-E240-7BE0-42E5-678C2802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F751E-413D-60B5-DC25-9FC73A04D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DFF5-1479-4D51-8197-6CB2F2160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421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CC57E-75C1-94C3-5263-F7827AFDE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275B8-ADF2-CFC3-399D-9565F6ECD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C7C-ED53-4AF2-947D-997702112483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5166C3-0B10-A7D0-9BD4-C7529A77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347C-235E-D556-4980-FFBF7540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DFF5-1479-4D51-8197-6CB2F2160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32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B15585-3DBC-5BC4-5ADE-825FDFE7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C7C-ED53-4AF2-947D-997702112483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A0B9B-0F8C-A4D2-8009-79D4D2A2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A3CE0-B459-0007-4FB6-876E3BD9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DFF5-1479-4D51-8197-6CB2F2160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25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BC66E-59FA-79D7-BADE-D97C8E606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634E4-11C1-8FE6-18EE-FF1277326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2770B-C74E-5391-F4E2-C428A53B3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83F54-18F3-A82C-0181-55427FD8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C7C-ED53-4AF2-947D-997702112483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B56DF-F332-A20D-72D7-C420D65A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90004-F3A9-E4DD-5F16-E0ED1DC7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DFF5-1479-4D51-8197-6CB2F2160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05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F364-A8B4-AF9D-56A8-AC258BAD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4EA56-3CEE-8998-BAA1-8B77483504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C161E-284C-226D-9490-A9570E7B9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A0E653-7C0C-DD8D-6849-62DAC65A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E1C7C-ED53-4AF2-947D-997702112483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327AF-FBBB-C884-BD76-D49F9D94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2E7F3-DA9E-2720-3279-E69109AE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DDFF5-1479-4D51-8197-6CB2F2160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433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82BD9-6B82-E1BB-AA74-584F649B3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74D00-007A-2CC8-A63B-34A6D1BFD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A11F7-D668-BBDC-E2A3-FC6208684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5E1C7C-ED53-4AF2-947D-997702112483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F0B66-72DC-8D38-2A5E-6E96C9686D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AF861-17BF-5597-4D24-25439631F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EDDFF5-1479-4D51-8197-6CB2F21603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41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jpeg"/><Relationship Id="rId3" Type="http://schemas.openxmlformats.org/officeDocument/2006/relationships/hyperlink" Target="http://cityofclovis.org/selfservice/RecruitingWelcome.aspx?c=ci-265-130854-dart-board-packages" TargetMode="External"/><Relationship Id="rId7" Type="http://schemas.openxmlformats.org/officeDocument/2006/relationships/hyperlink" Target="http://www.globalawareness101.org/" TargetMode="External"/><Relationship Id="rId12" Type="http://schemas.openxmlformats.org/officeDocument/2006/relationships/hyperlink" Target="https://foto.wuestenigel.com/male-hands-holding-smartphone-with-an-open-website-of-the-united-states-government/" TargetMode="External"/><Relationship Id="rId2" Type="http://schemas.openxmlformats.org/officeDocument/2006/relationships/image" Target="../media/image1.jp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11" Type="http://schemas.openxmlformats.org/officeDocument/2006/relationships/image" Target="../media/image6.jpeg"/><Relationship Id="rId5" Type="http://schemas.openxmlformats.org/officeDocument/2006/relationships/hyperlink" Target="http://www.public-domain-image.com/free-images/fauna-animals/fishes/sea-fish-on-white-background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svgsilh.com/image/25780.html" TargetMode="External"/><Relationship Id="rId4" Type="http://schemas.openxmlformats.org/officeDocument/2006/relationships/image" Target="../media/image2.jpg"/><Relationship Id="rId9" Type="http://schemas.openxmlformats.org/officeDocument/2006/relationships/image" Target="../media/image5.svg"/><Relationship Id="rId14" Type="http://schemas.openxmlformats.org/officeDocument/2006/relationships/hyperlink" Target="https://pxhere.com/fr/photo/129035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E5AC0BC-8472-65F0-C7DB-06B5E6578FB4}"/>
              </a:ext>
            </a:extLst>
          </p:cNvPr>
          <p:cNvSpPr/>
          <p:nvPr/>
        </p:nvSpPr>
        <p:spPr>
          <a:xfrm>
            <a:off x="0" y="-1"/>
            <a:ext cx="12192000" cy="1391659"/>
          </a:xfrm>
          <a:prstGeom prst="rect">
            <a:avLst/>
          </a:prstGeom>
          <a:gradFill flip="none" rotWithShape="1">
            <a:gsLst>
              <a:gs pos="0">
                <a:srgbClr val="92D050"/>
              </a:gs>
              <a:gs pos="17000">
                <a:schemeClr val="accent3">
                  <a:lumMod val="60000"/>
                  <a:lumOff val="40000"/>
                </a:schemeClr>
              </a:gs>
              <a:gs pos="100000">
                <a:schemeClr val="accent3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C655C-3A72-4714-1740-7340C77530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6092" y="62523"/>
            <a:ext cx="3532554" cy="1110640"/>
          </a:xfrm>
        </p:spPr>
        <p:txBody>
          <a:bodyPr>
            <a:normAutofit/>
          </a:bodyPr>
          <a:lstStyle/>
          <a:p>
            <a:r>
              <a:rPr lang="en-GB" dirty="0"/>
              <a:t>Darts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C5309B-D739-0577-899F-CB6C6770531C}"/>
              </a:ext>
            </a:extLst>
          </p:cNvPr>
          <p:cNvCxnSpPr>
            <a:cxnSpLocks/>
          </p:cNvCxnSpPr>
          <p:nvPr/>
        </p:nvCxnSpPr>
        <p:spPr>
          <a:xfrm>
            <a:off x="1174845" y="1114988"/>
            <a:ext cx="10398166" cy="4240"/>
          </a:xfrm>
          <a:prstGeom prst="straightConnector1">
            <a:avLst/>
          </a:prstGeom>
          <a:ln w="1809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1742BB4-DEA3-FC41-51B2-4D868F329B88}"/>
              </a:ext>
            </a:extLst>
          </p:cNvPr>
          <p:cNvSpPr txBox="1"/>
          <p:nvPr/>
        </p:nvSpPr>
        <p:spPr>
          <a:xfrm>
            <a:off x="373271" y="813947"/>
            <a:ext cx="8651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501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AE9146-41D6-B1F0-FA6A-9111075CED43}"/>
              </a:ext>
            </a:extLst>
          </p:cNvPr>
          <p:cNvSpPr txBox="1"/>
          <p:nvPr/>
        </p:nvSpPr>
        <p:spPr>
          <a:xfrm>
            <a:off x="11533469" y="834971"/>
            <a:ext cx="582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0</a:t>
            </a:r>
          </a:p>
        </p:txBody>
      </p:sp>
      <p:pic>
        <p:nvPicPr>
          <p:cNvPr id="17" name="Picture 16" descr="A dart board with numbers and numbers&#10;&#10;AI-generated content may be incorrect.">
            <a:extLst>
              <a:ext uri="{FF2B5EF4-FFF2-40B4-BE49-F238E27FC236}">
                <a16:creationId xmlns:a16="http://schemas.microsoft.com/office/drawing/2014/main" id="{7B42AAC9-AD1B-28F5-2227-58DF6B921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555" t="4645" r="3490" b="2586"/>
          <a:stretch/>
        </p:blipFill>
        <p:spPr>
          <a:xfrm>
            <a:off x="163196" y="1888964"/>
            <a:ext cx="3724030" cy="3716557"/>
          </a:xfrm>
          <a:prstGeom prst="rect">
            <a:avLst/>
          </a:prstGeom>
        </p:spPr>
      </p:pic>
      <p:pic>
        <p:nvPicPr>
          <p:cNvPr id="25" name="Picture 24" descr="A close up of a fish&#10;&#10;AI-generated content may be incorrect.">
            <a:extLst>
              <a:ext uri="{FF2B5EF4-FFF2-40B4-BE49-F238E27FC236}">
                <a16:creationId xmlns:a16="http://schemas.microsoft.com/office/drawing/2014/main" id="{FA6F53B5-8D5B-93C6-EA8D-7979BEE06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732542" y="5303342"/>
            <a:ext cx="2404691" cy="1292351"/>
          </a:xfrm>
          <a:prstGeom prst="rect">
            <a:avLst/>
          </a:prstGeom>
        </p:spPr>
      </p:pic>
      <p:pic>
        <p:nvPicPr>
          <p:cNvPr id="29" name="Picture 28" descr="A cartoon of a house&#10;&#10;AI-generated content may be incorrect.">
            <a:extLst>
              <a:ext uri="{FF2B5EF4-FFF2-40B4-BE49-F238E27FC236}">
                <a16:creationId xmlns:a16="http://schemas.microsoft.com/office/drawing/2014/main" id="{4769CC46-402F-7AC6-88EC-1B290CAF5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100648" y="5144408"/>
            <a:ext cx="1596069" cy="1596069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AAA032A1-C0E8-347C-F427-4F9CA6A14B7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3177745">
            <a:off x="10932384" y="123702"/>
            <a:ext cx="1098700" cy="900458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41CD0261-D52B-C0AA-AB77-33547F157A4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3174854">
            <a:off x="116803" y="115642"/>
            <a:ext cx="1058381" cy="867414"/>
          </a:xfrm>
          <a:prstGeom prst="rect">
            <a:avLst/>
          </a:prstGeom>
        </p:spPr>
      </p:pic>
      <p:pic>
        <p:nvPicPr>
          <p:cNvPr id="38" name="Picture 37" descr="A person holding a chalkboard&#10;&#10;AI-generated content may be incorrect.">
            <a:extLst>
              <a:ext uri="{FF2B5EF4-FFF2-40B4-BE49-F238E27FC236}">
                <a16:creationId xmlns:a16="http://schemas.microsoft.com/office/drawing/2014/main" id="{114E84A8-174B-F4D3-EF52-3752A5EBBF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4062404" y="5215154"/>
            <a:ext cx="1731058" cy="1132626"/>
          </a:xfrm>
          <a:prstGeom prst="rect">
            <a:avLst/>
          </a:prstGeom>
        </p:spPr>
      </p:pic>
      <p:pic>
        <p:nvPicPr>
          <p:cNvPr id="41" name="Picture 40" descr="A dart board with darts in the center&#10;&#10;AI-generated content may be incorrect.">
            <a:extLst>
              <a:ext uri="{FF2B5EF4-FFF2-40B4-BE49-F238E27FC236}">
                <a16:creationId xmlns:a16="http://schemas.microsoft.com/office/drawing/2014/main" id="{984A57EE-D23E-3ACE-5DC5-487BDB03DDA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5860373" y="5190758"/>
            <a:ext cx="2115295" cy="140493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E93F3AE-0448-9FAE-4192-1CB19FF0171F}"/>
              </a:ext>
            </a:extLst>
          </p:cNvPr>
          <p:cNvSpPr txBox="1"/>
          <p:nvPr/>
        </p:nvSpPr>
        <p:spPr>
          <a:xfrm>
            <a:off x="163196" y="5893225"/>
            <a:ext cx="3642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63</a:t>
            </a:r>
            <a:r>
              <a:rPr lang="en-GB" sz="2800" dirty="0"/>
              <a:t> </a:t>
            </a:r>
            <a:r>
              <a:rPr lang="en-GB" sz="1600" b="1" dirty="0"/>
              <a:t>Unique Scoring Areas</a:t>
            </a:r>
          </a:p>
        </p:txBody>
      </p:sp>
      <p:pic>
        <p:nvPicPr>
          <p:cNvPr id="49" name="Graphic 48">
            <a:extLst>
              <a:ext uri="{FF2B5EF4-FFF2-40B4-BE49-F238E27FC236}">
                <a16:creationId xmlns:a16="http://schemas.microsoft.com/office/drawing/2014/main" id="{9D058B55-21C9-68A3-B940-DE760F525C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 rot="13174854">
            <a:off x="5043179" y="-196677"/>
            <a:ext cx="1058381" cy="867414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46B1E97-2E7A-A3B7-03E8-67EDD0EB68B1}"/>
              </a:ext>
            </a:extLst>
          </p:cNvPr>
          <p:cNvSpPr txBox="1"/>
          <p:nvPr/>
        </p:nvSpPr>
        <p:spPr>
          <a:xfrm>
            <a:off x="8254577" y="6279911"/>
            <a:ext cx="644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D1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AECC74-0885-E6F3-F705-BD7EDE1BE164}"/>
              </a:ext>
            </a:extLst>
          </p:cNvPr>
          <p:cNvSpPr txBox="1"/>
          <p:nvPr/>
        </p:nvSpPr>
        <p:spPr>
          <a:xfrm>
            <a:off x="9412448" y="6409625"/>
            <a:ext cx="2899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T20,T20,Bullseye</a:t>
            </a:r>
          </a:p>
        </p:txBody>
      </p:sp>
      <p:pic>
        <p:nvPicPr>
          <p:cNvPr id="12" name="Picture 11" descr="A pie chart with numbers and a number&#10;&#10;AI-generated content may be incorrect.">
            <a:extLst>
              <a:ext uri="{FF2B5EF4-FFF2-40B4-BE49-F238E27FC236}">
                <a16:creationId xmlns:a16="http://schemas.microsoft.com/office/drawing/2014/main" id="{D4C5386A-3930-BD41-E0F5-227F16F4CA5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7" t="17294" b="17135"/>
          <a:stretch/>
        </p:blipFill>
        <p:spPr>
          <a:xfrm>
            <a:off x="4080687" y="1867435"/>
            <a:ext cx="3974677" cy="28011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C595E6-5BFB-27B4-6AF1-DFF66C48AF92}"/>
              </a:ext>
            </a:extLst>
          </p:cNvPr>
          <p:cNvSpPr txBox="1"/>
          <p:nvPr/>
        </p:nvSpPr>
        <p:spPr>
          <a:xfrm>
            <a:off x="3887226" y="1405788"/>
            <a:ext cx="4213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i="1" dirty="0"/>
              <a:t>Scores with 3 Darts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C6A3D7-17FB-1151-FA26-E4C45B67A5C0}"/>
              </a:ext>
            </a:extLst>
          </p:cNvPr>
          <p:cNvSpPr txBox="1"/>
          <p:nvPr/>
        </p:nvSpPr>
        <p:spPr>
          <a:xfrm>
            <a:off x="82063" y="1405787"/>
            <a:ext cx="3828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i="1" dirty="0"/>
              <a:t>Dart Board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85075A-9C92-6E26-01EA-B2A924EAF0E8}"/>
              </a:ext>
            </a:extLst>
          </p:cNvPr>
          <p:cNvSpPr txBox="1"/>
          <p:nvPr/>
        </p:nvSpPr>
        <p:spPr>
          <a:xfrm>
            <a:off x="8254577" y="1405787"/>
            <a:ext cx="3882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i="1" dirty="0"/>
              <a:t>Checkouts</a:t>
            </a:r>
          </a:p>
        </p:txBody>
      </p:sp>
      <p:pic>
        <p:nvPicPr>
          <p:cNvPr id="8" name="Picture 7" descr="A blue and white graph&#10;&#10;AI-generated content may be incorrect.">
            <a:extLst>
              <a:ext uri="{FF2B5EF4-FFF2-40B4-BE49-F238E27FC236}">
                <a16:creationId xmlns:a16="http://schemas.microsoft.com/office/drawing/2014/main" id="{80792BD7-1696-E37A-82AE-8B3C92CA0D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7560" y="1867435"/>
            <a:ext cx="3969674" cy="335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89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20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Darts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Stephen</dc:creator>
  <cp:lastModifiedBy>Nicholas Stephen</cp:lastModifiedBy>
  <cp:revision>6</cp:revision>
  <dcterms:created xsi:type="dcterms:W3CDTF">2025-05-03T17:49:15Z</dcterms:created>
  <dcterms:modified xsi:type="dcterms:W3CDTF">2025-05-27T16:47:18Z</dcterms:modified>
</cp:coreProperties>
</file>