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Bebas Neue"/>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2372D5D-6002-4498-9F01-F0DB19871EA7}">
  <a:tblStyle styleId="{F2372D5D-6002-4498-9F01-F0DB19871EA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6"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3313a45693d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3313a45693d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f46a57244e_0_7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f46a57244e_0_7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f46a57244e_0_7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f46a57244e_0_7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3313f10a2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3313f10a2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3313f10a297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3313f10a297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33873e7eb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33873e7eb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376525" y="-1521150"/>
            <a:ext cx="7767703" cy="3383025"/>
            <a:chOff x="24125" y="294775"/>
            <a:chExt cx="7767703" cy="3383025"/>
          </a:xfrm>
        </p:grpSpPr>
        <p:sp>
          <p:nvSpPr>
            <p:cNvPr id="10" name="Google Shape;10;p2"/>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 name="Google Shape;104;p2"/>
          <p:cNvGrpSpPr/>
          <p:nvPr/>
        </p:nvGrpSpPr>
        <p:grpSpPr>
          <a:xfrm>
            <a:off x="368162" y="1909134"/>
            <a:ext cx="352280" cy="353863"/>
            <a:chOff x="1448125" y="1450525"/>
            <a:chExt cx="133500" cy="134100"/>
          </a:xfrm>
        </p:grpSpPr>
        <p:sp>
          <p:nvSpPr>
            <p:cNvPr id="105" name="Google Shape;105;p2"/>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 name="Google Shape;107;p2"/>
          <p:cNvGrpSpPr/>
          <p:nvPr/>
        </p:nvGrpSpPr>
        <p:grpSpPr>
          <a:xfrm>
            <a:off x="723674" y="1578426"/>
            <a:ext cx="552301" cy="552301"/>
            <a:chOff x="1582850" y="1325200"/>
            <a:chExt cx="209300" cy="209300"/>
          </a:xfrm>
        </p:grpSpPr>
        <p:sp>
          <p:nvSpPr>
            <p:cNvPr id="108" name="Google Shape;108;p2"/>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2"/>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 name="Google Shape;112;p2"/>
          <p:cNvGrpSpPr/>
          <p:nvPr/>
        </p:nvGrpSpPr>
        <p:grpSpPr>
          <a:xfrm>
            <a:off x="-64791" y="3334954"/>
            <a:ext cx="2438787" cy="1857515"/>
            <a:chOff x="-64791" y="3334954"/>
            <a:chExt cx="2438787" cy="1857515"/>
          </a:xfrm>
        </p:grpSpPr>
        <p:sp>
          <p:nvSpPr>
            <p:cNvPr id="113" name="Google Shape;113;p2"/>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135" name="Google Shape;135;p2"/>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6" name="Google Shape;146;p2"/>
          <p:cNvGrpSpPr/>
          <p:nvPr/>
        </p:nvGrpSpPr>
        <p:grpSpPr>
          <a:xfrm>
            <a:off x="5266248" y="4230494"/>
            <a:ext cx="3157758" cy="296582"/>
            <a:chOff x="5266248" y="4230494"/>
            <a:chExt cx="3157758" cy="296582"/>
          </a:xfrm>
        </p:grpSpPr>
        <p:sp>
          <p:nvSpPr>
            <p:cNvPr id="147" name="Google Shape;147;p2"/>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2"/>
          <p:cNvSpPr txBox="1"/>
          <p:nvPr>
            <p:ph type="ctrTitle"/>
          </p:nvPr>
        </p:nvSpPr>
        <p:spPr>
          <a:xfrm>
            <a:off x="1084825" y="1588650"/>
            <a:ext cx="6974400" cy="2028300"/>
          </a:xfrm>
          <a:prstGeom prst="rect">
            <a:avLst/>
          </a:prstGeom>
        </p:spPr>
        <p:txBody>
          <a:bodyPr anchorCtr="0" anchor="ctr" bIns="0" lIns="0" spcFirstLastPara="1" rIns="0" wrap="square" tIns="0">
            <a:noAutofit/>
          </a:bodyPr>
          <a:lstStyle>
            <a:lvl1pPr lvl="0" rtl="0" algn="ctr">
              <a:spcBef>
                <a:spcPts val="0"/>
              </a:spcBef>
              <a:spcAft>
                <a:spcPts val="0"/>
              </a:spcAft>
              <a:buClr>
                <a:schemeClr val="dk1"/>
              </a:buClr>
              <a:buSzPts val="5200"/>
              <a:buNone/>
              <a:defRPr sz="6100">
                <a:latin typeface="Bebas Neue"/>
                <a:ea typeface="Bebas Neue"/>
                <a:cs typeface="Bebas Neue"/>
                <a:sym typeface="Bebas Neue"/>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5" name="Google Shape;165;p2"/>
          <p:cNvSpPr txBox="1"/>
          <p:nvPr>
            <p:ph idx="1" type="subTitle"/>
          </p:nvPr>
        </p:nvSpPr>
        <p:spPr>
          <a:xfrm>
            <a:off x="1084825" y="3574049"/>
            <a:ext cx="6974400" cy="514200"/>
          </a:xfrm>
          <a:prstGeom prst="rect">
            <a:avLst/>
          </a:prstGeom>
        </p:spPr>
        <p:txBody>
          <a:bodyPr anchorCtr="0" anchor="ctr" bIns="0" lIns="0" spcFirstLastPara="1" rIns="0" wrap="square" tIns="0">
            <a:noAutofit/>
          </a:bodyPr>
          <a:lstStyle>
            <a:lvl1pPr lvl="0" rtl="0" algn="ctr">
              <a:lnSpc>
                <a:spcPct val="100000"/>
              </a:lnSpc>
              <a:spcBef>
                <a:spcPts val="0"/>
              </a:spcBef>
              <a:spcAft>
                <a:spcPts val="0"/>
              </a:spcAft>
              <a:buClr>
                <a:schemeClr val="dk2"/>
              </a:buClr>
              <a:buSzPts val="2800"/>
              <a:buNone/>
              <a:defRPr sz="2800">
                <a:latin typeface="Roboto"/>
                <a:ea typeface="Roboto"/>
                <a:cs typeface="Roboto"/>
                <a:sym typeface="Robo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166" name="Google Shape;166;p2"/>
          <p:cNvGrpSpPr/>
          <p:nvPr/>
        </p:nvGrpSpPr>
        <p:grpSpPr>
          <a:xfrm>
            <a:off x="207789" y="1295745"/>
            <a:ext cx="552301" cy="552301"/>
            <a:chOff x="1387350" y="1218075"/>
            <a:chExt cx="209300" cy="209300"/>
          </a:xfrm>
        </p:grpSpPr>
        <p:sp>
          <p:nvSpPr>
            <p:cNvPr id="167" name="Google Shape;167;p2"/>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42" name="Shape 642"/>
        <p:cNvGrpSpPr/>
        <p:nvPr/>
      </p:nvGrpSpPr>
      <p:grpSpPr>
        <a:xfrm>
          <a:off x="0" y="0"/>
          <a:ext cx="0" cy="0"/>
          <a:chOff x="0" y="0"/>
          <a:chExt cx="0" cy="0"/>
        </a:xfrm>
      </p:grpSpPr>
      <p:grpSp>
        <p:nvGrpSpPr>
          <p:cNvPr id="643" name="Google Shape;643;p11"/>
          <p:cNvGrpSpPr/>
          <p:nvPr/>
        </p:nvGrpSpPr>
        <p:grpSpPr>
          <a:xfrm>
            <a:off x="5266248" y="4568869"/>
            <a:ext cx="3157758" cy="296582"/>
            <a:chOff x="5266248" y="4230494"/>
            <a:chExt cx="3157758" cy="296582"/>
          </a:xfrm>
        </p:grpSpPr>
        <p:sp>
          <p:nvSpPr>
            <p:cNvPr id="644" name="Google Shape;644;p11"/>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1"/>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1"/>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1"/>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1"/>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1"/>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1"/>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1"/>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1"/>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1"/>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1"/>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1"/>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1"/>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1"/>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1"/>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1"/>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1"/>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1" name="Google Shape;661;p11"/>
          <p:cNvGrpSpPr/>
          <p:nvPr/>
        </p:nvGrpSpPr>
        <p:grpSpPr>
          <a:xfrm>
            <a:off x="-364925" y="-1720950"/>
            <a:ext cx="9644000" cy="3383025"/>
            <a:chOff x="-364925" y="-1720950"/>
            <a:chExt cx="9644000" cy="3383025"/>
          </a:xfrm>
        </p:grpSpPr>
        <p:grpSp>
          <p:nvGrpSpPr>
            <p:cNvPr id="662" name="Google Shape;662;p11"/>
            <p:cNvGrpSpPr/>
            <p:nvPr/>
          </p:nvGrpSpPr>
          <p:grpSpPr>
            <a:xfrm flipH="1">
              <a:off x="-364925" y="-1720950"/>
              <a:ext cx="7767703" cy="3383025"/>
              <a:chOff x="24125" y="294775"/>
              <a:chExt cx="7767703" cy="3383025"/>
            </a:xfrm>
          </p:grpSpPr>
          <p:sp>
            <p:nvSpPr>
              <p:cNvPr id="663" name="Google Shape;663;p11"/>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1"/>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1"/>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1"/>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1"/>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1"/>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1"/>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1"/>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1"/>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1"/>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1"/>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1"/>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1"/>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1"/>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1"/>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1"/>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1"/>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1"/>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1"/>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1"/>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1"/>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1"/>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1"/>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1"/>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1"/>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1"/>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1"/>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1"/>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1"/>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1"/>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1"/>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1"/>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1"/>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1"/>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1"/>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1"/>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1"/>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1"/>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1"/>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1"/>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1"/>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1"/>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1"/>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1"/>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1"/>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1"/>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1"/>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1"/>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1"/>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1"/>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1"/>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1"/>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1"/>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1"/>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1"/>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1"/>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11"/>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11"/>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1"/>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11"/>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11"/>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1"/>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1"/>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1"/>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1"/>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1"/>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1"/>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1"/>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1"/>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1"/>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1"/>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1"/>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1"/>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1"/>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1"/>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1"/>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1"/>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1"/>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1"/>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1"/>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1"/>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1"/>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1"/>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1"/>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1"/>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1"/>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1"/>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1"/>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1"/>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1"/>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1"/>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1"/>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1"/>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1"/>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757" name="Google Shape;757;p11"/>
            <p:cNvCxnSpPr/>
            <p:nvPr/>
          </p:nvCxnSpPr>
          <p:spPr>
            <a:xfrm>
              <a:off x="7315575" y="705500"/>
              <a:ext cx="1963500" cy="0"/>
            </a:xfrm>
            <a:prstGeom prst="straightConnector1">
              <a:avLst/>
            </a:prstGeom>
            <a:noFill/>
            <a:ln cap="flat" cmpd="sng" w="19050">
              <a:solidFill>
                <a:schemeClr val="accent1"/>
              </a:solidFill>
              <a:prstDash val="solid"/>
              <a:round/>
              <a:headEnd len="med" w="med" type="none"/>
              <a:tailEnd len="med" w="med" type="none"/>
            </a:ln>
          </p:spPr>
        </p:cxnSp>
      </p:grpSp>
      <p:sp>
        <p:nvSpPr>
          <p:cNvPr id="758" name="Google Shape;758;p11"/>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59" name="Google Shape;759;p11"/>
          <p:cNvSpPr txBox="1"/>
          <p:nvPr>
            <p:ph idx="1" type="subTitle"/>
          </p:nvPr>
        </p:nvSpPr>
        <p:spPr>
          <a:xfrm>
            <a:off x="2549400" y="2893950"/>
            <a:ext cx="4045200" cy="12351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760" name="Shape 76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1" name="Shape 171"/>
        <p:cNvGrpSpPr/>
        <p:nvPr/>
      </p:nvGrpSpPr>
      <p:grpSpPr>
        <a:xfrm>
          <a:off x="0" y="0"/>
          <a:ext cx="0" cy="0"/>
          <a:chOff x="0" y="0"/>
          <a:chExt cx="0" cy="0"/>
        </a:xfrm>
      </p:grpSpPr>
      <p:sp>
        <p:nvSpPr>
          <p:cNvPr id="172" name="Google Shape;172;p3"/>
          <p:cNvSpPr txBox="1"/>
          <p:nvPr>
            <p:ph type="title"/>
          </p:nvPr>
        </p:nvSpPr>
        <p:spPr>
          <a:xfrm>
            <a:off x="720000" y="1581275"/>
            <a:ext cx="3509700" cy="633000"/>
          </a:xfrm>
          <a:prstGeom prst="rect">
            <a:avLst/>
          </a:prstGeom>
        </p:spPr>
        <p:txBody>
          <a:bodyPr anchorCtr="0" anchor="ctr" bIns="0" lIns="0" spcFirstLastPara="1" rIns="0" wrap="square" tIns="0">
            <a:noAutofit/>
          </a:bodyPr>
          <a:lstStyle>
            <a:lvl1pPr lvl="0" rtl="0" algn="l">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3" name="Google Shape;173;p3"/>
          <p:cNvSpPr txBox="1"/>
          <p:nvPr>
            <p:ph idx="1" type="subTitle"/>
          </p:nvPr>
        </p:nvSpPr>
        <p:spPr>
          <a:xfrm>
            <a:off x="720000" y="2616563"/>
            <a:ext cx="3509700" cy="1389600"/>
          </a:xfrm>
          <a:prstGeom prst="rect">
            <a:avLst/>
          </a:prstGeom>
        </p:spPr>
        <p:txBody>
          <a:bodyPr anchorCtr="0" anchor="ctr" bIns="0" lIns="0" spcFirstLastPara="1" rIns="0" wrap="square" tIns="0">
            <a:noAutofit/>
          </a:bodyPr>
          <a:lstStyle>
            <a:lvl1pPr lvl="0" rtl="0">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74" name="Google Shape;174;p3"/>
          <p:cNvSpPr/>
          <p:nvPr/>
        </p:nvSpPr>
        <p:spPr>
          <a:xfrm>
            <a:off x="4410200" y="570713"/>
            <a:ext cx="4659902" cy="4002069"/>
          </a:xfrm>
          <a:custGeom>
            <a:rect b="b" l="l" r="r" t="t"/>
            <a:pathLst>
              <a:path extrusionOk="0" fill="none" h="7219" w="7244">
                <a:moveTo>
                  <a:pt x="0" y="0"/>
                </a:moveTo>
                <a:lnTo>
                  <a:pt x="7243" y="0"/>
                </a:lnTo>
                <a:lnTo>
                  <a:pt x="7243" y="7218"/>
                </a:lnTo>
                <a:lnTo>
                  <a:pt x="0" y="7218"/>
                </a:lnTo>
                <a:close/>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 name="Google Shape;175;p3"/>
          <p:cNvGrpSpPr/>
          <p:nvPr/>
        </p:nvGrpSpPr>
        <p:grpSpPr>
          <a:xfrm>
            <a:off x="296418" y="4572778"/>
            <a:ext cx="2668622" cy="250644"/>
            <a:chOff x="5926468" y="4708190"/>
            <a:chExt cx="2668622" cy="250644"/>
          </a:xfrm>
        </p:grpSpPr>
        <p:sp>
          <p:nvSpPr>
            <p:cNvPr id="176" name="Google Shape;176;p3"/>
            <p:cNvSpPr/>
            <p:nvPr/>
          </p:nvSpPr>
          <p:spPr>
            <a:xfrm>
              <a:off x="592646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3"/>
            <p:cNvSpPr/>
            <p:nvPr/>
          </p:nvSpPr>
          <p:spPr>
            <a:xfrm>
              <a:off x="6089868"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
            <p:cNvSpPr/>
            <p:nvPr/>
          </p:nvSpPr>
          <p:spPr>
            <a:xfrm>
              <a:off x="6250552" y="4708190"/>
              <a:ext cx="87242" cy="250644"/>
            </a:xfrm>
            <a:custGeom>
              <a:rect b="b" l="l" r="r" t="t"/>
              <a:pathLst>
                <a:path extrusionOk="0" h="2307" w="803">
                  <a:moveTo>
                    <a:pt x="0" y="0"/>
                  </a:moveTo>
                  <a:lnTo>
                    <a:pt x="0" y="2306"/>
                  </a:lnTo>
                  <a:lnTo>
                    <a:pt x="802" y="2306"/>
                  </a:lnTo>
                  <a:lnTo>
                    <a:pt x="80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6411128"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p:nvPr/>
          </p:nvSpPr>
          <p:spPr>
            <a:xfrm>
              <a:off x="6571813" y="4708190"/>
              <a:ext cx="87242" cy="250644"/>
            </a:xfrm>
            <a:custGeom>
              <a:rect b="b" l="l" r="r" t="t"/>
              <a:pathLst>
                <a:path extrusionOk="0" h="2307" w="803">
                  <a:moveTo>
                    <a:pt x="1" y="0"/>
                  </a:moveTo>
                  <a:lnTo>
                    <a:pt x="1" y="2306"/>
                  </a:lnTo>
                  <a:lnTo>
                    <a:pt x="803" y="2306"/>
                  </a:lnTo>
                  <a:lnTo>
                    <a:pt x="80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
            <p:cNvSpPr/>
            <p:nvPr/>
          </p:nvSpPr>
          <p:spPr>
            <a:xfrm>
              <a:off x="6732497" y="4708190"/>
              <a:ext cx="89958" cy="250644"/>
            </a:xfrm>
            <a:custGeom>
              <a:rect b="b" l="l" r="r" t="t"/>
              <a:pathLst>
                <a:path extrusionOk="0" h="2307" w="828">
                  <a:moveTo>
                    <a:pt x="0" y="0"/>
                  </a:moveTo>
                  <a:lnTo>
                    <a:pt x="0" y="2306"/>
                  </a:lnTo>
                  <a:lnTo>
                    <a:pt x="827" y="2306"/>
                  </a:lnTo>
                  <a:lnTo>
                    <a:pt x="82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689578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p:nvPr/>
          </p:nvSpPr>
          <p:spPr>
            <a:xfrm>
              <a:off x="7056473"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3"/>
            <p:cNvSpPr/>
            <p:nvPr/>
          </p:nvSpPr>
          <p:spPr>
            <a:xfrm>
              <a:off x="721715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7377842"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p:nvPr/>
          </p:nvSpPr>
          <p:spPr>
            <a:xfrm>
              <a:off x="7541134"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
            <p:cNvSpPr/>
            <p:nvPr/>
          </p:nvSpPr>
          <p:spPr>
            <a:xfrm>
              <a:off x="770181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786250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p:nvPr/>
          </p:nvSpPr>
          <p:spPr>
            <a:xfrm>
              <a:off x="8023078"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3"/>
            <p:cNvSpPr/>
            <p:nvPr/>
          </p:nvSpPr>
          <p:spPr>
            <a:xfrm>
              <a:off x="8186479" y="4708190"/>
              <a:ext cx="87242" cy="250644"/>
            </a:xfrm>
            <a:custGeom>
              <a:rect b="b" l="l" r="r" t="t"/>
              <a:pathLst>
                <a:path extrusionOk="0" h="2307" w="803">
                  <a:moveTo>
                    <a:pt x="1" y="0"/>
                  </a:moveTo>
                  <a:lnTo>
                    <a:pt x="1" y="2306"/>
                  </a:lnTo>
                  <a:lnTo>
                    <a:pt x="803" y="2306"/>
                  </a:lnTo>
                  <a:lnTo>
                    <a:pt x="803"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8347163"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p:nvPr/>
          </p:nvSpPr>
          <p:spPr>
            <a:xfrm>
              <a:off x="8507848" y="4708190"/>
              <a:ext cx="87242" cy="250644"/>
            </a:xfrm>
            <a:custGeom>
              <a:rect b="b" l="l" r="r" t="t"/>
              <a:pathLst>
                <a:path extrusionOk="0" h="2307" w="803">
                  <a:moveTo>
                    <a:pt x="0" y="0"/>
                  </a:moveTo>
                  <a:lnTo>
                    <a:pt x="0" y="2306"/>
                  </a:lnTo>
                  <a:lnTo>
                    <a:pt x="802" y="2306"/>
                  </a:lnTo>
                  <a:lnTo>
                    <a:pt x="802" y="0"/>
                  </a:lnTo>
                  <a:close/>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3"/>
          <p:cNvGrpSpPr/>
          <p:nvPr/>
        </p:nvGrpSpPr>
        <p:grpSpPr>
          <a:xfrm>
            <a:off x="-3091593" y="-2017662"/>
            <a:ext cx="7908519" cy="3095522"/>
            <a:chOff x="-3091593" y="-1484262"/>
            <a:chExt cx="7908519" cy="3095522"/>
          </a:xfrm>
        </p:grpSpPr>
        <p:grpSp>
          <p:nvGrpSpPr>
            <p:cNvPr id="194" name="Google Shape;194;p3"/>
            <p:cNvGrpSpPr/>
            <p:nvPr/>
          </p:nvGrpSpPr>
          <p:grpSpPr>
            <a:xfrm>
              <a:off x="-3091593" y="-1484262"/>
              <a:ext cx="7884347" cy="3095522"/>
              <a:chOff x="-3091593" y="-1484262"/>
              <a:chExt cx="7884347" cy="3095522"/>
            </a:xfrm>
          </p:grpSpPr>
          <p:sp>
            <p:nvSpPr>
              <p:cNvPr id="195" name="Google Shape;195;p3"/>
              <p:cNvSpPr/>
              <p:nvPr/>
            </p:nvSpPr>
            <p:spPr>
              <a:xfrm rot="10800000">
                <a:off x="-3091593" y="-453301"/>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
              <p:cNvSpPr/>
              <p:nvPr/>
            </p:nvSpPr>
            <p:spPr>
              <a:xfrm rot="10800000">
                <a:off x="-2488881" y="58715"/>
                <a:ext cx="6303378" cy="1490426"/>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
              <p:cNvSpPr/>
              <p:nvPr/>
            </p:nvSpPr>
            <p:spPr>
              <a:xfrm rot="10800000">
                <a:off x="-2860727" y="-1484262"/>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
              <p:cNvSpPr/>
              <p:nvPr/>
            </p:nvSpPr>
            <p:spPr>
              <a:xfrm rot="10800000">
                <a:off x="-1953114" y="264887"/>
                <a:ext cx="4762126" cy="1309020"/>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
              <p:cNvSpPr/>
              <p:nvPr/>
            </p:nvSpPr>
            <p:spPr>
              <a:xfrm rot="10800000">
                <a:off x="-55114" y="833084"/>
                <a:ext cx="3182685" cy="7781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
              <p:cNvSpPr/>
              <p:nvPr/>
            </p:nvSpPr>
            <p:spPr>
              <a:xfrm rot="10800000">
                <a:off x="2654352" y="663960"/>
                <a:ext cx="2054994" cy="401407"/>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
              <p:cNvSpPr/>
              <p:nvPr/>
            </p:nvSpPr>
            <p:spPr>
              <a:xfrm rot="10800000">
                <a:off x="3113081" y="264887"/>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
              <p:cNvSpPr/>
              <p:nvPr/>
            </p:nvSpPr>
            <p:spPr>
              <a:xfrm rot="10800000">
                <a:off x="3798841" y="59274"/>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
              <p:cNvSpPr/>
              <p:nvPr/>
            </p:nvSpPr>
            <p:spPr>
              <a:xfrm rot="10800000">
                <a:off x="394353" y="672080"/>
                <a:ext cx="136695" cy="13669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
              <p:cNvSpPr/>
              <p:nvPr/>
            </p:nvSpPr>
            <p:spPr>
              <a:xfrm rot="10800000">
                <a:off x="418079" y="695805"/>
                <a:ext cx="88660" cy="89244"/>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
              <p:cNvSpPr/>
              <p:nvPr/>
            </p:nvSpPr>
            <p:spPr>
              <a:xfrm rot="10800000">
                <a:off x="2364747" y="600243"/>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
              <p:cNvSpPr/>
              <p:nvPr/>
            </p:nvSpPr>
            <p:spPr>
              <a:xfrm rot="10800000">
                <a:off x="2389082" y="62399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
              <p:cNvSpPr/>
              <p:nvPr/>
            </p:nvSpPr>
            <p:spPr>
              <a:xfrm rot="10800000">
                <a:off x="3119450" y="794286"/>
                <a:ext cx="96171" cy="96171"/>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
              <p:cNvSpPr/>
              <p:nvPr/>
            </p:nvSpPr>
            <p:spPr>
              <a:xfrm rot="10800000">
                <a:off x="3137391" y="812226"/>
                <a:ext cx="60849" cy="60849"/>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
              <p:cNvSpPr/>
              <p:nvPr/>
            </p:nvSpPr>
            <p:spPr>
              <a:xfrm rot="10800000">
                <a:off x="1773992" y="614732"/>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3"/>
              <p:cNvSpPr/>
              <p:nvPr/>
            </p:nvSpPr>
            <p:spPr>
              <a:xfrm rot="10800000">
                <a:off x="1389967" y="30321"/>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
              <p:cNvSpPr/>
              <p:nvPr/>
            </p:nvSpPr>
            <p:spPr>
              <a:xfrm rot="10800000">
                <a:off x="1117185" y="222029"/>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3"/>
              <p:cNvSpPr/>
              <p:nvPr/>
            </p:nvSpPr>
            <p:spPr>
              <a:xfrm rot="10800000">
                <a:off x="1142662" y="248089"/>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3"/>
              <p:cNvSpPr/>
              <p:nvPr/>
            </p:nvSpPr>
            <p:spPr>
              <a:xfrm rot="10800000">
                <a:off x="2750498" y="215660"/>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3"/>
              <p:cNvSpPr/>
              <p:nvPr/>
            </p:nvSpPr>
            <p:spPr>
              <a:xfrm rot="10800000">
                <a:off x="3063828" y="215660"/>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
              <p:cNvSpPr/>
              <p:nvPr/>
            </p:nvSpPr>
            <p:spPr>
              <a:xfrm rot="10800000">
                <a:off x="3750755" y="10630"/>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3"/>
              <p:cNvSpPr/>
              <p:nvPr/>
            </p:nvSpPr>
            <p:spPr>
              <a:xfrm rot="10800000">
                <a:off x="4206008" y="458930"/>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
              <p:cNvSpPr/>
              <p:nvPr/>
            </p:nvSpPr>
            <p:spPr>
              <a:xfrm rot="10800000">
                <a:off x="1527829" y="631531"/>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
              <p:cNvSpPr/>
              <p:nvPr/>
            </p:nvSpPr>
            <p:spPr>
              <a:xfrm rot="10800000">
                <a:off x="3486068" y="45314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
              <p:cNvSpPr/>
              <p:nvPr/>
            </p:nvSpPr>
            <p:spPr>
              <a:xfrm rot="10800000">
                <a:off x="-539320" y="1055496"/>
                <a:ext cx="3040788" cy="9871"/>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
              <p:cNvSpPr/>
              <p:nvPr/>
            </p:nvSpPr>
            <p:spPr>
              <a:xfrm rot="10800000">
                <a:off x="2486953" y="1023650"/>
                <a:ext cx="74171" cy="74146"/>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
              <p:cNvSpPr/>
              <p:nvPr/>
            </p:nvSpPr>
            <p:spPr>
              <a:xfrm rot="10800000">
                <a:off x="-192368" y="1292955"/>
                <a:ext cx="280927" cy="175519"/>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2" name="Google Shape;222;p3"/>
            <p:cNvSpPr/>
            <p:nvPr/>
          </p:nvSpPr>
          <p:spPr>
            <a:xfrm rot="10800000">
              <a:off x="4766122" y="487397"/>
              <a:ext cx="50803" cy="50803"/>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3" name="Shape 223"/>
        <p:cNvGrpSpPr/>
        <p:nvPr/>
      </p:nvGrpSpPr>
      <p:grpSpPr>
        <a:xfrm>
          <a:off x="0" y="0"/>
          <a:ext cx="0" cy="0"/>
          <a:chOff x="0" y="0"/>
          <a:chExt cx="0" cy="0"/>
        </a:xfrm>
      </p:grpSpPr>
      <p:sp>
        <p:nvSpPr>
          <p:cNvPr id="224" name="Google Shape;224;p4"/>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5" name="Google Shape;225;p4"/>
          <p:cNvSpPr txBox="1"/>
          <p:nvPr>
            <p:ph idx="1" type="body"/>
          </p:nvPr>
        </p:nvSpPr>
        <p:spPr>
          <a:xfrm>
            <a:off x="817900" y="1242425"/>
            <a:ext cx="7508100" cy="3326700"/>
          </a:xfrm>
          <a:prstGeom prst="rect">
            <a:avLst/>
          </a:prstGeom>
        </p:spPr>
        <p:txBody>
          <a:bodyPr anchorCtr="0" anchor="t" bIns="0" lIns="0" spcFirstLastPara="1" rIns="0" wrap="square" tIns="0">
            <a:noAutofit/>
          </a:bodyPr>
          <a:lstStyle>
            <a:lvl1pPr indent="-330200" lvl="0" marL="457200" rtl="0">
              <a:spcBef>
                <a:spcPts val="0"/>
              </a:spcBef>
              <a:spcAft>
                <a:spcPts val="0"/>
              </a:spcAft>
              <a:buClr>
                <a:schemeClr val="dk2"/>
              </a:buClr>
              <a:buSzPts val="1600"/>
              <a:buChar char="●"/>
              <a:defRPr sz="1400"/>
            </a:lvl1pPr>
            <a:lvl2pPr indent="-330200" lvl="1" marL="914400" rtl="0">
              <a:spcBef>
                <a:spcPts val="0"/>
              </a:spcBef>
              <a:spcAft>
                <a:spcPts val="0"/>
              </a:spcAft>
              <a:buClr>
                <a:schemeClr val="dk2"/>
              </a:buClr>
              <a:buSzPts val="1600"/>
              <a:buChar char="○"/>
              <a:defRPr sz="1400"/>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6" name="Shape 226"/>
        <p:cNvGrpSpPr/>
        <p:nvPr/>
      </p:nvGrpSpPr>
      <p:grpSpPr>
        <a:xfrm>
          <a:off x="0" y="0"/>
          <a:ext cx="0" cy="0"/>
          <a:chOff x="0" y="0"/>
          <a:chExt cx="0" cy="0"/>
        </a:xfrm>
      </p:grpSpPr>
      <p:grpSp>
        <p:nvGrpSpPr>
          <p:cNvPr id="227" name="Google Shape;227;p5"/>
          <p:cNvGrpSpPr/>
          <p:nvPr/>
        </p:nvGrpSpPr>
        <p:grpSpPr>
          <a:xfrm flipH="1">
            <a:off x="-741540" y="-2483486"/>
            <a:ext cx="7884219" cy="3433770"/>
            <a:chOff x="24125" y="294775"/>
            <a:chExt cx="7767703" cy="3383025"/>
          </a:xfrm>
        </p:grpSpPr>
        <p:sp>
          <p:nvSpPr>
            <p:cNvPr id="228" name="Google Shape;228;p5"/>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5"/>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5"/>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5"/>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5"/>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5"/>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5"/>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5"/>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5"/>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5"/>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5"/>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5"/>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5"/>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5"/>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5"/>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5"/>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5"/>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5"/>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5"/>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5"/>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5"/>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5"/>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5"/>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5"/>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5"/>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5"/>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5"/>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5"/>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5"/>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5"/>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5"/>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5"/>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5"/>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5"/>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5"/>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5"/>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5"/>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5"/>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5"/>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5"/>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5"/>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5"/>
          <p:cNvGrpSpPr/>
          <p:nvPr/>
        </p:nvGrpSpPr>
        <p:grpSpPr>
          <a:xfrm>
            <a:off x="8757750" y="2728975"/>
            <a:ext cx="1552150" cy="3475150"/>
            <a:chOff x="327125" y="2375600"/>
            <a:chExt cx="1552150" cy="3475150"/>
          </a:xfrm>
        </p:grpSpPr>
        <p:sp>
          <p:nvSpPr>
            <p:cNvPr id="323" name="Google Shape;323;p5"/>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5"/>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5"/>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5"/>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5"/>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5"/>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5"/>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5"/>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5"/>
            <p:cNvSpPr/>
            <p:nvPr/>
          </p:nvSpPr>
          <p:spPr>
            <a:xfrm>
              <a:off x="861250" y="3692600"/>
              <a:ext cx="445675" cy="1618350"/>
            </a:xfrm>
            <a:custGeom>
              <a:rect b="b" l="l" r="r" t="t"/>
              <a:pathLst>
                <a:path extrusionOk="0" fill="none" h="64734" w="17827">
                  <a:moveTo>
                    <a:pt x="17827" y="64733"/>
                  </a:moveTo>
                  <a:lnTo>
                    <a:pt x="4314" y="51221"/>
                  </a:lnTo>
                  <a:lnTo>
                    <a:pt x="4314" y="28258"/>
                  </a:lnTo>
                  <a:lnTo>
                    <a:pt x="0" y="23944"/>
                  </a:lnTo>
                  <a:lnTo>
                    <a:pt x="0"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5"/>
            <p:cNvSpPr/>
            <p:nvPr/>
          </p:nvSpPr>
          <p:spPr>
            <a:xfrm>
              <a:off x="841275" y="3673200"/>
              <a:ext cx="39975" cy="40550"/>
            </a:xfrm>
            <a:custGeom>
              <a:rect b="b" l="l" r="r" t="t"/>
              <a:pathLst>
                <a:path extrusionOk="0" h="1622" w="1599">
                  <a:moveTo>
                    <a:pt x="799" y="1"/>
                  </a:moveTo>
                  <a:cubicBezTo>
                    <a:pt x="343" y="1"/>
                    <a:pt x="0" y="366"/>
                    <a:pt x="0" y="800"/>
                  </a:cubicBezTo>
                  <a:cubicBezTo>
                    <a:pt x="0" y="1256"/>
                    <a:pt x="343" y="1621"/>
                    <a:pt x="799" y="1621"/>
                  </a:cubicBezTo>
                  <a:cubicBezTo>
                    <a:pt x="1233" y="1621"/>
                    <a:pt x="1598" y="1256"/>
                    <a:pt x="1598" y="800"/>
                  </a:cubicBezTo>
                  <a:cubicBezTo>
                    <a:pt x="1598" y="366"/>
                    <a:pt x="1233"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5"/>
            <p:cNvSpPr/>
            <p:nvPr/>
          </p:nvSpPr>
          <p:spPr>
            <a:xfrm>
              <a:off x="969100" y="4182200"/>
              <a:ext cx="174625" cy="556975"/>
            </a:xfrm>
            <a:custGeom>
              <a:rect b="b" l="l" r="r" t="t"/>
              <a:pathLst>
                <a:path extrusionOk="0" fill="none" h="22279" w="6985">
                  <a:moveTo>
                    <a:pt x="0" y="22278"/>
                  </a:moveTo>
                  <a:lnTo>
                    <a:pt x="6985" y="15294"/>
                  </a:lnTo>
                  <a:lnTo>
                    <a:pt x="6985" y="1"/>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5"/>
            <p:cNvSpPr/>
            <p:nvPr/>
          </p:nvSpPr>
          <p:spPr>
            <a:xfrm>
              <a:off x="1123725" y="4163375"/>
              <a:ext cx="39975" cy="39975"/>
            </a:xfrm>
            <a:custGeom>
              <a:rect b="b" l="l" r="r" t="t"/>
              <a:pathLst>
                <a:path extrusionOk="0" h="1599" w="1599">
                  <a:moveTo>
                    <a:pt x="800" y="1"/>
                  </a:moveTo>
                  <a:cubicBezTo>
                    <a:pt x="343" y="1"/>
                    <a:pt x="1" y="343"/>
                    <a:pt x="1" y="799"/>
                  </a:cubicBezTo>
                  <a:cubicBezTo>
                    <a:pt x="1" y="1233"/>
                    <a:pt x="343" y="1598"/>
                    <a:pt x="800" y="1598"/>
                  </a:cubicBezTo>
                  <a:cubicBezTo>
                    <a:pt x="1233" y="1598"/>
                    <a:pt x="1599" y="1233"/>
                    <a:pt x="1599" y="799"/>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5"/>
            <p:cNvSpPr/>
            <p:nvPr/>
          </p:nvSpPr>
          <p:spPr>
            <a:xfrm>
              <a:off x="1393075" y="4882950"/>
              <a:ext cx="25" cy="428000"/>
            </a:xfrm>
            <a:custGeom>
              <a:rect b="b" l="l" r="r" t="t"/>
              <a:pathLst>
                <a:path extrusionOk="0" fill="none" h="17120" w="1">
                  <a:moveTo>
                    <a:pt x="0" y="17119"/>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5"/>
            <p:cNvSpPr/>
            <p:nvPr/>
          </p:nvSpPr>
          <p:spPr>
            <a:xfrm>
              <a:off x="1373100" y="4864125"/>
              <a:ext cx="39975" cy="39950"/>
            </a:xfrm>
            <a:custGeom>
              <a:rect b="b" l="l" r="r" t="t"/>
              <a:pathLst>
                <a:path extrusionOk="0" h="1598" w="1599">
                  <a:moveTo>
                    <a:pt x="799" y="0"/>
                  </a:moveTo>
                  <a:cubicBezTo>
                    <a:pt x="343" y="0"/>
                    <a:pt x="1" y="365"/>
                    <a:pt x="1" y="799"/>
                  </a:cubicBezTo>
                  <a:cubicBezTo>
                    <a:pt x="1" y="1233"/>
                    <a:pt x="343" y="1598"/>
                    <a:pt x="799" y="1598"/>
                  </a:cubicBezTo>
                  <a:cubicBezTo>
                    <a:pt x="1233" y="1598"/>
                    <a:pt x="1598" y="1233"/>
                    <a:pt x="1598" y="799"/>
                  </a:cubicBezTo>
                  <a:cubicBezTo>
                    <a:pt x="1598" y="365"/>
                    <a:pt x="1233"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5"/>
            <p:cNvSpPr/>
            <p:nvPr/>
          </p:nvSpPr>
          <p:spPr>
            <a:xfrm>
              <a:off x="1714900" y="4922900"/>
              <a:ext cx="164375" cy="388050"/>
            </a:xfrm>
            <a:custGeom>
              <a:rect b="b" l="l" r="r" t="t"/>
              <a:pathLst>
                <a:path extrusionOk="0" fill="none" h="15522" w="6575">
                  <a:moveTo>
                    <a:pt x="6575" y="15521"/>
                  </a:moveTo>
                  <a:lnTo>
                    <a:pt x="6575" y="6574"/>
                  </a:ln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
            <p:cNvSpPr/>
            <p:nvPr/>
          </p:nvSpPr>
          <p:spPr>
            <a:xfrm>
              <a:off x="1693800" y="4903475"/>
              <a:ext cx="43950" cy="40275"/>
            </a:xfrm>
            <a:custGeom>
              <a:rect b="b" l="l" r="r" t="t"/>
              <a:pathLst>
                <a:path extrusionOk="0" h="1611" w="1758">
                  <a:moveTo>
                    <a:pt x="868" y="1"/>
                  </a:moveTo>
                  <a:cubicBezTo>
                    <a:pt x="662" y="1"/>
                    <a:pt x="457" y="92"/>
                    <a:pt x="297" y="252"/>
                  </a:cubicBezTo>
                  <a:cubicBezTo>
                    <a:pt x="0" y="549"/>
                    <a:pt x="0" y="1074"/>
                    <a:pt x="297" y="1370"/>
                  </a:cubicBezTo>
                  <a:cubicBezTo>
                    <a:pt x="457" y="1530"/>
                    <a:pt x="662" y="1610"/>
                    <a:pt x="868" y="1610"/>
                  </a:cubicBezTo>
                  <a:cubicBezTo>
                    <a:pt x="1073" y="1610"/>
                    <a:pt x="1279" y="1530"/>
                    <a:pt x="1438" y="1370"/>
                  </a:cubicBezTo>
                  <a:cubicBezTo>
                    <a:pt x="1758" y="1074"/>
                    <a:pt x="1758" y="549"/>
                    <a:pt x="1438" y="252"/>
                  </a:cubicBezTo>
                  <a:cubicBezTo>
                    <a:pt x="1279" y="92"/>
                    <a:pt x="1073" y="1"/>
                    <a:pt x="86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5"/>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5" name="Google Shape;345;p5"/>
          <p:cNvSpPr txBox="1"/>
          <p:nvPr>
            <p:ph idx="1" type="subTitle"/>
          </p:nvPr>
        </p:nvSpPr>
        <p:spPr>
          <a:xfrm>
            <a:off x="1216375"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6" name="Google Shape;346;p5"/>
          <p:cNvSpPr txBox="1"/>
          <p:nvPr>
            <p:ph idx="2" type="subTitle"/>
          </p:nvPr>
        </p:nvSpPr>
        <p:spPr>
          <a:xfrm>
            <a:off x="5234100" y="3517675"/>
            <a:ext cx="2693700" cy="10512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47" name="Google Shape;347;p5"/>
          <p:cNvSpPr txBox="1"/>
          <p:nvPr>
            <p:ph idx="3" type="title"/>
          </p:nvPr>
        </p:nvSpPr>
        <p:spPr>
          <a:xfrm>
            <a:off x="121635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48" name="Google Shape;348;p5"/>
          <p:cNvSpPr txBox="1"/>
          <p:nvPr>
            <p:ph idx="4" type="title"/>
          </p:nvPr>
        </p:nvSpPr>
        <p:spPr>
          <a:xfrm>
            <a:off x="5234100" y="2984775"/>
            <a:ext cx="2693700" cy="353400"/>
          </a:xfrm>
          <a:prstGeom prst="rect">
            <a:avLst/>
          </a:prstGeom>
        </p:spPr>
        <p:txBody>
          <a:bodyPr anchorCtr="0" anchor="ctr" bIns="0" lIns="0" spcFirstLastPara="1" rIns="0" wrap="square" tIns="0">
            <a:noAutofit/>
          </a:bodyPr>
          <a:lstStyle>
            <a:lvl1pPr lvl="0" rtl="0">
              <a:spcBef>
                <a:spcPts val="0"/>
              </a:spcBef>
              <a:spcAft>
                <a:spcPts val="0"/>
              </a:spcAft>
              <a:buSzPts val="2400"/>
              <a:buNone/>
              <a:defRPr sz="24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9" name="Shape 349"/>
        <p:cNvGrpSpPr/>
        <p:nvPr/>
      </p:nvGrpSpPr>
      <p:grpSpPr>
        <a:xfrm>
          <a:off x="0" y="0"/>
          <a:ext cx="0" cy="0"/>
          <a:chOff x="0" y="0"/>
          <a:chExt cx="0" cy="0"/>
        </a:xfrm>
      </p:grpSpPr>
      <p:sp>
        <p:nvSpPr>
          <p:cNvPr id="350" name="Google Shape;350;p6"/>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1" name="Shape 351"/>
        <p:cNvGrpSpPr/>
        <p:nvPr/>
      </p:nvGrpSpPr>
      <p:grpSpPr>
        <a:xfrm>
          <a:off x="0" y="0"/>
          <a:ext cx="0" cy="0"/>
          <a:chOff x="0" y="0"/>
          <a:chExt cx="0" cy="0"/>
        </a:xfrm>
      </p:grpSpPr>
      <p:grpSp>
        <p:nvGrpSpPr>
          <p:cNvPr id="352" name="Google Shape;352;p7"/>
          <p:cNvGrpSpPr/>
          <p:nvPr/>
        </p:nvGrpSpPr>
        <p:grpSpPr>
          <a:xfrm rot="5400000">
            <a:off x="4458750" y="327550"/>
            <a:ext cx="40525" cy="1103625"/>
            <a:chOff x="4289175" y="3929550"/>
            <a:chExt cx="40525" cy="1103625"/>
          </a:xfrm>
        </p:grpSpPr>
        <p:sp>
          <p:nvSpPr>
            <p:cNvPr id="353" name="Google Shape;353;p7"/>
            <p:cNvSpPr/>
            <p:nvPr/>
          </p:nvSpPr>
          <p:spPr>
            <a:xfrm>
              <a:off x="4309150" y="3948375"/>
              <a:ext cx="25" cy="1084800"/>
            </a:xfrm>
            <a:custGeom>
              <a:rect b="b" l="l" r="r" t="t"/>
              <a:pathLst>
                <a:path extrusionOk="0" fill="none" h="43392" w="1">
                  <a:moveTo>
                    <a:pt x="0" y="43391"/>
                  </a:moveTo>
                  <a:lnTo>
                    <a:pt x="0" y="0"/>
                  </a:lnTo>
                </a:path>
              </a:pathLst>
            </a:custGeom>
            <a:solidFill>
              <a:schemeClr val="accent1"/>
            </a:solidFill>
            <a:ln cap="flat" cmpd="sng" w="19050">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4289175" y="3929550"/>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5" name="Google Shape;355;p7"/>
          <p:cNvSpPr txBox="1"/>
          <p:nvPr>
            <p:ph type="title"/>
          </p:nvPr>
        </p:nvSpPr>
        <p:spPr>
          <a:xfrm>
            <a:off x="4914300" y="1600200"/>
            <a:ext cx="3509700" cy="587100"/>
          </a:xfrm>
          <a:prstGeom prst="rect">
            <a:avLst/>
          </a:prstGeom>
        </p:spPr>
        <p:txBody>
          <a:bodyPr anchorCtr="0" anchor="ctr" bIns="0" lIns="0" spcFirstLastPara="1" rIns="0" wrap="square" tIns="0">
            <a:noAutofit/>
          </a:bodyPr>
          <a:lstStyle>
            <a:lvl1pPr lvl="0" rtl="0" algn="r">
              <a:spcBef>
                <a:spcPts val="0"/>
              </a:spcBef>
              <a:spcAft>
                <a:spcPts val="0"/>
              </a:spcAft>
              <a:buSzPts val="24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56" name="Google Shape;356;p7"/>
          <p:cNvSpPr txBox="1"/>
          <p:nvPr>
            <p:ph idx="1" type="subTitle"/>
          </p:nvPr>
        </p:nvSpPr>
        <p:spPr>
          <a:xfrm>
            <a:off x="4914175" y="2571750"/>
            <a:ext cx="3509700" cy="1493400"/>
          </a:xfrm>
          <a:prstGeom prst="rect">
            <a:avLst/>
          </a:prstGeom>
        </p:spPr>
        <p:txBody>
          <a:bodyPr anchorCtr="0" anchor="ctr" bIns="0" lIns="0" spcFirstLastPara="1" rIns="0" wrap="square" tIns="0">
            <a:noAutofit/>
          </a:bodyPr>
          <a:lstStyle>
            <a:lvl1pPr lvl="0" rtl="0" algn="r">
              <a:lnSpc>
                <a:spcPct val="100000"/>
              </a:lnSpc>
              <a:spcBef>
                <a:spcPts val="0"/>
              </a:spcBef>
              <a:spcAft>
                <a:spcPts val="0"/>
              </a:spcAft>
              <a:buSzPts val="21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grpSp>
        <p:nvGrpSpPr>
          <p:cNvPr id="357" name="Google Shape;357;p7"/>
          <p:cNvGrpSpPr/>
          <p:nvPr/>
        </p:nvGrpSpPr>
        <p:grpSpPr>
          <a:xfrm>
            <a:off x="1032650" y="1735501"/>
            <a:ext cx="2458221" cy="2138575"/>
            <a:chOff x="1032650" y="1735501"/>
            <a:chExt cx="2458221" cy="2138575"/>
          </a:xfrm>
        </p:grpSpPr>
        <p:sp>
          <p:nvSpPr>
            <p:cNvPr id="358" name="Google Shape;358;p7"/>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114412" y="3017876"/>
              <a:ext cx="230477" cy="296"/>
            </a:xfrm>
            <a:custGeom>
              <a:rect b="b" l="l" r="r" t="t"/>
              <a:pathLst>
                <a:path extrusionOk="0" fill="none" h="1" w="778">
                  <a:moveTo>
                    <a:pt x="778"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1144037" y="2439021"/>
              <a:ext cx="200852" cy="296"/>
            </a:xfrm>
            <a:custGeom>
              <a:rect b="b" l="l" r="r" t="t"/>
              <a:pathLst>
                <a:path extrusionOk="0" fill="none" h="1" w="678">
                  <a:moveTo>
                    <a:pt x="678"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1032650" y="2025910"/>
              <a:ext cx="312240" cy="296"/>
            </a:xfrm>
            <a:custGeom>
              <a:rect b="b" l="l" r="r" t="t"/>
              <a:pathLst>
                <a:path extrusionOk="0" fill="none" h="1" w="1054">
                  <a:moveTo>
                    <a:pt x="1054"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3" name="Google Shape;363;p7"/>
          <p:cNvGrpSpPr/>
          <p:nvPr/>
        </p:nvGrpSpPr>
        <p:grpSpPr>
          <a:xfrm>
            <a:off x="-1358125" y="2786225"/>
            <a:ext cx="2627875" cy="269025"/>
            <a:chOff x="-1358125" y="2589925"/>
            <a:chExt cx="2627875" cy="269025"/>
          </a:xfrm>
        </p:grpSpPr>
        <p:sp>
          <p:nvSpPr>
            <p:cNvPr id="364" name="Google Shape;364;p7"/>
            <p:cNvSpPr/>
            <p:nvPr/>
          </p:nvSpPr>
          <p:spPr>
            <a:xfrm rot="5400000">
              <a:off x="-242262" y="1512438"/>
              <a:ext cx="112450" cy="2344175"/>
            </a:xfrm>
            <a:custGeom>
              <a:rect b="b" l="l" r="r" t="t"/>
              <a:pathLst>
                <a:path extrusionOk="0" fill="none" h="93767" w="4498">
                  <a:moveTo>
                    <a:pt x="4497" y="93766"/>
                  </a:moveTo>
                  <a:lnTo>
                    <a:pt x="4497" y="50855"/>
                  </a:lnTo>
                  <a:lnTo>
                    <a:pt x="1" y="46358"/>
                  </a:lnTo>
                  <a:lnTo>
                    <a:pt x="1" y="0"/>
                  </a:lnTo>
                </a:path>
              </a:pathLst>
            </a:custGeom>
            <a:noFill/>
            <a:ln cap="flat" cmpd="sng" w="13125">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rot="5400000">
              <a:off x="949513" y="2537563"/>
              <a:ext cx="192900" cy="374375"/>
            </a:xfrm>
            <a:custGeom>
              <a:rect b="b" l="l" r="r" t="t"/>
              <a:pathLst>
                <a:path extrusionOk="0" fill="none" h="14975" w="7716">
                  <a:moveTo>
                    <a:pt x="1" y="14974"/>
                  </a:moveTo>
                  <a:lnTo>
                    <a:pt x="7716" y="7259"/>
                  </a:lnTo>
                  <a:lnTo>
                    <a:pt x="7716" y="1"/>
                  </a:lnTo>
                </a:path>
              </a:pathLst>
            </a:custGeom>
            <a:noFill/>
            <a:ln cap="flat" cmpd="sng" w="19050">
              <a:solidFill>
                <a:schemeClr val="dk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rot="5400000">
              <a:off x="1194225" y="27834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rot="5400000">
              <a:off x="947950" y="2589925"/>
              <a:ext cx="75525" cy="7552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7"/>
          <p:cNvGrpSpPr/>
          <p:nvPr/>
        </p:nvGrpSpPr>
        <p:grpSpPr>
          <a:xfrm>
            <a:off x="913631" y="-758409"/>
            <a:ext cx="10779802" cy="2852929"/>
            <a:chOff x="913631" y="-758409"/>
            <a:chExt cx="10779802" cy="2852929"/>
          </a:xfrm>
        </p:grpSpPr>
        <p:sp>
          <p:nvSpPr>
            <p:cNvPr id="369" name="Google Shape;369;p7"/>
            <p:cNvSpPr/>
            <p:nvPr/>
          </p:nvSpPr>
          <p:spPr>
            <a:xfrm>
              <a:off x="6227221" y="-646632"/>
              <a:ext cx="5466211" cy="1127132"/>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5068827" y="-472864"/>
              <a:ext cx="6393739" cy="1984325"/>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5440673" y="120784"/>
              <a:ext cx="6252400" cy="1112085"/>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7"/>
            <p:cNvSpPr/>
            <p:nvPr/>
          </p:nvSpPr>
          <p:spPr>
            <a:xfrm>
              <a:off x="4735806" y="252861"/>
              <a:ext cx="6722117" cy="1533132"/>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7"/>
            <p:cNvSpPr/>
            <p:nvPr/>
          </p:nvSpPr>
          <p:spPr>
            <a:xfrm>
              <a:off x="3886708" y="343196"/>
              <a:ext cx="3461835" cy="538686"/>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7"/>
            <p:cNvSpPr/>
            <p:nvPr/>
          </p:nvSpPr>
          <p:spPr>
            <a:xfrm>
              <a:off x="3809085" y="-758409"/>
              <a:ext cx="1679673" cy="520720"/>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7"/>
            <p:cNvSpPr/>
            <p:nvPr/>
          </p:nvSpPr>
          <p:spPr>
            <a:xfrm>
              <a:off x="3809085" y="-49083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7"/>
            <p:cNvSpPr/>
            <p:nvPr/>
          </p:nvSpPr>
          <p:spPr>
            <a:xfrm>
              <a:off x="9826894" y="1712989"/>
              <a:ext cx="136721" cy="136721"/>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7"/>
            <p:cNvSpPr/>
            <p:nvPr/>
          </p:nvSpPr>
          <p:spPr>
            <a:xfrm>
              <a:off x="9850645" y="1736740"/>
              <a:ext cx="89218" cy="8863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7"/>
            <p:cNvSpPr/>
            <p:nvPr/>
          </p:nvSpPr>
          <p:spPr>
            <a:xfrm>
              <a:off x="8592628" y="81402"/>
              <a:ext cx="89218" cy="89219"/>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7"/>
            <p:cNvSpPr/>
            <p:nvPr/>
          </p:nvSpPr>
          <p:spPr>
            <a:xfrm>
              <a:off x="10934893" y="789187"/>
              <a:ext cx="89218" cy="8863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7"/>
            <p:cNvSpPr/>
            <p:nvPr/>
          </p:nvSpPr>
          <p:spPr>
            <a:xfrm>
              <a:off x="7339839" y="740517"/>
              <a:ext cx="136721" cy="136721"/>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7"/>
            <p:cNvSpPr/>
            <p:nvPr/>
          </p:nvSpPr>
          <p:spPr>
            <a:xfrm>
              <a:off x="7363590" y="764268"/>
              <a:ext cx="89218" cy="89219"/>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7"/>
            <p:cNvSpPr/>
            <p:nvPr/>
          </p:nvSpPr>
          <p:spPr>
            <a:xfrm>
              <a:off x="6100372" y="-709765"/>
              <a:ext cx="136721" cy="136721"/>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7"/>
            <p:cNvSpPr/>
            <p:nvPr/>
          </p:nvSpPr>
          <p:spPr>
            <a:xfrm>
              <a:off x="6124123" y="-686014"/>
              <a:ext cx="88635" cy="89219"/>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7"/>
            <p:cNvSpPr/>
            <p:nvPr/>
          </p:nvSpPr>
          <p:spPr>
            <a:xfrm>
              <a:off x="6720105" y="-695276"/>
              <a:ext cx="107742" cy="107742"/>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7"/>
            <p:cNvSpPr/>
            <p:nvPr/>
          </p:nvSpPr>
          <p:spPr>
            <a:xfrm>
              <a:off x="10327898" y="421401"/>
              <a:ext cx="107742" cy="107742"/>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7"/>
            <p:cNvSpPr/>
            <p:nvPr/>
          </p:nvSpPr>
          <p:spPr>
            <a:xfrm>
              <a:off x="10136748" y="1466826"/>
              <a:ext cx="70695" cy="70695"/>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7"/>
            <p:cNvSpPr/>
            <p:nvPr/>
          </p:nvSpPr>
          <p:spPr>
            <a:xfrm>
              <a:off x="8601890" y="1192877"/>
              <a:ext cx="70695" cy="70111"/>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7"/>
            <p:cNvSpPr/>
            <p:nvPr/>
          </p:nvSpPr>
          <p:spPr>
            <a:xfrm>
              <a:off x="7411092" y="536655"/>
              <a:ext cx="141922" cy="141339"/>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7"/>
            <p:cNvSpPr/>
            <p:nvPr/>
          </p:nvSpPr>
          <p:spPr>
            <a:xfrm>
              <a:off x="9285340" y="1156972"/>
              <a:ext cx="141922" cy="141922"/>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7"/>
            <p:cNvSpPr/>
            <p:nvPr/>
          </p:nvSpPr>
          <p:spPr>
            <a:xfrm>
              <a:off x="7145822" y="-69174"/>
              <a:ext cx="66051" cy="66051"/>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7"/>
            <p:cNvSpPr/>
            <p:nvPr/>
          </p:nvSpPr>
          <p:spPr>
            <a:xfrm>
              <a:off x="7338672" y="-341397"/>
              <a:ext cx="145982" cy="146566"/>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7"/>
            <p:cNvSpPr/>
            <p:nvPr/>
          </p:nvSpPr>
          <p:spPr>
            <a:xfrm>
              <a:off x="7364174" y="-315336"/>
              <a:ext cx="95004" cy="94446"/>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7"/>
            <p:cNvSpPr/>
            <p:nvPr/>
          </p:nvSpPr>
          <p:spPr>
            <a:xfrm>
              <a:off x="5743599" y="-296229"/>
              <a:ext cx="107742" cy="107768"/>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7"/>
            <p:cNvSpPr/>
            <p:nvPr/>
          </p:nvSpPr>
          <p:spPr>
            <a:xfrm>
              <a:off x="5430243" y="-296229"/>
              <a:ext cx="107768" cy="107768"/>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7"/>
            <p:cNvSpPr/>
            <p:nvPr/>
          </p:nvSpPr>
          <p:spPr>
            <a:xfrm>
              <a:off x="4743317" y="-91199"/>
              <a:ext cx="107768" cy="107768"/>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7"/>
            <p:cNvSpPr/>
            <p:nvPr/>
          </p:nvSpPr>
          <p:spPr>
            <a:xfrm>
              <a:off x="4288089" y="-539474"/>
              <a:ext cx="107742" cy="107742"/>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7"/>
            <p:cNvSpPr/>
            <p:nvPr/>
          </p:nvSpPr>
          <p:spPr>
            <a:xfrm>
              <a:off x="7000423" y="-678478"/>
              <a:ext cx="73588" cy="74146"/>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7"/>
            <p:cNvSpPr/>
            <p:nvPr/>
          </p:nvSpPr>
          <p:spPr>
            <a:xfrm>
              <a:off x="5041600" y="-500092"/>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7"/>
            <p:cNvSpPr/>
            <p:nvPr/>
          </p:nvSpPr>
          <p:spPr>
            <a:xfrm>
              <a:off x="8632010" y="121240"/>
              <a:ext cx="2335337" cy="717199"/>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7"/>
            <p:cNvSpPr/>
            <p:nvPr/>
          </p:nvSpPr>
          <p:spPr>
            <a:xfrm>
              <a:off x="7355470" y="170595"/>
              <a:ext cx="151793" cy="94446"/>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7"/>
            <p:cNvSpPr/>
            <p:nvPr/>
          </p:nvSpPr>
          <p:spPr>
            <a:xfrm>
              <a:off x="7469581" y="170595"/>
              <a:ext cx="151184" cy="94446"/>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7"/>
            <p:cNvSpPr/>
            <p:nvPr/>
          </p:nvSpPr>
          <p:spPr>
            <a:xfrm>
              <a:off x="7583109" y="170595"/>
              <a:ext cx="151768" cy="94446"/>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7"/>
            <p:cNvSpPr/>
            <p:nvPr/>
          </p:nvSpPr>
          <p:spPr>
            <a:xfrm>
              <a:off x="7697195"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7"/>
            <p:cNvSpPr/>
            <p:nvPr/>
          </p:nvSpPr>
          <p:spPr>
            <a:xfrm>
              <a:off x="7810723" y="170595"/>
              <a:ext cx="151184" cy="94446"/>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7"/>
            <p:cNvSpPr/>
            <p:nvPr/>
          </p:nvSpPr>
          <p:spPr>
            <a:xfrm>
              <a:off x="7924251" y="170595"/>
              <a:ext cx="151768" cy="94446"/>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7"/>
            <p:cNvSpPr/>
            <p:nvPr/>
          </p:nvSpPr>
          <p:spPr>
            <a:xfrm>
              <a:off x="8038337" y="170595"/>
              <a:ext cx="151210" cy="94446"/>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7"/>
            <p:cNvSpPr/>
            <p:nvPr/>
          </p:nvSpPr>
          <p:spPr>
            <a:xfrm>
              <a:off x="8151864" y="170595"/>
              <a:ext cx="151768" cy="94446"/>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7"/>
            <p:cNvSpPr/>
            <p:nvPr/>
          </p:nvSpPr>
          <p:spPr>
            <a:xfrm>
              <a:off x="6543445" y="958895"/>
              <a:ext cx="280952" cy="175519"/>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7"/>
            <p:cNvSpPr/>
            <p:nvPr/>
          </p:nvSpPr>
          <p:spPr>
            <a:xfrm>
              <a:off x="6754286" y="958895"/>
              <a:ext cx="280927" cy="175519"/>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7"/>
            <p:cNvSpPr/>
            <p:nvPr/>
          </p:nvSpPr>
          <p:spPr>
            <a:xfrm>
              <a:off x="6965101" y="958895"/>
              <a:ext cx="280927" cy="175519"/>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7"/>
            <p:cNvSpPr/>
            <p:nvPr/>
          </p:nvSpPr>
          <p:spPr>
            <a:xfrm>
              <a:off x="7176500" y="958895"/>
              <a:ext cx="280952" cy="175519"/>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7"/>
            <p:cNvSpPr/>
            <p:nvPr/>
          </p:nvSpPr>
          <p:spPr>
            <a:xfrm>
              <a:off x="7387341" y="958895"/>
              <a:ext cx="280927" cy="175519"/>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7"/>
            <p:cNvSpPr/>
            <p:nvPr/>
          </p:nvSpPr>
          <p:spPr>
            <a:xfrm>
              <a:off x="7598157" y="958895"/>
              <a:ext cx="280927" cy="175519"/>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7"/>
            <p:cNvCxnSpPr/>
            <p:nvPr/>
          </p:nvCxnSpPr>
          <p:spPr>
            <a:xfrm rot="10800000">
              <a:off x="1697950" y="877825"/>
              <a:ext cx="2233200" cy="0"/>
            </a:xfrm>
            <a:prstGeom prst="straightConnector1">
              <a:avLst/>
            </a:prstGeom>
            <a:noFill/>
            <a:ln cap="flat" cmpd="sng" w="19050">
              <a:solidFill>
                <a:schemeClr val="accent2"/>
              </a:solidFill>
              <a:prstDash val="solid"/>
              <a:round/>
              <a:headEnd len="med" w="med" type="oval"/>
              <a:tailEnd len="med" w="med" type="none"/>
            </a:ln>
          </p:spPr>
        </p:cxnSp>
        <p:sp>
          <p:nvSpPr>
            <p:cNvPr id="415" name="Google Shape;415;p7"/>
            <p:cNvSpPr/>
            <p:nvPr/>
          </p:nvSpPr>
          <p:spPr>
            <a:xfrm>
              <a:off x="3748885" y="-197980"/>
              <a:ext cx="993913" cy="45875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7"/>
            <p:cNvSpPr/>
            <p:nvPr/>
          </p:nvSpPr>
          <p:spPr>
            <a:xfrm>
              <a:off x="4708100" y="215949"/>
              <a:ext cx="69046" cy="69077"/>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7" name="Google Shape;417;p7"/>
            <p:cNvGrpSpPr/>
            <p:nvPr/>
          </p:nvGrpSpPr>
          <p:grpSpPr>
            <a:xfrm flipH="1" rot="-5400000">
              <a:off x="266770" y="647027"/>
              <a:ext cx="2094354" cy="800631"/>
              <a:chOff x="5593937" y="1366150"/>
              <a:chExt cx="1612903" cy="622575"/>
            </a:xfrm>
          </p:grpSpPr>
          <p:sp>
            <p:nvSpPr>
              <p:cNvPr id="418" name="Google Shape;418;p7"/>
              <p:cNvSpPr/>
              <p:nvPr/>
            </p:nvSpPr>
            <p:spPr>
              <a:xfrm>
                <a:off x="5593937"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7"/>
              <p:cNvSpPr/>
              <p:nvPr/>
            </p:nvSpPr>
            <p:spPr>
              <a:xfrm>
                <a:off x="7100690"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20" name="Google Shape;420;p7"/>
          <p:cNvSpPr/>
          <p:nvPr/>
        </p:nvSpPr>
        <p:spPr>
          <a:xfrm flipH="1" rot="10800000">
            <a:off x="-3890200" y="6349394"/>
            <a:ext cx="74171" cy="74146"/>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1" name="Google Shape;421;p7"/>
          <p:cNvGrpSpPr/>
          <p:nvPr/>
        </p:nvGrpSpPr>
        <p:grpSpPr>
          <a:xfrm>
            <a:off x="3690957" y="4568872"/>
            <a:ext cx="881035" cy="290677"/>
            <a:chOff x="3690957" y="4568872"/>
            <a:chExt cx="881035" cy="290677"/>
          </a:xfrm>
        </p:grpSpPr>
        <p:sp>
          <p:nvSpPr>
            <p:cNvPr id="422" name="Google Shape;422;p7"/>
            <p:cNvSpPr/>
            <p:nvPr/>
          </p:nvSpPr>
          <p:spPr>
            <a:xfrm>
              <a:off x="3690957"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7"/>
            <p:cNvSpPr/>
            <p:nvPr/>
          </p:nvSpPr>
          <p:spPr>
            <a:xfrm>
              <a:off x="3839318"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7"/>
            <p:cNvSpPr/>
            <p:nvPr/>
          </p:nvSpPr>
          <p:spPr>
            <a:xfrm>
              <a:off x="3984595"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7"/>
            <p:cNvSpPr/>
            <p:nvPr/>
          </p:nvSpPr>
          <p:spPr>
            <a:xfrm>
              <a:off x="4132955"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7"/>
            <p:cNvSpPr/>
            <p:nvPr/>
          </p:nvSpPr>
          <p:spPr>
            <a:xfrm>
              <a:off x="4278232" y="4568872"/>
              <a:ext cx="148483" cy="290677"/>
            </a:xfrm>
            <a:custGeom>
              <a:rect b="b" l="l" r="r" t="t"/>
              <a:pathLst>
                <a:path extrusionOk="0" fill="none" h="2357" w="1204">
                  <a:moveTo>
                    <a:pt x="0" y="0"/>
                  </a:moveTo>
                  <a:lnTo>
                    <a:pt x="1203"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7"/>
            <p:cNvSpPr/>
            <p:nvPr/>
          </p:nvSpPr>
          <p:spPr>
            <a:xfrm>
              <a:off x="4426592" y="4568872"/>
              <a:ext cx="145400" cy="290677"/>
            </a:xfrm>
            <a:custGeom>
              <a:rect b="b" l="l" r="r" t="t"/>
              <a:pathLst>
                <a:path extrusionOk="0" fill="none" h="2357" w="1179">
                  <a:moveTo>
                    <a:pt x="0" y="0"/>
                  </a:moveTo>
                  <a:lnTo>
                    <a:pt x="1178" y="1178"/>
                  </a:lnTo>
                  <a:lnTo>
                    <a:pt x="0" y="2356"/>
                  </a:lnTo>
                </a:path>
              </a:pathLst>
            </a:custGeom>
            <a:noFill/>
            <a:ln cap="flat" cmpd="sng" w="19050">
              <a:solidFill>
                <a:schemeClr val="accent5"/>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8" name="Shape 428"/>
        <p:cNvGrpSpPr/>
        <p:nvPr/>
      </p:nvGrpSpPr>
      <p:grpSpPr>
        <a:xfrm>
          <a:off x="0" y="0"/>
          <a:ext cx="0" cy="0"/>
          <a:chOff x="0" y="0"/>
          <a:chExt cx="0" cy="0"/>
        </a:xfrm>
      </p:grpSpPr>
      <p:sp>
        <p:nvSpPr>
          <p:cNvPr id="429" name="Google Shape;429;p8"/>
          <p:cNvSpPr/>
          <p:nvPr/>
        </p:nvSpPr>
        <p:spPr>
          <a:xfrm>
            <a:off x="905550" y="1320600"/>
            <a:ext cx="7332900" cy="2502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8"/>
          <p:cNvSpPr txBox="1"/>
          <p:nvPr>
            <p:ph type="title"/>
          </p:nvPr>
        </p:nvSpPr>
        <p:spPr>
          <a:xfrm>
            <a:off x="1763250" y="1849800"/>
            <a:ext cx="5617500" cy="1443900"/>
          </a:xfrm>
          <a:prstGeom prst="rect">
            <a:avLst/>
          </a:prstGeom>
        </p:spPr>
        <p:txBody>
          <a:bodyPr anchorCtr="0" anchor="ctr" bIns="0" lIns="0" spcFirstLastPara="1" rIns="0" wrap="square" tIns="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1" name="Shape 431"/>
        <p:cNvGrpSpPr/>
        <p:nvPr/>
      </p:nvGrpSpPr>
      <p:grpSpPr>
        <a:xfrm>
          <a:off x="0" y="0"/>
          <a:ext cx="0" cy="0"/>
          <a:chOff x="0" y="0"/>
          <a:chExt cx="0" cy="0"/>
        </a:xfrm>
      </p:grpSpPr>
      <p:grpSp>
        <p:nvGrpSpPr>
          <p:cNvPr id="432" name="Google Shape;432;p9"/>
          <p:cNvGrpSpPr/>
          <p:nvPr/>
        </p:nvGrpSpPr>
        <p:grpSpPr>
          <a:xfrm flipH="1">
            <a:off x="-271725" y="-1955550"/>
            <a:ext cx="7767703" cy="3383025"/>
            <a:chOff x="24125" y="294775"/>
            <a:chExt cx="7767703" cy="3383025"/>
          </a:xfrm>
        </p:grpSpPr>
        <p:sp>
          <p:nvSpPr>
            <p:cNvPr id="433" name="Google Shape;433;p9"/>
            <p:cNvSpPr/>
            <p:nvPr/>
          </p:nvSpPr>
          <p:spPr>
            <a:xfrm>
              <a:off x="1686375" y="607200"/>
              <a:ext cx="142125" cy="129550"/>
            </a:xfrm>
            <a:custGeom>
              <a:rect b="b" l="l" r="r" t="t"/>
              <a:pathLst>
                <a:path extrusionOk="0" h="5182" w="5685">
                  <a:moveTo>
                    <a:pt x="2834" y="1"/>
                  </a:moveTo>
                  <a:cubicBezTo>
                    <a:pt x="2169" y="1"/>
                    <a:pt x="1507" y="252"/>
                    <a:pt x="1005" y="754"/>
                  </a:cubicBezTo>
                  <a:cubicBezTo>
                    <a:pt x="1" y="1781"/>
                    <a:pt x="1" y="3402"/>
                    <a:pt x="1005" y="4429"/>
                  </a:cubicBezTo>
                  <a:cubicBezTo>
                    <a:pt x="1507" y="4931"/>
                    <a:pt x="2169" y="5182"/>
                    <a:pt x="2834" y="5182"/>
                  </a:cubicBezTo>
                  <a:cubicBezTo>
                    <a:pt x="3499" y="5182"/>
                    <a:pt x="4166" y="4931"/>
                    <a:pt x="4680" y="4429"/>
                  </a:cubicBezTo>
                  <a:cubicBezTo>
                    <a:pt x="5684" y="3402"/>
                    <a:pt x="5684" y="1781"/>
                    <a:pt x="4680" y="754"/>
                  </a:cubicBezTo>
                  <a:cubicBezTo>
                    <a:pt x="4166" y="252"/>
                    <a:pt x="3499" y="1"/>
                    <a:pt x="283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66098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6721650" y="3191600"/>
              <a:ext cx="149525" cy="93025"/>
            </a:xfrm>
            <a:custGeom>
              <a:rect b="b" l="l" r="r" t="t"/>
              <a:pathLst>
                <a:path extrusionOk="0" h="3721" w="5981">
                  <a:moveTo>
                    <a:pt x="0" y="0"/>
                  </a:moveTo>
                  <a:lnTo>
                    <a:pt x="3584" y="3721"/>
                  </a:lnTo>
                  <a:lnTo>
                    <a:pt x="5980"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68340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6945900" y="3191600"/>
              <a:ext cx="148950" cy="93025"/>
            </a:xfrm>
            <a:custGeom>
              <a:rect b="b" l="l" r="r" t="t"/>
              <a:pathLst>
                <a:path extrusionOk="0" h="3721" w="5958">
                  <a:moveTo>
                    <a:pt x="0" y="0"/>
                  </a:moveTo>
                  <a:lnTo>
                    <a:pt x="3584" y="3721"/>
                  </a:lnTo>
                  <a:lnTo>
                    <a:pt x="5958"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7057750" y="3191600"/>
              <a:ext cx="149525" cy="93025"/>
            </a:xfrm>
            <a:custGeom>
              <a:rect b="b" l="l" r="r" t="t"/>
              <a:pathLst>
                <a:path extrusionOk="0" h="3721" w="5981">
                  <a:moveTo>
                    <a:pt x="0" y="0"/>
                  </a:moveTo>
                  <a:lnTo>
                    <a:pt x="3607" y="3721"/>
                  </a:lnTo>
                  <a:lnTo>
                    <a:pt x="5980" y="3721"/>
                  </a:lnTo>
                  <a:lnTo>
                    <a:pt x="239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7170150" y="3191600"/>
              <a:ext cx="148975" cy="93025"/>
            </a:xfrm>
            <a:custGeom>
              <a:rect b="b" l="l" r="r" t="t"/>
              <a:pathLst>
                <a:path extrusionOk="0" h="3721" w="5959">
                  <a:moveTo>
                    <a:pt x="1" y="0"/>
                  </a:moveTo>
                  <a:lnTo>
                    <a:pt x="3584" y="3721"/>
                  </a:lnTo>
                  <a:lnTo>
                    <a:pt x="5958" y="3721"/>
                  </a:lnTo>
                  <a:lnTo>
                    <a:pt x="237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7282000" y="3191600"/>
              <a:ext cx="149525" cy="93025"/>
            </a:xfrm>
            <a:custGeom>
              <a:rect b="b" l="l" r="r" t="t"/>
              <a:pathLst>
                <a:path extrusionOk="0" h="3721" w="5981">
                  <a:moveTo>
                    <a:pt x="1" y="0"/>
                  </a:moveTo>
                  <a:lnTo>
                    <a:pt x="3584" y="3721"/>
                  </a:lnTo>
                  <a:lnTo>
                    <a:pt x="5981" y="3721"/>
                  </a:lnTo>
                  <a:lnTo>
                    <a:pt x="237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406525" y="1218350"/>
              <a:ext cx="5385303" cy="1110475"/>
            </a:xfrm>
            <a:custGeom>
              <a:rect b="b" l="l" r="r" t="t"/>
              <a:pathLst>
                <a:path extrusionOk="0" h="44419" w="206136">
                  <a:moveTo>
                    <a:pt x="183" y="0"/>
                  </a:moveTo>
                  <a:cubicBezTo>
                    <a:pt x="91" y="0"/>
                    <a:pt x="0" y="92"/>
                    <a:pt x="0" y="206"/>
                  </a:cubicBezTo>
                  <a:cubicBezTo>
                    <a:pt x="0" y="297"/>
                    <a:pt x="91" y="388"/>
                    <a:pt x="183" y="388"/>
                  </a:cubicBezTo>
                  <a:lnTo>
                    <a:pt x="31887" y="388"/>
                  </a:lnTo>
                  <a:lnTo>
                    <a:pt x="54507" y="23031"/>
                  </a:lnTo>
                  <a:lnTo>
                    <a:pt x="101870" y="23031"/>
                  </a:lnTo>
                  <a:lnTo>
                    <a:pt x="123257" y="44418"/>
                  </a:lnTo>
                  <a:lnTo>
                    <a:pt x="205930" y="44418"/>
                  </a:lnTo>
                  <a:cubicBezTo>
                    <a:pt x="206044" y="44418"/>
                    <a:pt x="206136" y="44327"/>
                    <a:pt x="206136" y="44213"/>
                  </a:cubicBezTo>
                  <a:cubicBezTo>
                    <a:pt x="206136" y="44122"/>
                    <a:pt x="206044" y="44030"/>
                    <a:pt x="205930" y="44030"/>
                  </a:cubicBezTo>
                  <a:lnTo>
                    <a:pt x="123417" y="44030"/>
                  </a:lnTo>
                  <a:lnTo>
                    <a:pt x="102029" y="22643"/>
                  </a:lnTo>
                  <a:lnTo>
                    <a:pt x="54667" y="22643"/>
                  </a:lnTo>
                  <a:lnTo>
                    <a:pt x="3202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987925" y="355975"/>
              <a:ext cx="6210225" cy="1468400"/>
            </a:xfrm>
            <a:custGeom>
              <a:rect b="b" l="l" r="r" t="t"/>
              <a:pathLst>
                <a:path extrusionOk="0" h="58736" w="248409">
                  <a:moveTo>
                    <a:pt x="248203" y="1"/>
                  </a:moveTo>
                  <a:cubicBezTo>
                    <a:pt x="248151" y="1"/>
                    <a:pt x="248100" y="18"/>
                    <a:pt x="248066" y="52"/>
                  </a:cubicBezTo>
                  <a:lnTo>
                    <a:pt x="196663" y="51455"/>
                  </a:lnTo>
                  <a:lnTo>
                    <a:pt x="175778" y="51455"/>
                  </a:lnTo>
                  <a:lnTo>
                    <a:pt x="155760" y="31460"/>
                  </a:lnTo>
                  <a:lnTo>
                    <a:pt x="121112" y="31460"/>
                  </a:lnTo>
                  <a:lnTo>
                    <a:pt x="94200" y="58371"/>
                  </a:lnTo>
                  <a:lnTo>
                    <a:pt x="183" y="58371"/>
                  </a:lnTo>
                  <a:cubicBezTo>
                    <a:pt x="92" y="58371"/>
                    <a:pt x="0" y="58439"/>
                    <a:pt x="0" y="58553"/>
                  </a:cubicBezTo>
                  <a:cubicBezTo>
                    <a:pt x="0" y="58645"/>
                    <a:pt x="92" y="58736"/>
                    <a:pt x="183" y="58736"/>
                  </a:cubicBezTo>
                  <a:lnTo>
                    <a:pt x="94360" y="58736"/>
                  </a:lnTo>
                  <a:lnTo>
                    <a:pt x="121248" y="31848"/>
                  </a:lnTo>
                  <a:lnTo>
                    <a:pt x="155623" y="31848"/>
                  </a:lnTo>
                  <a:lnTo>
                    <a:pt x="175618" y="51843"/>
                  </a:lnTo>
                  <a:lnTo>
                    <a:pt x="196823" y="51843"/>
                  </a:lnTo>
                  <a:lnTo>
                    <a:pt x="248340" y="326"/>
                  </a:lnTo>
                  <a:cubicBezTo>
                    <a:pt x="248408" y="235"/>
                    <a:pt x="248408" y="121"/>
                    <a:pt x="248340" y="52"/>
                  </a:cubicBezTo>
                  <a:cubicBezTo>
                    <a:pt x="248306" y="18"/>
                    <a:pt x="248254" y="1"/>
                    <a:pt x="2482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1265250" y="1389550"/>
              <a:ext cx="6299250" cy="1955000"/>
            </a:xfrm>
            <a:custGeom>
              <a:rect b="b" l="l" r="r" t="t"/>
              <a:pathLst>
                <a:path extrusionOk="0" h="78200" w="251970">
                  <a:moveTo>
                    <a:pt x="389" y="0"/>
                  </a:moveTo>
                  <a:cubicBezTo>
                    <a:pt x="160" y="0"/>
                    <a:pt x="1" y="183"/>
                    <a:pt x="1" y="388"/>
                  </a:cubicBezTo>
                  <a:cubicBezTo>
                    <a:pt x="1" y="593"/>
                    <a:pt x="160" y="776"/>
                    <a:pt x="389" y="776"/>
                  </a:cubicBezTo>
                  <a:lnTo>
                    <a:pt x="66217" y="776"/>
                  </a:lnTo>
                  <a:lnTo>
                    <a:pt x="89179" y="23738"/>
                  </a:lnTo>
                  <a:lnTo>
                    <a:pt x="125197" y="23738"/>
                  </a:lnTo>
                  <a:lnTo>
                    <a:pt x="179659" y="78199"/>
                  </a:lnTo>
                  <a:lnTo>
                    <a:pt x="251581" y="78199"/>
                  </a:lnTo>
                  <a:cubicBezTo>
                    <a:pt x="251787" y="78199"/>
                    <a:pt x="251969" y="78040"/>
                    <a:pt x="251969" y="77834"/>
                  </a:cubicBezTo>
                  <a:cubicBezTo>
                    <a:pt x="251969" y="77606"/>
                    <a:pt x="251787" y="77446"/>
                    <a:pt x="251581" y="77446"/>
                  </a:cubicBezTo>
                  <a:lnTo>
                    <a:pt x="179978" y="77446"/>
                  </a:lnTo>
                  <a:lnTo>
                    <a:pt x="125517" y="22962"/>
                  </a:lnTo>
                  <a:lnTo>
                    <a:pt x="89499" y="22962"/>
                  </a:lnTo>
                  <a:lnTo>
                    <a:pt x="6653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1631600" y="1974425"/>
              <a:ext cx="6160000" cy="1095650"/>
            </a:xfrm>
            <a:custGeom>
              <a:rect b="b" l="l" r="r" t="t"/>
              <a:pathLst>
                <a:path extrusionOk="0" h="43826" w="246400">
                  <a:moveTo>
                    <a:pt x="183" y="1"/>
                  </a:moveTo>
                  <a:cubicBezTo>
                    <a:pt x="69" y="1"/>
                    <a:pt x="0" y="92"/>
                    <a:pt x="0" y="206"/>
                  </a:cubicBezTo>
                  <a:cubicBezTo>
                    <a:pt x="0" y="298"/>
                    <a:pt x="69" y="389"/>
                    <a:pt x="183" y="389"/>
                  </a:cubicBezTo>
                  <a:lnTo>
                    <a:pt x="61286" y="389"/>
                  </a:lnTo>
                  <a:lnTo>
                    <a:pt x="104723" y="43825"/>
                  </a:lnTo>
                  <a:lnTo>
                    <a:pt x="165210" y="43825"/>
                  </a:lnTo>
                  <a:lnTo>
                    <a:pt x="207414" y="1599"/>
                  </a:lnTo>
                  <a:lnTo>
                    <a:pt x="246217" y="1599"/>
                  </a:lnTo>
                  <a:cubicBezTo>
                    <a:pt x="246308" y="1599"/>
                    <a:pt x="246400" y="1507"/>
                    <a:pt x="246400" y="1416"/>
                  </a:cubicBezTo>
                  <a:cubicBezTo>
                    <a:pt x="246400" y="1302"/>
                    <a:pt x="246308" y="1233"/>
                    <a:pt x="246217" y="1233"/>
                  </a:cubicBezTo>
                  <a:lnTo>
                    <a:pt x="207254" y="1233"/>
                  </a:lnTo>
                  <a:lnTo>
                    <a:pt x="165050" y="43437"/>
                  </a:lnTo>
                  <a:lnTo>
                    <a:pt x="104883" y="43437"/>
                  </a:lnTo>
                  <a:lnTo>
                    <a:pt x="614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1978550" y="331575"/>
              <a:ext cx="4691750" cy="1289675"/>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937150" y="2104550"/>
              <a:ext cx="6622775" cy="1510475"/>
            </a:xfrm>
            <a:custGeom>
              <a:rect b="b" l="l" r="r" t="t"/>
              <a:pathLst>
                <a:path extrusionOk="0" h="60419" w="264911">
                  <a:moveTo>
                    <a:pt x="183" y="0"/>
                  </a:moveTo>
                  <a:cubicBezTo>
                    <a:pt x="91" y="0"/>
                    <a:pt x="0" y="69"/>
                    <a:pt x="0" y="183"/>
                  </a:cubicBezTo>
                  <a:cubicBezTo>
                    <a:pt x="0" y="297"/>
                    <a:pt x="91" y="365"/>
                    <a:pt x="183" y="365"/>
                  </a:cubicBezTo>
                  <a:lnTo>
                    <a:pt x="57177" y="365"/>
                  </a:lnTo>
                  <a:lnTo>
                    <a:pt x="70941" y="14129"/>
                  </a:lnTo>
                  <a:lnTo>
                    <a:pt x="129214" y="14129"/>
                  </a:lnTo>
                  <a:lnTo>
                    <a:pt x="175504" y="60419"/>
                  </a:lnTo>
                  <a:lnTo>
                    <a:pt x="203419" y="60419"/>
                  </a:lnTo>
                  <a:lnTo>
                    <a:pt x="232316" y="31499"/>
                  </a:lnTo>
                  <a:lnTo>
                    <a:pt x="264705" y="31499"/>
                  </a:lnTo>
                  <a:cubicBezTo>
                    <a:pt x="264819" y="31499"/>
                    <a:pt x="264911" y="31430"/>
                    <a:pt x="264911" y="31316"/>
                  </a:cubicBezTo>
                  <a:cubicBezTo>
                    <a:pt x="264911" y="31225"/>
                    <a:pt x="264819" y="31134"/>
                    <a:pt x="264705" y="31134"/>
                  </a:cubicBezTo>
                  <a:lnTo>
                    <a:pt x="232156" y="31134"/>
                  </a:lnTo>
                  <a:lnTo>
                    <a:pt x="203259" y="60031"/>
                  </a:lnTo>
                  <a:lnTo>
                    <a:pt x="175664" y="60031"/>
                  </a:lnTo>
                  <a:lnTo>
                    <a:pt x="129374" y="13764"/>
                  </a:lnTo>
                  <a:lnTo>
                    <a:pt x="71101" y="13764"/>
                  </a:lnTo>
                  <a:lnTo>
                    <a:pt x="5733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1664700" y="294775"/>
              <a:ext cx="3135650" cy="766675"/>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100600" y="2193550"/>
              <a:ext cx="3410675" cy="530725"/>
            </a:xfrm>
            <a:custGeom>
              <a:rect b="b" l="l" r="r" t="t"/>
              <a:pathLst>
                <a:path extrusionOk="0" h="21229" w="136427">
                  <a:moveTo>
                    <a:pt x="20748" y="1"/>
                  </a:moveTo>
                  <a:lnTo>
                    <a:pt x="160" y="20589"/>
                  </a:lnTo>
                  <a:cubicBezTo>
                    <a:pt x="0" y="20726"/>
                    <a:pt x="0" y="20977"/>
                    <a:pt x="160" y="21114"/>
                  </a:cubicBezTo>
                  <a:cubicBezTo>
                    <a:pt x="228" y="21205"/>
                    <a:pt x="342" y="21228"/>
                    <a:pt x="434" y="21228"/>
                  </a:cubicBezTo>
                  <a:cubicBezTo>
                    <a:pt x="525" y="21228"/>
                    <a:pt x="616" y="21205"/>
                    <a:pt x="708" y="21114"/>
                  </a:cubicBezTo>
                  <a:lnTo>
                    <a:pt x="21045" y="777"/>
                  </a:lnTo>
                  <a:lnTo>
                    <a:pt x="85390" y="777"/>
                  </a:lnTo>
                  <a:lnTo>
                    <a:pt x="103307" y="18672"/>
                  </a:lnTo>
                  <a:lnTo>
                    <a:pt x="136039" y="18672"/>
                  </a:lnTo>
                  <a:cubicBezTo>
                    <a:pt x="136267" y="18672"/>
                    <a:pt x="136427" y="18512"/>
                    <a:pt x="136427" y="18307"/>
                  </a:cubicBezTo>
                  <a:cubicBezTo>
                    <a:pt x="136427" y="18078"/>
                    <a:pt x="136267" y="17919"/>
                    <a:pt x="136039" y="17919"/>
                  </a:cubicBezTo>
                  <a:lnTo>
                    <a:pt x="103627" y="17919"/>
                  </a:lnTo>
                  <a:lnTo>
                    <a:pt x="8570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106300" y="832600"/>
              <a:ext cx="2024625" cy="395475"/>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24125" y="1108225"/>
              <a:ext cx="1654850" cy="513025"/>
            </a:xfrm>
            <a:custGeom>
              <a:rect b="b" l="l" r="r" t="t"/>
              <a:pathLst>
                <a:path extrusionOk="0" h="20521" w="66194">
                  <a:moveTo>
                    <a:pt x="183" y="0"/>
                  </a:moveTo>
                  <a:cubicBezTo>
                    <a:pt x="92" y="0"/>
                    <a:pt x="1" y="91"/>
                    <a:pt x="1" y="206"/>
                  </a:cubicBezTo>
                  <a:cubicBezTo>
                    <a:pt x="1" y="297"/>
                    <a:pt x="92" y="388"/>
                    <a:pt x="183" y="388"/>
                  </a:cubicBezTo>
                  <a:lnTo>
                    <a:pt x="25245" y="388"/>
                  </a:lnTo>
                  <a:lnTo>
                    <a:pt x="45377" y="20520"/>
                  </a:lnTo>
                  <a:lnTo>
                    <a:pt x="66011" y="20520"/>
                  </a:lnTo>
                  <a:cubicBezTo>
                    <a:pt x="66103" y="20520"/>
                    <a:pt x="66194" y="20429"/>
                    <a:pt x="66194" y="20337"/>
                  </a:cubicBezTo>
                  <a:cubicBezTo>
                    <a:pt x="66194" y="20223"/>
                    <a:pt x="66103" y="20132"/>
                    <a:pt x="66011" y="20132"/>
                  </a:cubicBezTo>
                  <a:lnTo>
                    <a:pt x="45537" y="20132"/>
                  </a:lnTo>
                  <a:lnTo>
                    <a:pt x="25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24125" y="1371850"/>
              <a:ext cx="979225" cy="451975"/>
            </a:xfrm>
            <a:custGeom>
              <a:rect b="b" l="l" r="r" t="t"/>
              <a:pathLst>
                <a:path extrusionOk="0" h="18079" w="39169">
                  <a:moveTo>
                    <a:pt x="183" y="0"/>
                  </a:moveTo>
                  <a:cubicBezTo>
                    <a:pt x="92" y="0"/>
                    <a:pt x="1" y="92"/>
                    <a:pt x="1" y="206"/>
                  </a:cubicBezTo>
                  <a:cubicBezTo>
                    <a:pt x="1" y="297"/>
                    <a:pt x="92" y="388"/>
                    <a:pt x="183" y="388"/>
                  </a:cubicBezTo>
                  <a:lnTo>
                    <a:pt x="21182" y="388"/>
                  </a:lnTo>
                  <a:lnTo>
                    <a:pt x="38826" y="18010"/>
                  </a:lnTo>
                  <a:cubicBezTo>
                    <a:pt x="38849" y="18055"/>
                    <a:pt x="38895" y="18078"/>
                    <a:pt x="38940" y="18078"/>
                  </a:cubicBezTo>
                  <a:cubicBezTo>
                    <a:pt x="39009" y="18078"/>
                    <a:pt x="39055" y="18055"/>
                    <a:pt x="39077" y="18010"/>
                  </a:cubicBezTo>
                  <a:cubicBezTo>
                    <a:pt x="39169" y="17941"/>
                    <a:pt x="39169" y="17827"/>
                    <a:pt x="39077" y="17736"/>
                  </a:cubicBezTo>
                  <a:lnTo>
                    <a:pt x="2134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5585500" y="1408375"/>
              <a:ext cx="1529900" cy="580350"/>
            </a:xfrm>
            <a:custGeom>
              <a:rect b="b" l="l" r="r" t="t"/>
              <a:pathLst>
                <a:path extrusionOk="0" h="23214" w="61196">
                  <a:moveTo>
                    <a:pt x="49121" y="0"/>
                  </a:moveTo>
                  <a:lnTo>
                    <a:pt x="26661" y="22460"/>
                  </a:lnTo>
                  <a:lnTo>
                    <a:pt x="389" y="22460"/>
                  </a:lnTo>
                  <a:cubicBezTo>
                    <a:pt x="161" y="22460"/>
                    <a:pt x="1" y="22620"/>
                    <a:pt x="1" y="22848"/>
                  </a:cubicBezTo>
                  <a:cubicBezTo>
                    <a:pt x="1" y="23054"/>
                    <a:pt x="161" y="23214"/>
                    <a:pt x="389" y="23214"/>
                  </a:cubicBezTo>
                  <a:lnTo>
                    <a:pt x="26980" y="23214"/>
                  </a:lnTo>
                  <a:lnTo>
                    <a:pt x="49441" y="776"/>
                  </a:lnTo>
                  <a:lnTo>
                    <a:pt x="60808" y="776"/>
                  </a:lnTo>
                  <a:cubicBezTo>
                    <a:pt x="61013" y="776"/>
                    <a:pt x="61196" y="594"/>
                    <a:pt x="61196" y="388"/>
                  </a:cubicBezTo>
                  <a:cubicBezTo>
                    <a:pt x="61196" y="183"/>
                    <a:pt x="61013" y="0"/>
                    <a:pt x="6080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5953000" y="3543100"/>
              <a:ext cx="134700" cy="134700"/>
            </a:xfrm>
            <a:custGeom>
              <a:rect b="b" l="l" r="r" t="t"/>
              <a:pathLst>
                <a:path extrusionOk="0" h="5388" w="5388">
                  <a:moveTo>
                    <a:pt x="2694" y="366"/>
                  </a:moveTo>
                  <a:cubicBezTo>
                    <a:pt x="3972" y="366"/>
                    <a:pt x="5022" y="1416"/>
                    <a:pt x="5022" y="2694"/>
                  </a:cubicBezTo>
                  <a:cubicBezTo>
                    <a:pt x="5022" y="3949"/>
                    <a:pt x="3972" y="4999"/>
                    <a:pt x="2694" y="4999"/>
                  </a:cubicBezTo>
                  <a:cubicBezTo>
                    <a:pt x="1416" y="4999"/>
                    <a:pt x="388" y="3949"/>
                    <a:pt x="388" y="2694"/>
                  </a:cubicBezTo>
                  <a:cubicBezTo>
                    <a:pt x="388" y="1416"/>
                    <a:pt x="1416" y="366"/>
                    <a:pt x="2694" y="366"/>
                  </a:cubicBezTo>
                  <a:close/>
                  <a:moveTo>
                    <a:pt x="2694" y="1"/>
                  </a:moveTo>
                  <a:cubicBezTo>
                    <a:pt x="1210" y="1"/>
                    <a:pt x="0" y="1187"/>
                    <a:pt x="0" y="2694"/>
                  </a:cubicBezTo>
                  <a:cubicBezTo>
                    <a:pt x="0" y="4178"/>
                    <a:pt x="1210" y="5387"/>
                    <a:pt x="2694" y="5387"/>
                  </a:cubicBezTo>
                  <a:cubicBezTo>
                    <a:pt x="4177" y="5387"/>
                    <a:pt x="5387" y="4178"/>
                    <a:pt x="5387" y="2694"/>
                  </a:cubicBezTo>
                  <a:cubicBezTo>
                    <a:pt x="5387" y="1187"/>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5976400" y="3566500"/>
              <a:ext cx="87900" cy="87325"/>
            </a:xfrm>
            <a:custGeom>
              <a:rect b="b" l="l" r="r" t="t"/>
              <a:pathLst>
                <a:path extrusionOk="0" h="3493" w="3516">
                  <a:moveTo>
                    <a:pt x="1758" y="0"/>
                  </a:moveTo>
                  <a:cubicBezTo>
                    <a:pt x="799" y="0"/>
                    <a:pt x="0" y="776"/>
                    <a:pt x="0" y="1758"/>
                  </a:cubicBezTo>
                  <a:cubicBezTo>
                    <a:pt x="0" y="2717"/>
                    <a:pt x="799" y="3493"/>
                    <a:pt x="1758" y="3493"/>
                  </a:cubicBezTo>
                  <a:cubicBezTo>
                    <a:pt x="2739" y="3493"/>
                    <a:pt x="3515" y="2717"/>
                    <a:pt x="3515" y="1758"/>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5421175" y="2256325"/>
              <a:ext cx="134700" cy="134700"/>
            </a:xfrm>
            <a:custGeom>
              <a:rect b="b" l="l" r="r" t="t"/>
              <a:pathLst>
                <a:path extrusionOk="0" h="5388" w="5388">
                  <a:moveTo>
                    <a:pt x="2694" y="389"/>
                  </a:moveTo>
                  <a:cubicBezTo>
                    <a:pt x="3972" y="389"/>
                    <a:pt x="4999" y="1416"/>
                    <a:pt x="4999" y="2694"/>
                  </a:cubicBezTo>
                  <a:cubicBezTo>
                    <a:pt x="4999" y="3972"/>
                    <a:pt x="3972" y="5022"/>
                    <a:pt x="2694" y="5022"/>
                  </a:cubicBezTo>
                  <a:cubicBezTo>
                    <a:pt x="1415" y="5022"/>
                    <a:pt x="365" y="3972"/>
                    <a:pt x="365" y="2694"/>
                  </a:cubicBezTo>
                  <a:cubicBezTo>
                    <a:pt x="365" y="1416"/>
                    <a:pt x="1415" y="389"/>
                    <a:pt x="2694" y="389"/>
                  </a:cubicBezTo>
                  <a:close/>
                  <a:moveTo>
                    <a:pt x="2694" y="1"/>
                  </a:moveTo>
                  <a:cubicBezTo>
                    <a:pt x="1210" y="1"/>
                    <a:pt x="0" y="1210"/>
                    <a:pt x="0" y="2694"/>
                  </a:cubicBezTo>
                  <a:cubicBezTo>
                    <a:pt x="0" y="4178"/>
                    <a:pt x="1210" y="5387"/>
                    <a:pt x="2694" y="5387"/>
                  </a:cubicBezTo>
                  <a:cubicBezTo>
                    <a:pt x="4177" y="5387"/>
                    <a:pt x="5387" y="4178"/>
                    <a:pt x="5387" y="2694"/>
                  </a:cubicBezTo>
                  <a:cubicBezTo>
                    <a:pt x="5387" y="1210"/>
                    <a:pt x="4177"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5444575" y="2279725"/>
              <a:ext cx="87900" cy="87900"/>
            </a:xfrm>
            <a:custGeom>
              <a:rect b="b" l="l" r="r" t="t"/>
              <a:pathLst>
                <a:path extrusionOk="0" h="3516" w="3516">
                  <a:moveTo>
                    <a:pt x="1758" y="0"/>
                  </a:moveTo>
                  <a:cubicBezTo>
                    <a:pt x="776" y="0"/>
                    <a:pt x="0" y="799"/>
                    <a:pt x="0" y="1758"/>
                  </a:cubicBezTo>
                  <a:cubicBezTo>
                    <a:pt x="0" y="2739"/>
                    <a:pt x="776" y="3516"/>
                    <a:pt x="1758" y="3516"/>
                  </a:cubicBezTo>
                  <a:cubicBezTo>
                    <a:pt x="2716" y="3516"/>
                    <a:pt x="3515" y="2739"/>
                    <a:pt x="3515" y="1758"/>
                  </a:cubicBezTo>
                  <a:cubicBezTo>
                    <a:pt x="3515" y="799"/>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5459400" y="1912225"/>
              <a:ext cx="134700" cy="134700"/>
            </a:xfrm>
            <a:custGeom>
              <a:rect b="b" l="l" r="r" t="t"/>
              <a:pathLst>
                <a:path extrusionOk="0" h="5388" w="5388">
                  <a:moveTo>
                    <a:pt x="2694" y="366"/>
                  </a:moveTo>
                  <a:cubicBezTo>
                    <a:pt x="3972" y="366"/>
                    <a:pt x="4999" y="1416"/>
                    <a:pt x="4999" y="2694"/>
                  </a:cubicBezTo>
                  <a:cubicBezTo>
                    <a:pt x="4999" y="3973"/>
                    <a:pt x="3972" y="5000"/>
                    <a:pt x="2694" y="5000"/>
                  </a:cubicBezTo>
                  <a:cubicBezTo>
                    <a:pt x="1416" y="5000"/>
                    <a:pt x="389" y="3973"/>
                    <a:pt x="389" y="2694"/>
                  </a:cubicBezTo>
                  <a:cubicBezTo>
                    <a:pt x="389" y="1416"/>
                    <a:pt x="1416" y="366"/>
                    <a:pt x="2694" y="366"/>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5482800" y="1935625"/>
              <a:ext cx="87900" cy="87900"/>
            </a:xfrm>
            <a:custGeom>
              <a:rect b="b" l="l" r="r" t="t"/>
              <a:pathLst>
                <a:path extrusionOk="0" h="3516" w="3516">
                  <a:moveTo>
                    <a:pt x="1758" y="1"/>
                  </a:moveTo>
                  <a:cubicBezTo>
                    <a:pt x="799" y="1"/>
                    <a:pt x="0" y="777"/>
                    <a:pt x="0" y="1758"/>
                  </a:cubicBezTo>
                  <a:cubicBezTo>
                    <a:pt x="0" y="2717"/>
                    <a:pt x="799" y="3516"/>
                    <a:pt x="1758" y="3516"/>
                  </a:cubicBezTo>
                  <a:cubicBezTo>
                    <a:pt x="2739" y="3516"/>
                    <a:pt x="3515" y="2717"/>
                    <a:pt x="3515" y="1758"/>
                  </a:cubicBezTo>
                  <a:cubicBezTo>
                    <a:pt x="3515" y="777"/>
                    <a:pt x="2739"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4736975" y="1935625"/>
              <a:ext cx="87900" cy="87900"/>
            </a:xfrm>
            <a:custGeom>
              <a:rect b="b" l="l" r="r" t="t"/>
              <a:pathLst>
                <a:path extrusionOk="0" h="3516" w="3516">
                  <a:moveTo>
                    <a:pt x="1758" y="1"/>
                  </a:moveTo>
                  <a:cubicBezTo>
                    <a:pt x="777" y="1"/>
                    <a:pt x="1" y="777"/>
                    <a:pt x="1" y="1758"/>
                  </a:cubicBezTo>
                  <a:cubicBezTo>
                    <a:pt x="1" y="2717"/>
                    <a:pt x="777"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7044625" y="2632950"/>
              <a:ext cx="87900" cy="87325"/>
            </a:xfrm>
            <a:custGeom>
              <a:rect b="b" l="l" r="r" t="t"/>
              <a:pathLst>
                <a:path extrusionOk="0" h="3493" w="3516">
                  <a:moveTo>
                    <a:pt x="1758" y="0"/>
                  </a:moveTo>
                  <a:cubicBezTo>
                    <a:pt x="799" y="0"/>
                    <a:pt x="0" y="776"/>
                    <a:pt x="0" y="1735"/>
                  </a:cubicBezTo>
                  <a:cubicBezTo>
                    <a:pt x="0" y="2716"/>
                    <a:pt x="799" y="3493"/>
                    <a:pt x="1758" y="3493"/>
                  </a:cubicBezTo>
                  <a:cubicBezTo>
                    <a:pt x="2739" y="3493"/>
                    <a:pt x="3515" y="2716"/>
                    <a:pt x="3515" y="1735"/>
                  </a:cubicBezTo>
                  <a:cubicBezTo>
                    <a:pt x="3515" y="776"/>
                    <a:pt x="2739"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222850" y="1085400"/>
              <a:ext cx="134675" cy="134675"/>
            </a:xfrm>
            <a:custGeom>
              <a:rect b="b" l="l" r="r" t="t"/>
              <a:pathLst>
                <a:path extrusionOk="0" h="5387" w="5387">
                  <a:moveTo>
                    <a:pt x="2694" y="388"/>
                  </a:moveTo>
                  <a:cubicBezTo>
                    <a:pt x="3972" y="388"/>
                    <a:pt x="5022" y="1415"/>
                    <a:pt x="5022" y="2694"/>
                  </a:cubicBezTo>
                  <a:cubicBezTo>
                    <a:pt x="5022" y="3972"/>
                    <a:pt x="3972" y="4999"/>
                    <a:pt x="2694" y="4999"/>
                  </a:cubicBezTo>
                  <a:cubicBezTo>
                    <a:pt x="1415" y="4999"/>
                    <a:pt x="388" y="3972"/>
                    <a:pt x="388" y="2694"/>
                  </a:cubicBezTo>
                  <a:cubicBezTo>
                    <a:pt x="388" y="1415"/>
                    <a:pt x="1415" y="388"/>
                    <a:pt x="2694" y="388"/>
                  </a:cubicBezTo>
                  <a:close/>
                  <a:moveTo>
                    <a:pt x="2694" y="0"/>
                  </a:moveTo>
                  <a:cubicBezTo>
                    <a:pt x="1210" y="0"/>
                    <a:pt x="0" y="1210"/>
                    <a:pt x="0" y="2694"/>
                  </a:cubicBezTo>
                  <a:cubicBezTo>
                    <a:pt x="0" y="4177"/>
                    <a:pt x="1210" y="5387"/>
                    <a:pt x="2694" y="5387"/>
                  </a:cubicBezTo>
                  <a:cubicBezTo>
                    <a:pt x="4177" y="5387"/>
                    <a:pt x="5387" y="4177"/>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246800" y="1108775"/>
              <a:ext cx="87350" cy="87925"/>
            </a:xfrm>
            <a:custGeom>
              <a:rect b="b" l="l" r="r" t="t"/>
              <a:pathLst>
                <a:path extrusionOk="0" h="3517" w="3494">
                  <a:moveTo>
                    <a:pt x="1736" y="1"/>
                  </a:moveTo>
                  <a:cubicBezTo>
                    <a:pt x="777" y="1"/>
                    <a:pt x="1" y="800"/>
                    <a:pt x="1" y="1759"/>
                  </a:cubicBezTo>
                  <a:cubicBezTo>
                    <a:pt x="1" y="2717"/>
                    <a:pt x="777" y="3516"/>
                    <a:pt x="1736" y="3516"/>
                  </a:cubicBezTo>
                  <a:cubicBezTo>
                    <a:pt x="2717" y="3516"/>
                    <a:pt x="3493" y="2717"/>
                    <a:pt x="3493" y="1759"/>
                  </a:cubicBezTo>
                  <a:cubicBezTo>
                    <a:pt x="3493" y="800"/>
                    <a:pt x="2717" y="1"/>
                    <a:pt x="17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3502700" y="2585000"/>
              <a:ext cx="134700" cy="134700"/>
            </a:xfrm>
            <a:custGeom>
              <a:rect b="b" l="l" r="r" t="t"/>
              <a:pathLst>
                <a:path extrusionOk="0" h="5388" w="5388">
                  <a:moveTo>
                    <a:pt x="2694" y="389"/>
                  </a:moveTo>
                  <a:cubicBezTo>
                    <a:pt x="3972" y="389"/>
                    <a:pt x="4999" y="1416"/>
                    <a:pt x="4999" y="2694"/>
                  </a:cubicBezTo>
                  <a:cubicBezTo>
                    <a:pt x="4999" y="3973"/>
                    <a:pt x="3972" y="5000"/>
                    <a:pt x="2694" y="5000"/>
                  </a:cubicBezTo>
                  <a:cubicBezTo>
                    <a:pt x="1416" y="5000"/>
                    <a:pt x="389" y="3973"/>
                    <a:pt x="389" y="2694"/>
                  </a:cubicBezTo>
                  <a:cubicBezTo>
                    <a:pt x="389" y="1416"/>
                    <a:pt x="1416" y="389"/>
                    <a:pt x="2694" y="389"/>
                  </a:cubicBezTo>
                  <a:close/>
                  <a:moveTo>
                    <a:pt x="2694" y="1"/>
                  </a:moveTo>
                  <a:cubicBezTo>
                    <a:pt x="1210" y="1"/>
                    <a:pt x="1" y="1211"/>
                    <a:pt x="1" y="2694"/>
                  </a:cubicBezTo>
                  <a:cubicBezTo>
                    <a:pt x="1" y="4178"/>
                    <a:pt x="1210" y="5388"/>
                    <a:pt x="2694" y="5388"/>
                  </a:cubicBezTo>
                  <a:cubicBezTo>
                    <a:pt x="4178" y="5388"/>
                    <a:pt x="5387" y="4178"/>
                    <a:pt x="5387" y="2694"/>
                  </a:cubicBezTo>
                  <a:cubicBezTo>
                    <a:pt x="5387" y="1211"/>
                    <a:pt x="4178" y="1"/>
                    <a:pt x="26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9"/>
            <p:cNvSpPr/>
            <p:nvPr/>
          </p:nvSpPr>
          <p:spPr>
            <a:xfrm>
              <a:off x="3526100" y="2608400"/>
              <a:ext cx="87900" cy="87900"/>
            </a:xfrm>
            <a:custGeom>
              <a:rect b="b" l="l" r="r" t="t"/>
              <a:pathLst>
                <a:path extrusionOk="0" h="3516" w="3516">
                  <a:moveTo>
                    <a:pt x="1758" y="1"/>
                  </a:moveTo>
                  <a:cubicBezTo>
                    <a:pt x="776" y="1"/>
                    <a:pt x="0" y="777"/>
                    <a:pt x="0" y="1758"/>
                  </a:cubicBezTo>
                  <a:cubicBezTo>
                    <a:pt x="0" y="2717"/>
                    <a:pt x="776" y="3516"/>
                    <a:pt x="1758" y="3516"/>
                  </a:cubicBezTo>
                  <a:cubicBezTo>
                    <a:pt x="2717" y="3516"/>
                    <a:pt x="3516" y="2717"/>
                    <a:pt x="3516" y="1758"/>
                  </a:cubicBezTo>
                  <a:cubicBezTo>
                    <a:pt x="3516" y="777"/>
                    <a:pt x="2717" y="1"/>
                    <a:pt x="17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9"/>
            <p:cNvSpPr/>
            <p:nvPr/>
          </p:nvSpPr>
          <p:spPr>
            <a:xfrm>
              <a:off x="2281550" y="1156150"/>
              <a:ext cx="134700" cy="134700"/>
            </a:xfrm>
            <a:custGeom>
              <a:rect b="b" l="l" r="r" t="t"/>
              <a:pathLst>
                <a:path extrusionOk="0" h="5388" w="5388">
                  <a:moveTo>
                    <a:pt x="2694" y="366"/>
                  </a:moveTo>
                  <a:cubicBezTo>
                    <a:pt x="3972" y="366"/>
                    <a:pt x="4999" y="1416"/>
                    <a:pt x="4999" y="2694"/>
                  </a:cubicBezTo>
                  <a:cubicBezTo>
                    <a:pt x="4999" y="3972"/>
                    <a:pt x="3972" y="4999"/>
                    <a:pt x="2694" y="4999"/>
                  </a:cubicBezTo>
                  <a:cubicBezTo>
                    <a:pt x="1416" y="4999"/>
                    <a:pt x="366" y="3972"/>
                    <a:pt x="366" y="2694"/>
                  </a:cubicBezTo>
                  <a:cubicBezTo>
                    <a:pt x="366" y="1416"/>
                    <a:pt x="1416" y="366"/>
                    <a:pt x="2694" y="366"/>
                  </a:cubicBezTo>
                  <a:close/>
                  <a:moveTo>
                    <a:pt x="2694" y="0"/>
                  </a:moveTo>
                  <a:cubicBezTo>
                    <a:pt x="1210" y="0"/>
                    <a:pt x="0" y="1210"/>
                    <a:pt x="0" y="2694"/>
                  </a:cubicBezTo>
                  <a:cubicBezTo>
                    <a:pt x="0" y="4178"/>
                    <a:pt x="1210" y="5387"/>
                    <a:pt x="2694" y="5387"/>
                  </a:cubicBezTo>
                  <a:cubicBezTo>
                    <a:pt x="4177" y="5387"/>
                    <a:pt x="5387" y="4178"/>
                    <a:pt x="5387" y="2694"/>
                  </a:cubicBezTo>
                  <a:cubicBezTo>
                    <a:pt x="5387" y="1210"/>
                    <a:pt x="4177" y="0"/>
                    <a:pt x="26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9"/>
            <p:cNvSpPr/>
            <p:nvPr/>
          </p:nvSpPr>
          <p:spPr>
            <a:xfrm>
              <a:off x="2304950" y="1179550"/>
              <a:ext cx="87325" cy="87900"/>
            </a:xfrm>
            <a:custGeom>
              <a:rect b="b" l="l" r="r" t="t"/>
              <a:pathLst>
                <a:path extrusionOk="0" h="3516" w="3493">
                  <a:moveTo>
                    <a:pt x="1758" y="0"/>
                  </a:moveTo>
                  <a:cubicBezTo>
                    <a:pt x="776" y="0"/>
                    <a:pt x="0" y="776"/>
                    <a:pt x="0" y="1758"/>
                  </a:cubicBezTo>
                  <a:cubicBezTo>
                    <a:pt x="0" y="2717"/>
                    <a:pt x="776" y="3515"/>
                    <a:pt x="1758" y="3515"/>
                  </a:cubicBezTo>
                  <a:cubicBezTo>
                    <a:pt x="2716" y="3515"/>
                    <a:pt x="3493" y="2717"/>
                    <a:pt x="3493" y="1758"/>
                  </a:cubicBezTo>
                  <a:cubicBezTo>
                    <a:pt x="3493" y="776"/>
                    <a:pt x="2716" y="0"/>
                    <a:pt x="17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9"/>
            <p:cNvSpPr/>
            <p:nvPr/>
          </p:nvSpPr>
          <p:spPr>
            <a:xfrm>
              <a:off x="1577950" y="1004925"/>
              <a:ext cx="94750" cy="94750"/>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9"/>
            <p:cNvSpPr/>
            <p:nvPr/>
          </p:nvSpPr>
          <p:spPr>
            <a:xfrm>
              <a:off x="1595075" y="1022050"/>
              <a:ext cx="59950" cy="59950"/>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9"/>
            <p:cNvSpPr/>
            <p:nvPr/>
          </p:nvSpPr>
          <p:spPr>
            <a:xfrm>
              <a:off x="2892125" y="1170425"/>
              <a:ext cx="106150" cy="106150"/>
            </a:xfrm>
            <a:custGeom>
              <a:rect b="b" l="l" r="r" t="t"/>
              <a:pathLst>
                <a:path extrusionOk="0" h="4246" w="4246">
                  <a:moveTo>
                    <a:pt x="2123" y="0"/>
                  </a:moveTo>
                  <a:cubicBezTo>
                    <a:pt x="959" y="0"/>
                    <a:pt x="0" y="936"/>
                    <a:pt x="0" y="2123"/>
                  </a:cubicBezTo>
                  <a:cubicBezTo>
                    <a:pt x="0" y="3287"/>
                    <a:pt x="959" y="4246"/>
                    <a:pt x="2123" y="4246"/>
                  </a:cubicBezTo>
                  <a:cubicBezTo>
                    <a:pt x="3310" y="4246"/>
                    <a:pt x="4246" y="3287"/>
                    <a:pt x="4246" y="2123"/>
                  </a:cubicBezTo>
                  <a:cubicBezTo>
                    <a:pt x="4246" y="936"/>
                    <a:pt x="3310"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9"/>
            <p:cNvSpPr/>
            <p:nvPr/>
          </p:nvSpPr>
          <p:spPr>
            <a:xfrm>
              <a:off x="7004675" y="1366150"/>
              <a:ext cx="106150" cy="106150"/>
            </a:xfrm>
            <a:custGeom>
              <a:rect b="b" l="l" r="r" t="t"/>
              <a:pathLst>
                <a:path extrusionOk="0" h="4246" w="4246">
                  <a:moveTo>
                    <a:pt x="2123" y="0"/>
                  </a:moveTo>
                  <a:cubicBezTo>
                    <a:pt x="936" y="0"/>
                    <a:pt x="0" y="959"/>
                    <a:pt x="0" y="2123"/>
                  </a:cubicBezTo>
                  <a:cubicBezTo>
                    <a:pt x="0" y="3310"/>
                    <a:pt x="936" y="4246"/>
                    <a:pt x="2123" y="4246"/>
                  </a:cubicBezTo>
                  <a:cubicBezTo>
                    <a:pt x="3287" y="4246"/>
                    <a:pt x="4246" y="3310"/>
                    <a:pt x="4246" y="2123"/>
                  </a:cubicBezTo>
                  <a:cubicBezTo>
                    <a:pt x="4246" y="959"/>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9"/>
            <p:cNvSpPr/>
            <p:nvPr/>
          </p:nvSpPr>
          <p:spPr>
            <a:xfrm>
              <a:off x="6446600" y="2270600"/>
              <a:ext cx="106150" cy="106150"/>
            </a:xfrm>
            <a:custGeom>
              <a:rect b="b" l="l" r="r" t="t"/>
              <a:pathLst>
                <a:path extrusionOk="0" h="4246" w="4246">
                  <a:moveTo>
                    <a:pt x="2123" y="0"/>
                  </a:moveTo>
                  <a:cubicBezTo>
                    <a:pt x="959" y="0"/>
                    <a:pt x="0" y="959"/>
                    <a:pt x="0" y="2123"/>
                  </a:cubicBezTo>
                  <a:cubicBezTo>
                    <a:pt x="0" y="3310"/>
                    <a:pt x="959" y="4246"/>
                    <a:pt x="2123" y="4246"/>
                  </a:cubicBezTo>
                  <a:cubicBezTo>
                    <a:pt x="3310" y="4246"/>
                    <a:pt x="4246" y="3310"/>
                    <a:pt x="4246" y="2123"/>
                  </a:cubicBezTo>
                  <a:cubicBezTo>
                    <a:pt x="4246" y="959"/>
                    <a:pt x="3310" y="0"/>
                    <a:pt x="212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9"/>
            <p:cNvSpPr/>
            <p:nvPr/>
          </p:nvSpPr>
          <p:spPr>
            <a:xfrm>
              <a:off x="6258275" y="3300575"/>
              <a:ext cx="69650" cy="69650"/>
            </a:xfrm>
            <a:custGeom>
              <a:rect b="b" l="l" r="r" t="t"/>
              <a:pathLst>
                <a:path extrusionOk="0" h="2786" w="2786">
                  <a:moveTo>
                    <a:pt x="1393" y="1"/>
                  </a:moveTo>
                  <a:cubicBezTo>
                    <a:pt x="617" y="1"/>
                    <a:pt x="1" y="617"/>
                    <a:pt x="1" y="1393"/>
                  </a:cubicBezTo>
                  <a:cubicBezTo>
                    <a:pt x="1" y="2146"/>
                    <a:pt x="617" y="2786"/>
                    <a:pt x="1393" y="2786"/>
                  </a:cubicBezTo>
                  <a:cubicBezTo>
                    <a:pt x="2169" y="2786"/>
                    <a:pt x="2786" y="2146"/>
                    <a:pt x="2786" y="1393"/>
                  </a:cubicBezTo>
                  <a:cubicBezTo>
                    <a:pt x="2786" y="617"/>
                    <a:pt x="2169" y="1"/>
                    <a:pt x="139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9"/>
            <p:cNvSpPr/>
            <p:nvPr/>
          </p:nvSpPr>
          <p:spPr>
            <a:xfrm>
              <a:off x="4746100" y="3030675"/>
              <a:ext cx="69650" cy="69075"/>
            </a:xfrm>
            <a:custGeom>
              <a:rect b="b" l="l" r="r" t="t"/>
              <a:pathLst>
                <a:path extrusionOk="0" h="2763" w="2786">
                  <a:moveTo>
                    <a:pt x="1393" y="0"/>
                  </a:moveTo>
                  <a:cubicBezTo>
                    <a:pt x="617" y="0"/>
                    <a:pt x="1" y="617"/>
                    <a:pt x="1" y="1393"/>
                  </a:cubicBezTo>
                  <a:cubicBezTo>
                    <a:pt x="1" y="2146"/>
                    <a:pt x="617" y="2762"/>
                    <a:pt x="1393" y="2762"/>
                  </a:cubicBezTo>
                  <a:cubicBezTo>
                    <a:pt x="2169" y="2762"/>
                    <a:pt x="2786" y="2146"/>
                    <a:pt x="2786" y="1393"/>
                  </a:cubicBezTo>
                  <a:cubicBezTo>
                    <a:pt x="2786" y="617"/>
                    <a:pt x="2169" y="0"/>
                    <a:pt x="139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9"/>
            <p:cNvSpPr/>
            <p:nvPr/>
          </p:nvSpPr>
          <p:spPr>
            <a:xfrm>
              <a:off x="5111875" y="1378700"/>
              <a:ext cx="106175" cy="106150"/>
            </a:xfrm>
            <a:custGeom>
              <a:rect b="b" l="l" r="r" t="t"/>
              <a:pathLst>
                <a:path extrusionOk="0" h="4246" w="4247">
                  <a:moveTo>
                    <a:pt x="2124" y="0"/>
                  </a:moveTo>
                  <a:cubicBezTo>
                    <a:pt x="960" y="0"/>
                    <a:pt x="1" y="959"/>
                    <a:pt x="1" y="2123"/>
                  </a:cubicBezTo>
                  <a:cubicBezTo>
                    <a:pt x="1" y="3310"/>
                    <a:pt x="960" y="4246"/>
                    <a:pt x="2124" y="4246"/>
                  </a:cubicBezTo>
                  <a:cubicBezTo>
                    <a:pt x="3288" y="4246"/>
                    <a:pt x="4246" y="3310"/>
                    <a:pt x="4246" y="2123"/>
                  </a:cubicBezTo>
                  <a:cubicBezTo>
                    <a:pt x="4246" y="959"/>
                    <a:pt x="3288" y="0"/>
                    <a:pt x="2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9"/>
            <p:cNvSpPr/>
            <p:nvPr/>
          </p:nvSpPr>
          <p:spPr>
            <a:xfrm>
              <a:off x="5692225" y="1404950"/>
              <a:ext cx="75350" cy="74775"/>
            </a:xfrm>
            <a:custGeom>
              <a:rect b="b" l="l" r="r" t="t"/>
              <a:pathLst>
                <a:path extrusionOk="0" h="2991" w="3014">
                  <a:moveTo>
                    <a:pt x="1507" y="0"/>
                  </a:moveTo>
                  <a:cubicBezTo>
                    <a:pt x="685" y="0"/>
                    <a:pt x="0" y="662"/>
                    <a:pt x="0" y="1507"/>
                  </a:cubicBezTo>
                  <a:cubicBezTo>
                    <a:pt x="0" y="2328"/>
                    <a:pt x="685" y="2990"/>
                    <a:pt x="1507" y="2990"/>
                  </a:cubicBezTo>
                  <a:cubicBezTo>
                    <a:pt x="2328" y="2990"/>
                    <a:pt x="3013" y="2328"/>
                    <a:pt x="3013" y="1507"/>
                  </a:cubicBezTo>
                  <a:cubicBezTo>
                    <a:pt x="3013" y="662"/>
                    <a:pt x="2328" y="0"/>
                    <a:pt x="150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9"/>
            <p:cNvSpPr/>
            <p:nvPr/>
          </p:nvSpPr>
          <p:spPr>
            <a:xfrm>
              <a:off x="5821750" y="1469425"/>
              <a:ext cx="79350" cy="79350"/>
            </a:xfrm>
            <a:custGeom>
              <a:rect b="b" l="l" r="r" t="t"/>
              <a:pathLst>
                <a:path extrusionOk="0" h="3174" w="3174">
                  <a:moveTo>
                    <a:pt x="1598" y="1"/>
                  </a:moveTo>
                  <a:cubicBezTo>
                    <a:pt x="708" y="1"/>
                    <a:pt x="1" y="708"/>
                    <a:pt x="1" y="1575"/>
                  </a:cubicBezTo>
                  <a:cubicBezTo>
                    <a:pt x="1" y="2466"/>
                    <a:pt x="708" y="3173"/>
                    <a:pt x="1598" y="3173"/>
                  </a:cubicBezTo>
                  <a:cubicBezTo>
                    <a:pt x="2466" y="3173"/>
                    <a:pt x="3173" y="2466"/>
                    <a:pt x="3173" y="1575"/>
                  </a:cubicBezTo>
                  <a:cubicBezTo>
                    <a:pt x="3173" y="708"/>
                    <a:pt x="2466" y="1"/>
                    <a:pt x="15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9"/>
            <p:cNvSpPr/>
            <p:nvPr/>
          </p:nvSpPr>
          <p:spPr>
            <a:xfrm>
              <a:off x="3572900" y="2384150"/>
              <a:ext cx="139825" cy="139250"/>
            </a:xfrm>
            <a:custGeom>
              <a:rect b="b" l="l" r="r" t="t"/>
              <a:pathLst>
                <a:path extrusionOk="0" h="5570" w="5593">
                  <a:moveTo>
                    <a:pt x="2808" y="0"/>
                  </a:moveTo>
                  <a:cubicBezTo>
                    <a:pt x="1255" y="0"/>
                    <a:pt x="0" y="1233"/>
                    <a:pt x="0" y="2785"/>
                  </a:cubicBezTo>
                  <a:cubicBezTo>
                    <a:pt x="0" y="4314"/>
                    <a:pt x="1255" y="5570"/>
                    <a:pt x="2808" y="5570"/>
                  </a:cubicBezTo>
                  <a:cubicBezTo>
                    <a:pt x="4337" y="5570"/>
                    <a:pt x="5592" y="4314"/>
                    <a:pt x="5592" y="2785"/>
                  </a:cubicBezTo>
                  <a:cubicBezTo>
                    <a:pt x="5592" y="1233"/>
                    <a:pt x="4337" y="0"/>
                    <a:pt x="28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9"/>
            <p:cNvSpPr/>
            <p:nvPr/>
          </p:nvSpPr>
          <p:spPr>
            <a:xfrm>
              <a:off x="5419450" y="2995300"/>
              <a:ext cx="139825" cy="139825"/>
            </a:xfrm>
            <a:custGeom>
              <a:rect b="b" l="l" r="r" t="t"/>
              <a:pathLst>
                <a:path extrusionOk="0" h="5593" w="5593">
                  <a:moveTo>
                    <a:pt x="2785" y="0"/>
                  </a:moveTo>
                  <a:cubicBezTo>
                    <a:pt x="1256" y="0"/>
                    <a:pt x="1" y="1256"/>
                    <a:pt x="1" y="2808"/>
                  </a:cubicBezTo>
                  <a:cubicBezTo>
                    <a:pt x="1" y="4337"/>
                    <a:pt x="1256" y="5592"/>
                    <a:pt x="2785" y="5592"/>
                  </a:cubicBezTo>
                  <a:cubicBezTo>
                    <a:pt x="4338" y="5592"/>
                    <a:pt x="5593" y="4337"/>
                    <a:pt x="5593" y="2808"/>
                  </a:cubicBezTo>
                  <a:cubicBezTo>
                    <a:pt x="5593" y="1256"/>
                    <a:pt x="4338" y="0"/>
                    <a:pt x="2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9"/>
            <p:cNvSpPr/>
            <p:nvPr/>
          </p:nvSpPr>
          <p:spPr>
            <a:xfrm>
              <a:off x="3311550" y="1787275"/>
              <a:ext cx="65075" cy="65075"/>
            </a:xfrm>
            <a:custGeom>
              <a:rect b="b" l="l" r="r" t="t"/>
              <a:pathLst>
                <a:path extrusionOk="0" h="2603" w="2603">
                  <a:moveTo>
                    <a:pt x="1301" y="0"/>
                  </a:moveTo>
                  <a:cubicBezTo>
                    <a:pt x="594" y="0"/>
                    <a:pt x="0" y="571"/>
                    <a:pt x="0" y="1301"/>
                  </a:cubicBezTo>
                  <a:cubicBezTo>
                    <a:pt x="0" y="2009"/>
                    <a:pt x="594" y="2602"/>
                    <a:pt x="1301" y="2602"/>
                  </a:cubicBezTo>
                  <a:cubicBezTo>
                    <a:pt x="2009" y="2602"/>
                    <a:pt x="2602" y="2009"/>
                    <a:pt x="2602" y="1301"/>
                  </a:cubicBezTo>
                  <a:cubicBezTo>
                    <a:pt x="2602" y="571"/>
                    <a:pt x="2009" y="0"/>
                    <a:pt x="130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9"/>
            <p:cNvSpPr/>
            <p:nvPr/>
          </p:nvSpPr>
          <p:spPr>
            <a:xfrm>
              <a:off x="3501550" y="1519075"/>
              <a:ext cx="143825" cy="144400"/>
            </a:xfrm>
            <a:custGeom>
              <a:rect b="b" l="l" r="r" t="t"/>
              <a:pathLst>
                <a:path extrusionOk="0" h="5776" w="5753">
                  <a:moveTo>
                    <a:pt x="2877" y="388"/>
                  </a:moveTo>
                  <a:cubicBezTo>
                    <a:pt x="4246" y="388"/>
                    <a:pt x="5388" y="1507"/>
                    <a:pt x="5388" y="2899"/>
                  </a:cubicBezTo>
                  <a:cubicBezTo>
                    <a:pt x="5388" y="4269"/>
                    <a:pt x="4246" y="5410"/>
                    <a:pt x="2877" y="5410"/>
                  </a:cubicBezTo>
                  <a:cubicBezTo>
                    <a:pt x="1485" y="5410"/>
                    <a:pt x="366" y="4269"/>
                    <a:pt x="366" y="2899"/>
                  </a:cubicBezTo>
                  <a:cubicBezTo>
                    <a:pt x="366" y="1507"/>
                    <a:pt x="1485" y="388"/>
                    <a:pt x="2877" y="388"/>
                  </a:cubicBezTo>
                  <a:close/>
                  <a:moveTo>
                    <a:pt x="2877" y="0"/>
                  </a:moveTo>
                  <a:cubicBezTo>
                    <a:pt x="1279" y="0"/>
                    <a:pt x="1" y="1301"/>
                    <a:pt x="1" y="2899"/>
                  </a:cubicBezTo>
                  <a:cubicBezTo>
                    <a:pt x="1" y="4497"/>
                    <a:pt x="1279" y="5775"/>
                    <a:pt x="2877" y="5775"/>
                  </a:cubicBezTo>
                  <a:cubicBezTo>
                    <a:pt x="4475" y="5775"/>
                    <a:pt x="5753" y="4497"/>
                    <a:pt x="5753" y="2899"/>
                  </a:cubicBezTo>
                  <a:cubicBezTo>
                    <a:pt x="5753" y="1301"/>
                    <a:pt x="4475" y="0"/>
                    <a:pt x="287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9"/>
            <p:cNvSpPr/>
            <p:nvPr/>
          </p:nvSpPr>
          <p:spPr>
            <a:xfrm>
              <a:off x="3526675" y="1544750"/>
              <a:ext cx="93600" cy="93050"/>
            </a:xfrm>
            <a:custGeom>
              <a:rect b="b" l="l" r="r" t="t"/>
              <a:pathLst>
                <a:path extrusionOk="0" h="3722" w="3744">
                  <a:moveTo>
                    <a:pt x="1872" y="0"/>
                  </a:moveTo>
                  <a:cubicBezTo>
                    <a:pt x="845" y="0"/>
                    <a:pt x="0" y="845"/>
                    <a:pt x="0" y="1872"/>
                  </a:cubicBezTo>
                  <a:cubicBezTo>
                    <a:pt x="0" y="2899"/>
                    <a:pt x="845" y="3721"/>
                    <a:pt x="1872" y="3721"/>
                  </a:cubicBezTo>
                  <a:cubicBezTo>
                    <a:pt x="2899" y="3721"/>
                    <a:pt x="3744" y="2899"/>
                    <a:pt x="3744" y="1872"/>
                  </a:cubicBezTo>
                  <a:cubicBezTo>
                    <a:pt x="3744" y="845"/>
                    <a:pt x="2899" y="0"/>
                    <a:pt x="18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9"/>
            <p:cNvSpPr/>
            <p:nvPr/>
          </p:nvSpPr>
          <p:spPr>
            <a:xfrm>
              <a:off x="1930050" y="1563575"/>
              <a:ext cx="106150" cy="106175"/>
            </a:xfrm>
            <a:custGeom>
              <a:rect b="b" l="l" r="r" t="t"/>
              <a:pathLst>
                <a:path extrusionOk="0" h="4247" w="4246">
                  <a:moveTo>
                    <a:pt x="2123" y="1"/>
                  </a:moveTo>
                  <a:cubicBezTo>
                    <a:pt x="959" y="1"/>
                    <a:pt x="0" y="937"/>
                    <a:pt x="0" y="2123"/>
                  </a:cubicBezTo>
                  <a:cubicBezTo>
                    <a:pt x="0" y="3288"/>
                    <a:pt x="959" y="4246"/>
                    <a:pt x="2123" y="4246"/>
                  </a:cubicBezTo>
                  <a:cubicBezTo>
                    <a:pt x="3310" y="4246"/>
                    <a:pt x="4246" y="3288"/>
                    <a:pt x="4246" y="2123"/>
                  </a:cubicBezTo>
                  <a:cubicBezTo>
                    <a:pt x="4246" y="937"/>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9"/>
            <p:cNvSpPr/>
            <p:nvPr/>
          </p:nvSpPr>
          <p:spPr>
            <a:xfrm>
              <a:off x="1621325" y="1563575"/>
              <a:ext cx="106175" cy="106175"/>
            </a:xfrm>
            <a:custGeom>
              <a:rect b="b" l="l" r="r" t="t"/>
              <a:pathLst>
                <a:path extrusionOk="0" h="4247" w="4247">
                  <a:moveTo>
                    <a:pt x="2123" y="1"/>
                  </a:moveTo>
                  <a:cubicBezTo>
                    <a:pt x="936" y="1"/>
                    <a:pt x="1" y="937"/>
                    <a:pt x="1" y="2123"/>
                  </a:cubicBezTo>
                  <a:cubicBezTo>
                    <a:pt x="1" y="3288"/>
                    <a:pt x="936" y="4246"/>
                    <a:pt x="2123" y="4246"/>
                  </a:cubicBezTo>
                  <a:cubicBezTo>
                    <a:pt x="3287" y="4246"/>
                    <a:pt x="4246" y="3288"/>
                    <a:pt x="4246" y="2123"/>
                  </a:cubicBezTo>
                  <a:cubicBezTo>
                    <a:pt x="4246" y="937"/>
                    <a:pt x="3287"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9"/>
            <p:cNvSpPr/>
            <p:nvPr/>
          </p:nvSpPr>
          <p:spPr>
            <a:xfrm>
              <a:off x="944550" y="1765575"/>
              <a:ext cx="106175" cy="106175"/>
            </a:xfrm>
            <a:custGeom>
              <a:rect b="b" l="l" r="r" t="t"/>
              <a:pathLst>
                <a:path extrusionOk="0" h="4247" w="4247">
                  <a:moveTo>
                    <a:pt x="2123" y="1"/>
                  </a:moveTo>
                  <a:cubicBezTo>
                    <a:pt x="959" y="1"/>
                    <a:pt x="1" y="960"/>
                    <a:pt x="1" y="2124"/>
                  </a:cubicBezTo>
                  <a:cubicBezTo>
                    <a:pt x="1" y="3311"/>
                    <a:pt x="959" y="4246"/>
                    <a:pt x="2123" y="4246"/>
                  </a:cubicBezTo>
                  <a:cubicBezTo>
                    <a:pt x="3310" y="4246"/>
                    <a:pt x="4246" y="3311"/>
                    <a:pt x="4246" y="2124"/>
                  </a:cubicBezTo>
                  <a:cubicBezTo>
                    <a:pt x="4246" y="960"/>
                    <a:pt x="3310" y="1"/>
                    <a:pt x="21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496050" y="1323925"/>
              <a:ext cx="106150" cy="106150"/>
            </a:xfrm>
            <a:custGeom>
              <a:rect b="b" l="l" r="r" t="t"/>
              <a:pathLst>
                <a:path extrusionOk="0" h="4246" w="4246">
                  <a:moveTo>
                    <a:pt x="2123" y="0"/>
                  </a:moveTo>
                  <a:cubicBezTo>
                    <a:pt x="959" y="0"/>
                    <a:pt x="0" y="936"/>
                    <a:pt x="0" y="2123"/>
                  </a:cubicBezTo>
                  <a:cubicBezTo>
                    <a:pt x="0" y="3287"/>
                    <a:pt x="959" y="4246"/>
                    <a:pt x="2123" y="4246"/>
                  </a:cubicBezTo>
                  <a:cubicBezTo>
                    <a:pt x="3287" y="4246"/>
                    <a:pt x="4246" y="3287"/>
                    <a:pt x="4246" y="2123"/>
                  </a:cubicBezTo>
                  <a:cubicBezTo>
                    <a:pt x="4246" y="936"/>
                    <a:pt x="3287" y="0"/>
                    <a:pt x="212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p:nvPr/>
          </p:nvSpPr>
          <p:spPr>
            <a:xfrm>
              <a:off x="3168300" y="1186975"/>
              <a:ext cx="72500" cy="73050"/>
            </a:xfrm>
            <a:custGeom>
              <a:rect b="b" l="l" r="r" t="t"/>
              <a:pathLst>
                <a:path extrusionOk="0" h="2922" w="2900">
                  <a:moveTo>
                    <a:pt x="1462" y="0"/>
                  </a:moveTo>
                  <a:cubicBezTo>
                    <a:pt x="640" y="0"/>
                    <a:pt x="1" y="639"/>
                    <a:pt x="1" y="1461"/>
                  </a:cubicBezTo>
                  <a:cubicBezTo>
                    <a:pt x="1" y="2260"/>
                    <a:pt x="640" y="2922"/>
                    <a:pt x="1462" y="2922"/>
                  </a:cubicBezTo>
                  <a:cubicBezTo>
                    <a:pt x="2261" y="2922"/>
                    <a:pt x="2900" y="2260"/>
                    <a:pt x="2900" y="1461"/>
                  </a:cubicBezTo>
                  <a:cubicBezTo>
                    <a:pt x="2900" y="639"/>
                    <a:pt x="2261"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9"/>
            <p:cNvSpPr/>
            <p:nvPr/>
          </p:nvSpPr>
          <p:spPr>
            <a:xfrm>
              <a:off x="1238425" y="1362725"/>
              <a:ext cx="73075" cy="73050"/>
            </a:xfrm>
            <a:custGeom>
              <a:rect b="b" l="l" r="r" t="t"/>
              <a:pathLst>
                <a:path extrusionOk="0" h="2922" w="2923">
                  <a:moveTo>
                    <a:pt x="1462" y="0"/>
                  </a:moveTo>
                  <a:cubicBezTo>
                    <a:pt x="640" y="0"/>
                    <a:pt x="1" y="662"/>
                    <a:pt x="1" y="1461"/>
                  </a:cubicBezTo>
                  <a:cubicBezTo>
                    <a:pt x="1" y="2260"/>
                    <a:pt x="640" y="2922"/>
                    <a:pt x="1462" y="2922"/>
                  </a:cubicBezTo>
                  <a:cubicBezTo>
                    <a:pt x="2260" y="2922"/>
                    <a:pt x="2922" y="2260"/>
                    <a:pt x="2922" y="1461"/>
                  </a:cubicBezTo>
                  <a:cubicBezTo>
                    <a:pt x="2922" y="662"/>
                    <a:pt x="2260" y="0"/>
                    <a:pt x="146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9"/>
            <p:cNvSpPr/>
            <p:nvPr/>
          </p:nvSpPr>
          <p:spPr>
            <a:xfrm>
              <a:off x="2281550" y="832600"/>
              <a:ext cx="2995850" cy="9725"/>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2222775" y="800650"/>
              <a:ext cx="73075" cy="73050"/>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9"/>
            <p:cNvSpPr/>
            <p:nvPr/>
          </p:nvSpPr>
          <p:spPr>
            <a:xfrm>
              <a:off x="5235725" y="800650"/>
              <a:ext cx="73050" cy="73050"/>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9"/>
            <p:cNvSpPr/>
            <p:nvPr/>
          </p:nvSpPr>
          <p:spPr>
            <a:xfrm>
              <a:off x="5732175" y="319450"/>
              <a:ext cx="1118450" cy="1117475"/>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9"/>
            <p:cNvSpPr/>
            <p:nvPr/>
          </p:nvSpPr>
          <p:spPr>
            <a:xfrm>
              <a:off x="5870250" y="381100"/>
              <a:ext cx="1118475" cy="1117450"/>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9"/>
            <p:cNvSpPr/>
            <p:nvPr/>
          </p:nvSpPr>
          <p:spPr>
            <a:xfrm>
              <a:off x="4775775" y="1974875"/>
              <a:ext cx="2300825" cy="706600"/>
            </a:xfrm>
            <a:custGeom>
              <a:rect b="b" l="l" r="r" t="t"/>
              <a:pathLst>
                <a:path extrusionOk="0" h="28264" w="92033">
                  <a:moveTo>
                    <a:pt x="206" y="0"/>
                  </a:moveTo>
                  <a:cubicBezTo>
                    <a:pt x="155" y="0"/>
                    <a:pt x="104" y="17"/>
                    <a:pt x="69" y="51"/>
                  </a:cubicBezTo>
                  <a:cubicBezTo>
                    <a:pt x="1" y="120"/>
                    <a:pt x="1" y="234"/>
                    <a:pt x="69" y="325"/>
                  </a:cubicBezTo>
                  <a:lnTo>
                    <a:pt x="28007" y="28263"/>
                  </a:lnTo>
                  <a:lnTo>
                    <a:pt x="91850" y="28263"/>
                  </a:lnTo>
                  <a:cubicBezTo>
                    <a:pt x="91941" y="28263"/>
                    <a:pt x="92032" y="28172"/>
                    <a:pt x="92032" y="28058"/>
                  </a:cubicBezTo>
                  <a:cubicBezTo>
                    <a:pt x="92032" y="27967"/>
                    <a:pt x="91941" y="27875"/>
                    <a:pt x="91850" y="27875"/>
                  </a:cubicBezTo>
                  <a:lnTo>
                    <a:pt x="28167" y="27875"/>
                  </a:lnTo>
                  <a:lnTo>
                    <a:pt x="343" y="51"/>
                  </a:lnTo>
                  <a:cubicBezTo>
                    <a:pt x="309" y="17"/>
                    <a:pt x="258" y="0"/>
                    <a:pt x="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9"/>
            <p:cNvSpPr/>
            <p:nvPr/>
          </p:nvSpPr>
          <p:spPr>
            <a:xfrm>
              <a:off x="3518100" y="2023500"/>
              <a:ext cx="149550" cy="93050"/>
            </a:xfrm>
            <a:custGeom>
              <a:rect b="b" l="l" r="r" t="t"/>
              <a:pathLst>
                <a:path extrusionOk="0" h="3722" w="5982">
                  <a:moveTo>
                    <a:pt x="1" y="1"/>
                  </a:moveTo>
                  <a:lnTo>
                    <a:pt x="3607" y="3721"/>
                  </a:lnTo>
                  <a:lnTo>
                    <a:pt x="5981" y="3721"/>
                  </a:lnTo>
                  <a:lnTo>
                    <a:pt x="239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9"/>
            <p:cNvSpPr/>
            <p:nvPr/>
          </p:nvSpPr>
          <p:spPr>
            <a:xfrm>
              <a:off x="3630525" y="2023500"/>
              <a:ext cx="148950" cy="93050"/>
            </a:xfrm>
            <a:custGeom>
              <a:rect b="b" l="l" r="r" t="t"/>
              <a:pathLst>
                <a:path extrusionOk="0" h="3722" w="5958">
                  <a:moveTo>
                    <a:pt x="0"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9"/>
            <p:cNvSpPr/>
            <p:nvPr/>
          </p:nvSpPr>
          <p:spPr>
            <a:xfrm>
              <a:off x="3742375" y="2023500"/>
              <a:ext cx="149525" cy="93050"/>
            </a:xfrm>
            <a:custGeom>
              <a:rect b="b" l="l" r="r" t="t"/>
              <a:pathLst>
                <a:path extrusionOk="0" h="3722" w="5981">
                  <a:moveTo>
                    <a:pt x="0" y="1"/>
                  </a:moveTo>
                  <a:lnTo>
                    <a:pt x="3584" y="3721"/>
                  </a:lnTo>
                  <a:lnTo>
                    <a:pt x="5980"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9"/>
            <p:cNvSpPr/>
            <p:nvPr/>
          </p:nvSpPr>
          <p:spPr>
            <a:xfrm>
              <a:off x="38547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9"/>
            <p:cNvSpPr/>
            <p:nvPr/>
          </p:nvSpPr>
          <p:spPr>
            <a:xfrm>
              <a:off x="3966625" y="2023500"/>
              <a:ext cx="148950" cy="93050"/>
            </a:xfrm>
            <a:custGeom>
              <a:rect b="b" l="l" r="r" t="t"/>
              <a:pathLst>
                <a:path extrusionOk="0" h="3722" w="5958">
                  <a:moveTo>
                    <a:pt x="1" y="1"/>
                  </a:moveTo>
                  <a:lnTo>
                    <a:pt x="3584" y="3721"/>
                  </a:lnTo>
                  <a:lnTo>
                    <a:pt x="5958"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9"/>
            <p:cNvSpPr/>
            <p:nvPr/>
          </p:nvSpPr>
          <p:spPr>
            <a:xfrm>
              <a:off x="4078475" y="2023500"/>
              <a:ext cx="149525" cy="93050"/>
            </a:xfrm>
            <a:custGeom>
              <a:rect b="b" l="l" r="r" t="t"/>
              <a:pathLst>
                <a:path extrusionOk="0" h="3722" w="5981">
                  <a:moveTo>
                    <a:pt x="0" y="1"/>
                  </a:moveTo>
                  <a:lnTo>
                    <a:pt x="3607" y="3721"/>
                  </a:lnTo>
                  <a:lnTo>
                    <a:pt x="5981" y="3721"/>
                  </a:lnTo>
                  <a:lnTo>
                    <a:pt x="239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9"/>
            <p:cNvSpPr/>
            <p:nvPr/>
          </p:nvSpPr>
          <p:spPr>
            <a:xfrm>
              <a:off x="4190875" y="2023500"/>
              <a:ext cx="148975" cy="93050"/>
            </a:xfrm>
            <a:custGeom>
              <a:rect b="b" l="l" r="r" t="t"/>
              <a:pathLst>
                <a:path extrusionOk="0" h="3722" w="5959">
                  <a:moveTo>
                    <a:pt x="1" y="1"/>
                  </a:moveTo>
                  <a:lnTo>
                    <a:pt x="3584" y="3721"/>
                  </a:lnTo>
                  <a:lnTo>
                    <a:pt x="5958" y="3721"/>
                  </a:lnTo>
                  <a:lnTo>
                    <a:pt x="23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9"/>
            <p:cNvSpPr/>
            <p:nvPr/>
          </p:nvSpPr>
          <p:spPr>
            <a:xfrm>
              <a:off x="4302725" y="2023500"/>
              <a:ext cx="149525" cy="93050"/>
            </a:xfrm>
            <a:custGeom>
              <a:rect b="b" l="l" r="r" t="t"/>
              <a:pathLst>
                <a:path extrusionOk="0" h="3722" w="5981">
                  <a:moveTo>
                    <a:pt x="1" y="1"/>
                  </a:moveTo>
                  <a:lnTo>
                    <a:pt x="3584" y="3721"/>
                  </a:lnTo>
                  <a:lnTo>
                    <a:pt x="5981" y="3721"/>
                  </a:lnTo>
                  <a:lnTo>
                    <a:pt x="23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9"/>
            <p:cNvSpPr/>
            <p:nvPr/>
          </p:nvSpPr>
          <p:spPr>
            <a:xfrm>
              <a:off x="2718075" y="2800150"/>
              <a:ext cx="276800" cy="172925"/>
            </a:xfrm>
            <a:custGeom>
              <a:rect b="b" l="l" r="r" t="t"/>
              <a:pathLst>
                <a:path extrusionOk="0" h="6917" w="11072">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9"/>
            <p:cNvSpPr/>
            <p:nvPr/>
          </p:nvSpPr>
          <p:spPr>
            <a:xfrm>
              <a:off x="2925800" y="2800150"/>
              <a:ext cx="276775" cy="172925"/>
            </a:xfrm>
            <a:custGeom>
              <a:rect b="b" l="l" r="r" t="t"/>
              <a:pathLst>
                <a:path extrusionOk="0" h="6917" w="11071">
                  <a:moveTo>
                    <a:pt x="0" y="0"/>
                  </a:moveTo>
                  <a:lnTo>
                    <a:pt x="6665" y="6916"/>
                  </a:lnTo>
                  <a:lnTo>
                    <a:pt x="11070" y="6916"/>
                  </a:lnTo>
                  <a:lnTo>
                    <a:pt x="44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9"/>
            <p:cNvSpPr/>
            <p:nvPr/>
          </p:nvSpPr>
          <p:spPr>
            <a:xfrm>
              <a:off x="3133500" y="2800150"/>
              <a:ext cx="276775" cy="172925"/>
            </a:xfrm>
            <a:custGeom>
              <a:rect b="b" l="l" r="r" t="t"/>
              <a:pathLst>
                <a:path extrusionOk="0" h="6917" w="11071">
                  <a:moveTo>
                    <a:pt x="1" y="0"/>
                  </a:moveTo>
                  <a:lnTo>
                    <a:pt x="6666" y="6916"/>
                  </a:lnTo>
                  <a:lnTo>
                    <a:pt x="11071" y="6916"/>
                  </a:lnTo>
                  <a:lnTo>
                    <a:pt x="442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9"/>
            <p:cNvSpPr/>
            <p:nvPr/>
          </p:nvSpPr>
          <p:spPr>
            <a:xfrm>
              <a:off x="3341775" y="2800150"/>
              <a:ext cx="276800" cy="172925"/>
            </a:xfrm>
            <a:custGeom>
              <a:rect b="b" l="l" r="r" t="t"/>
              <a:pathLst>
                <a:path extrusionOk="0" h="6917" w="11072">
                  <a:moveTo>
                    <a:pt x="1" y="0"/>
                  </a:moveTo>
                  <a:lnTo>
                    <a:pt x="6643"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9"/>
            <p:cNvSpPr/>
            <p:nvPr/>
          </p:nvSpPr>
          <p:spPr>
            <a:xfrm>
              <a:off x="3549500" y="2800150"/>
              <a:ext cx="276775" cy="172925"/>
            </a:xfrm>
            <a:custGeom>
              <a:rect b="b" l="l" r="r" t="t"/>
              <a:pathLst>
                <a:path extrusionOk="0" h="6917" w="11071">
                  <a:moveTo>
                    <a:pt x="0" y="0"/>
                  </a:moveTo>
                  <a:lnTo>
                    <a:pt x="6665"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9"/>
            <p:cNvSpPr/>
            <p:nvPr/>
          </p:nvSpPr>
          <p:spPr>
            <a:xfrm>
              <a:off x="3757200" y="2800150"/>
              <a:ext cx="276775" cy="172925"/>
            </a:xfrm>
            <a:custGeom>
              <a:rect b="b" l="l" r="r" t="t"/>
              <a:pathLst>
                <a:path extrusionOk="0" h="6917" w="11071">
                  <a:moveTo>
                    <a:pt x="1" y="0"/>
                  </a:moveTo>
                  <a:lnTo>
                    <a:pt x="6666" y="6916"/>
                  </a:lnTo>
                  <a:lnTo>
                    <a:pt x="11071" y="6916"/>
                  </a:lnTo>
                  <a:lnTo>
                    <a:pt x="44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9"/>
            <p:cNvSpPr/>
            <p:nvPr/>
          </p:nvSpPr>
          <p:spPr>
            <a:xfrm>
              <a:off x="61139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9"/>
            <p:cNvSpPr/>
            <p:nvPr/>
          </p:nvSpPr>
          <p:spPr>
            <a:xfrm>
              <a:off x="5906200" y="435450"/>
              <a:ext cx="276800" cy="172925"/>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9"/>
            <p:cNvSpPr/>
            <p:nvPr/>
          </p:nvSpPr>
          <p:spPr>
            <a:xfrm>
              <a:off x="5698500" y="435450"/>
              <a:ext cx="276775" cy="172925"/>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9"/>
            <p:cNvSpPr/>
            <p:nvPr/>
          </p:nvSpPr>
          <p:spPr>
            <a:xfrm>
              <a:off x="5490225" y="435450"/>
              <a:ext cx="276775" cy="172925"/>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9"/>
            <p:cNvSpPr/>
            <p:nvPr/>
          </p:nvSpPr>
          <p:spPr>
            <a:xfrm>
              <a:off x="5282500" y="435450"/>
              <a:ext cx="276775" cy="172925"/>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9"/>
            <p:cNvSpPr/>
            <p:nvPr/>
          </p:nvSpPr>
          <p:spPr>
            <a:xfrm>
              <a:off x="5074800" y="435450"/>
              <a:ext cx="276775" cy="172925"/>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9"/>
            <p:cNvSpPr/>
            <p:nvPr/>
          </p:nvSpPr>
          <p:spPr>
            <a:xfrm>
              <a:off x="4867075" y="435450"/>
              <a:ext cx="276800" cy="172925"/>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9"/>
            <p:cNvSpPr/>
            <p:nvPr/>
          </p:nvSpPr>
          <p:spPr>
            <a:xfrm>
              <a:off x="4658800" y="435450"/>
              <a:ext cx="276775" cy="172925"/>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9"/>
            <p:cNvSpPr/>
            <p:nvPr/>
          </p:nvSpPr>
          <p:spPr>
            <a:xfrm>
              <a:off x="4853400"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9"/>
            <p:cNvSpPr/>
            <p:nvPr/>
          </p:nvSpPr>
          <p:spPr>
            <a:xfrm>
              <a:off x="4940700"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9"/>
            <p:cNvSpPr/>
            <p:nvPr/>
          </p:nvSpPr>
          <p:spPr>
            <a:xfrm>
              <a:off x="5028000"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9"/>
            <p:cNvSpPr/>
            <p:nvPr/>
          </p:nvSpPr>
          <p:spPr>
            <a:xfrm>
              <a:off x="5115300" y="927325"/>
              <a:ext cx="143825" cy="155250"/>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9"/>
            <p:cNvSpPr/>
            <p:nvPr/>
          </p:nvSpPr>
          <p:spPr>
            <a:xfrm>
              <a:off x="5202625" y="927325"/>
              <a:ext cx="143825" cy="155250"/>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9"/>
            <p:cNvSpPr/>
            <p:nvPr/>
          </p:nvSpPr>
          <p:spPr>
            <a:xfrm>
              <a:off x="5289925" y="927325"/>
              <a:ext cx="143825" cy="155250"/>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9"/>
            <p:cNvSpPr/>
            <p:nvPr/>
          </p:nvSpPr>
          <p:spPr>
            <a:xfrm>
              <a:off x="5377225" y="927325"/>
              <a:ext cx="143825" cy="155250"/>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9"/>
            <p:cNvSpPr/>
            <p:nvPr/>
          </p:nvSpPr>
          <p:spPr>
            <a:xfrm>
              <a:off x="5465100" y="927325"/>
              <a:ext cx="143250" cy="155250"/>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9"/>
            <p:cNvSpPr/>
            <p:nvPr/>
          </p:nvSpPr>
          <p:spPr>
            <a:xfrm>
              <a:off x="5552425" y="927325"/>
              <a:ext cx="143250" cy="155250"/>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9"/>
            <p:cNvSpPr/>
            <p:nvPr/>
          </p:nvSpPr>
          <p:spPr>
            <a:xfrm>
              <a:off x="5639725" y="927325"/>
              <a:ext cx="143825" cy="155250"/>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9"/>
            <p:cNvSpPr/>
            <p:nvPr/>
          </p:nvSpPr>
          <p:spPr>
            <a:xfrm>
              <a:off x="5727025" y="927325"/>
              <a:ext cx="143825" cy="155250"/>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9"/>
          <p:cNvGrpSpPr/>
          <p:nvPr/>
        </p:nvGrpSpPr>
        <p:grpSpPr>
          <a:xfrm>
            <a:off x="-64791" y="3334954"/>
            <a:ext cx="2438787" cy="1857515"/>
            <a:chOff x="-64791" y="3334954"/>
            <a:chExt cx="2438787" cy="1857515"/>
          </a:xfrm>
        </p:grpSpPr>
        <p:sp>
          <p:nvSpPr>
            <p:cNvPr id="528" name="Google Shape;528;p9"/>
            <p:cNvSpPr/>
            <p:nvPr/>
          </p:nvSpPr>
          <p:spPr>
            <a:xfrm>
              <a:off x="153233"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9"/>
            <p:cNvSpPr/>
            <p:nvPr/>
          </p:nvSpPr>
          <p:spPr>
            <a:xfrm>
              <a:off x="735872" y="4953367"/>
              <a:ext cx="101" cy="101"/>
            </a:xfrm>
            <a:custGeom>
              <a:rect b="b" l="l" r="r" t="t"/>
              <a:pathLst>
                <a:path extrusionOk="0" fill="none" h="1" w="1">
                  <a:moveTo>
                    <a:pt x="0" y="0"/>
                  </a:moveTo>
                  <a:lnTo>
                    <a:pt x="0" y="0"/>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9"/>
            <p:cNvSpPr/>
            <p:nvPr/>
          </p:nvSpPr>
          <p:spPr>
            <a:xfrm>
              <a:off x="173449" y="4953367"/>
              <a:ext cx="527044" cy="101"/>
            </a:xfrm>
            <a:custGeom>
              <a:rect b="b" l="l" r="r" t="t"/>
              <a:pathLst>
                <a:path extrusionOk="0" fill="none" h="1" w="5214">
                  <a:moveTo>
                    <a:pt x="5214"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9"/>
            <p:cNvSpPr/>
            <p:nvPr/>
          </p:nvSpPr>
          <p:spPr>
            <a:xfrm>
              <a:off x="-26784" y="4811455"/>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9"/>
            <p:cNvSpPr/>
            <p:nvPr/>
          </p:nvSpPr>
          <p:spPr>
            <a:xfrm>
              <a:off x="1115" y="4735444"/>
              <a:ext cx="78642" cy="101"/>
            </a:xfrm>
            <a:custGeom>
              <a:rect b="b" l="l" r="r" t="t"/>
              <a:pathLst>
                <a:path extrusionOk="0" fill="none" h="1" w="778">
                  <a:moveTo>
                    <a:pt x="778"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9"/>
            <p:cNvSpPr/>
            <p:nvPr/>
          </p:nvSpPr>
          <p:spPr>
            <a:xfrm>
              <a:off x="811974" y="4755761"/>
              <a:ext cx="53372" cy="101"/>
            </a:xfrm>
            <a:custGeom>
              <a:rect b="b" l="l" r="r" t="t"/>
              <a:pathLst>
                <a:path extrusionOk="0" fill="none" h="1" w="528">
                  <a:moveTo>
                    <a:pt x="1" y="0"/>
                  </a:moveTo>
                  <a:lnTo>
                    <a:pt x="52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9"/>
            <p:cNvSpPr/>
            <p:nvPr/>
          </p:nvSpPr>
          <p:spPr>
            <a:xfrm>
              <a:off x="459715" y="5029378"/>
              <a:ext cx="101" cy="114116"/>
            </a:xfrm>
            <a:custGeom>
              <a:rect b="b" l="l" r="r" t="t"/>
              <a:pathLst>
                <a:path extrusionOk="0" fill="none" h="1129" w="1">
                  <a:moveTo>
                    <a:pt x="1" y="0"/>
                  </a:moveTo>
                  <a:lnTo>
                    <a:pt x="1" y="1128"/>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9"/>
            <p:cNvSpPr/>
            <p:nvPr/>
          </p:nvSpPr>
          <p:spPr>
            <a:xfrm>
              <a:off x="335585" y="5029378"/>
              <a:ext cx="101" cy="53268"/>
            </a:xfrm>
            <a:custGeom>
              <a:rect b="b" l="l" r="r" t="t"/>
              <a:pathLst>
                <a:path extrusionOk="0" fill="none" h="527" w="1">
                  <a:moveTo>
                    <a:pt x="1" y="0"/>
                  </a:moveTo>
                  <a:lnTo>
                    <a:pt x="1" y="5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9"/>
            <p:cNvSpPr/>
            <p:nvPr/>
          </p:nvSpPr>
          <p:spPr>
            <a:xfrm>
              <a:off x="244409"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9"/>
            <p:cNvSpPr/>
            <p:nvPr/>
          </p:nvSpPr>
          <p:spPr>
            <a:xfrm>
              <a:off x="611743" y="5029378"/>
              <a:ext cx="101" cy="83692"/>
            </a:xfrm>
            <a:custGeom>
              <a:rect b="b" l="l" r="r" t="t"/>
              <a:pathLst>
                <a:path extrusionOk="0" fill="none" h="828" w="1">
                  <a:moveTo>
                    <a:pt x="0" y="0"/>
                  </a:moveTo>
                  <a:lnTo>
                    <a:pt x="0" y="8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9"/>
            <p:cNvSpPr/>
            <p:nvPr/>
          </p:nvSpPr>
          <p:spPr>
            <a:xfrm>
              <a:off x="535729" y="5029378"/>
              <a:ext cx="101" cy="63376"/>
            </a:xfrm>
            <a:custGeom>
              <a:rect b="b" l="l" r="r" t="t"/>
              <a:pathLst>
                <a:path extrusionOk="0" fill="none" h="627" w="1">
                  <a:moveTo>
                    <a:pt x="1" y="0"/>
                  </a:moveTo>
                  <a:lnTo>
                    <a:pt x="1" y="627"/>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9"/>
            <p:cNvSpPr/>
            <p:nvPr/>
          </p:nvSpPr>
          <p:spPr>
            <a:xfrm flipH="1" rot="5400000">
              <a:off x="1339300" y="4319646"/>
              <a:ext cx="345501" cy="1400147"/>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9"/>
            <p:cNvSpPr/>
            <p:nvPr/>
          </p:nvSpPr>
          <p:spPr>
            <a:xfrm>
              <a:off x="201348" y="4418870"/>
              <a:ext cx="486510" cy="486486"/>
            </a:xfrm>
            <a:custGeom>
              <a:rect b="b" l="l" r="r" t="t"/>
              <a:pathLst>
                <a:path extrusionOk="0" fill="none" h="4813" w="4813">
                  <a:moveTo>
                    <a:pt x="0" y="0"/>
                  </a:moveTo>
                  <a:lnTo>
                    <a:pt x="4812" y="0"/>
                  </a:lnTo>
                  <a:lnTo>
                    <a:pt x="4812" y="4812"/>
                  </a:lnTo>
                  <a:lnTo>
                    <a:pt x="0" y="4812"/>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9"/>
            <p:cNvSpPr/>
            <p:nvPr/>
          </p:nvSpPr>
          <p:spPr>
            <a:xfrm>
              <a:off x="282416" y="4499934"/>
              <a:ext cx="324374" cy="324358"/>
            </a:xfrm>
            <a:custGeom>
              <a:rect b="b" l="l" r="r" t="t"/>
              <a:pathLst>
                <a:path extrusionOk="0" h="3209" w="3209">
                  <a:moveTo>
                    <a:pt x="0" y="0"/>
                  </a:moveTo>
                  <a:lnTo>
                    <a:pt x="0" y="3208"/>
                  </a:lnTo>
                  <a:lnTo>
                    <a:pt x="3208" y="3208"/>
                  </a:lnTo>
                  <a:lnTo>
                    <a:pt x="3208" y="0"/>
                  </a:lnTo>
                  <a:close/>
                </a:path>
              </a:pathLst>
            </a:custGeom>
            <a:solidFill>
              <a:schemeClr val="dk2"/>
            </a:solid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9"/>
            <p:cNvSpPr/>
            <p:nvPr/>
          </p:nvSpPr>
          <p:spPr>
            <a:xfrm>
              <a:off x="153233" y="4388445"/>
              <a:ext cx="101" cy="527018"/>
            </a:xfrm>
            <a:custGeom>
              <a:rect b="b" l="l" r="r" t="t"/>
              <a:pathLst>
                <a:path extrusionOk="0" fill="none" h="5214" w="1">
                  <a:moveTo>
                    <a:pt x="0" y="5213"/>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9"/>
            <p:cNvSpPr/>
            <p:nvPr/>
          </p:nvSpPr>
          <p:spPr>
            <a:xfrm>
              <a:off x="153233"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9"/>
            <p:cNvSpPr/>
            <p:nvPr/>
          </p:nvSpPr>
          <p:spPr>
            <a:xfrm>
              <a:off x="191139" y="4370656"/>
              <a:ext cx="527145" cy="101"/>
            </a:xfrm>
            <a:custGeom>
              <a:rect b="b" l="l" r="r" t="t"/>
              <a:pathLst>
                <a:path extrusionOk="0" fill="none" h="1" w="5215">
                  <a:moveTo>
                    <a:pt x="1" y="1"/>
                  </a:moveTo>
                  <a:lnTo>
                    <a:pt x="5214"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9"/>
            <p:cNvSpPr/>
            <p:nvPr/>
          </p:nvSpPr>
          <p:spPr>
            <a:xfrm>
              <a:off x="735872" y="4370656"/>
              <a:ext cx="101" cy="101"/>
            </a:xfrm>
            <a:custGeom>
              <a:rect b="b" l="l" r="r" t="t"/>
              <a:pathLst>
                <a:path extrusionOk="0" fill="none" h="1" w="1">
                  <a:moveTo>
                    <a:pt x="0" y="1"/>
                  </a:moveTo>
                  <a:lnTo>
                    <a:pt x="0" y="1"/>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9"/>
            <p:cNvSpPr/>
            <p:nvPr/>
          </p:nvSpPr>
          <p:spPr>
            <a:xfrm>
              <a:off x="735872" y="4406134"/>
              <a:ext cx="101" cy="527018"/>
            </a:xfrm>
            <a:custGeom>
              <a:rect b="b" l="l" r="r" t="t"/>
              <a:pathLst>
                <a:path extrusionOk="0" fill="none" h="5214" w="1">
                  <a:moveTo>
                    <a:pt x="0" y="1"/>
                  </a:moveTo>
                  <a:lnTo>
                    <a:pt x="0" y="5214"/>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9"/>
            <p:cNvSpPr/>
            <p:nvPr/>
          </p:nvSpPr>
          <p:spPr>
            <a:xfrm>
              <a:off x="79746" y="4297273"/>
              <a:ext cx="732242" cy="729678"/>
            </a:xfrm>
            <a:custGeom>
              <a:rect b="b" l="l" r="r" t="t"/>
              <a:pathLst>
                <a:path extrusionOk="0" fill="none" h="7219" w="7244">
                  <a:moveTo>
                    <a:pt x="0" y="0"/>
                  </a:moveTo>
                  <a:lnTo>
                    <a:pt x="7243" y="0"/>
                  </a:lnTo>
                  <a:lnTo>
                    <a:pt x="7243" y="7218"/>
                  </a:lnTo>
                  <a:lnTo>
                    <a:pt x="0" y="7218"/>
                  </a:lnTo>
                  <a:close/>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9"/>
            <p:cNvSpPr/>
            <p:nvPr/>
          </p:nvSpPr>
          <p:spPr>
            <a:xfrm>
              <a:off x="331917" y="3334954"/>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9" name="Google Shape;549;p9"/>
            <p:cNvCxnSpPr/>
            <p:nvPr/>
          </p:nvCxnSpPr>
          <p:spPr>
            <a:xfrm rot="10800000">
              <a:off x="432450" y="3536025"/>
              <a:ext cx="0" cy="764700"/>
            </a:xfrm>
            <a:prstGeom prst="straightConnector1">
              <a:avLst/>
            </a:prstGeom>
            <a:noFill/>
            <a:ln cap="flat" cmpd="sng" w="19050">
              <a:solidFill>
                <a:schemeClr val="accent2"/>
              </a:solidFill>
              <a:prstDash val="solid"/>
              <a:round/>
              <a:headEnd len="med" w="med" type="none"/>
              <a:tailEnd len="med" w="med" type="none"/>
            </a:ln>
          </p:spPr>
        </p:cxnSp>
        <p:sp>
          <p:nvSpPr>
            <p:cNvPr id="550" name="Google Shape;550;p9"/>
            <p:cNvSpPr/>
            <p:nvPr/>
          </p:nvSpPr>
          <p:spPr>
            <a:xfrm>
              <a:off x="553421" y="3371325"/>
              <a:ext cx="163326" cy="921005"/>
            </a:xfrm>
            <a:custGeom>
              <a:rect b="b" l="l" r="r" t="t"/>
              <a:pathLst>
                <a:path extrusionOk="0" fill="none" h="5515" w="978">
                  <a:moveTo>
                    <a:pt x="0" y="5514"/>
                  </a:moveTo>
                  <a:lnTo>
                    <a:pt x="0" y="3509"/>
                  </a:lnTo>
                  <a:lnTo>
                    <a:pt x="977" y="2532"/>
                  </a:lnTo>
                  <a:lnTo>
                    <a:pt x="977"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9"/>
            <p:cNvSpPr/>
            <p:nvPr/>
          </p:nvSpPr>
          <p:spPr>
            <a:xfrm>
              <a:off x="133388" y="3392200"/>
              <a:ext cx="222110" cy="900130"/>
            </a:xfrm>
            <a:custGeom>
              <a:rect b="b" l="l" r="r" t="t"/>
              <a:pathLst>
                <a:path extrusionOk="0" fill="none" h="5390" w="1330">
                  <a:moveTo>
                    <a:pt x="1329" y="5389"/>
                  </a:moveTo>
                  <a:lnTo>
                    <a:pt x="1329" y="2808"/>
                  </a:lnTo>
                  <a:lnTo>
                    <a:pt x="1" y="1504"/>
                  </a:lnTo>
                  <a:lnTo>
                    <a:pt x="1" y="1"/>
                  </a:lnTo>
                </a:path>
              </a:pathLst>
            </a:cu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9"/>
            <p:cNvSpPr/>
            <p:nvPr/>
          </p:nvSpPr>
          <p:spPr>
            <a:xfrm>
              <a:off x="279842" y="3919750"/>
              <a:ext cx="167" cy="372577"/>
            </a:xfrm>
            <a:custGeom>
              <a:rect b="b" l="l" r="r" t="t"/>
              <a:pathLst>
                <a:path extrusionOk="0" fill="none" h="2231" w="1">
                  <a:moveTo>
                    <a:pt x="1" y="2231"/>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9"/>
            <p:cNvSpPr/>
            <p:nvPr/>
          </p:nvSpPr>
          <p:spPr>
            <a:xfrm>
              <a:off x="647217" y="3919750"/>
              <a:ext cx="167" cy="372577"/>
            </a:xfrm>
            <a:custGeom>
              <a:rect b="b" l="l" r="r" t="t"/>
              <a:pathLst>
                <a:path extrusionOk="0" fill="none" h="2231" w="1">
                  <a:moveTo>
                    <a:pt x="0" y="2231"/>
                  </a:moveTo>
                  <a:lnTo>
                    <a:pt x="0"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9"/>
            <p:cNvSpPr/>
            <p:nvPr/>
          </p:nvSpPr>
          <p:spPr>
            <a:xfrm>
              <a:off x="-64791" y="4659535"/>
              <a:ext cx="144548" cy="101"/>
            </a:xfrm>
            <a:custGeom>
              <a:rect b="b" l="l" r="r" t="t"/>
              <a:pathLst>
                <a:path extrusionOk="0" fill="none" h="1" w="1430">
                  <a:moveTo>
                    <a:pt x="1430"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9"/>
            <p:cNvSpPr/>
            <p:nvPr/>
          </p:nvSpPr>
          <p:spPr>
            <a:xfrm>
              <a:off x="11223" y="4537939"/>
              <a:ext cx="68534" cy="101"/>
            </a:xfrm>
            <a:custGeom>
              <a:rect b="b" l="l" r="r" t="t"/>
              <a:pathLst>
                <a:path extrusionOk="0" fill="none" h="1" w="678">
                  <a:moveTo>
                    <a:pt x="678" y="0"/>
                  </a:moveTo>
                  <a:lnTo>
                    <a:pt x="1" y="0"/>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9"/>
            <p:cNvSpPr/>
            <p:nvPr/>
          </p:nvSpPr>
          <p:spPr>
            <a:xfrm>
              <a:off x="-26784" y="4444139"/>
              <a:ext cx="106541" cy="101"/>
            </a:xfrm>
            <a:custGeom>
              <a:rect b="b" l="l" r="r" t="t"/>
              <a:pathLst>
                <a:path extrusionOk="0" fill="none" h="1" w="1054">
                  <a:moveTo>
                    <a:pt x="1054" y="1"/>
                  </a:moveTo>
                  <a:lnTo>
                    <a:pt x="1"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9"/>
            <p:cNvSpPr/>
            <p:nvPr/>
          </p:nvSpPr>
          <p:spPr>
            <a:xfrm>
              <a:off x="811974" y="4479617"/>
              <a:ext cx="83696" cy="101"/>
            </a:xfrm>
            <a:custGeom>
              <a:rect b="b" l="l" r="r" t="t"/>
              <a:pathLst>
                <a:path extrusionOk="0" fill="none" h="1" w="828">
                  <a:moveTo>
                    <a:pt x="1" y="1"/>
                  </a:moveTo>
                  <a:lnTo>
                    <a:pt x="828"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9"/>
            <p:cNvSpPr/>
            <p:nvPr/>
          </p:nvSpPr>
          <p:spPr>
            <a:xfrm>
              <a:off x="811974" y="4555627"/>
              <a:ext cx="63480" cy="101"/>
            </a:xfrm>
            <a:custGeom>
              <a:rect b="b" l="l" r="r" t="t"/>
              <a:pathLst>
                <a:path extrusionOk="0" fill="none" h="1" w="628">
                  <a:moveTo>
                    <a:pt x="1" y="1"/>
                  </a:moveTo>
                  <a:lnTo>
                    <a:pt x="627" y="1"/>
                  </a:lnTo>
                </a:path>
              </a:pathLst>
            </a:custGeom>
            <a:noFill/>
            <a:ln cap="rnd"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9"/>
            <p:cNvSpPr/>
            <p:nvPr/>
          </p:nvSpPr>
          <p:spPr>
            <a:xfrm rot="5400000">
              <a:off x="2172928" y="4531170"/>
              <a:ext cx="201068" cy="201068"/>
            </a:xfrm>
            <a:custGeom>
              <a:rect b="b" l="l" r="r" t="t"/>
              <a:pathLst>
                <a:path extrusionOk="0" fill="none" h="1204" w="1204">
                  <a:moveTo>
                    <a:pt x="602" y="0"/>
                  </a:moveTo>
                  <a:cubicBezTo>
                    <a:pt x="928" y="0"/>
                    <a:pt x="1204" y="276"/>
                    <a:pt x="1204" y="602"/>
                  </a:cubicBezTo>
                  <a:cubicBezTo>
                    <a:pt x="1204" y="928"/>
                    <a:pt x="928" y="1203"/>
                    <a:pt x="602" y="1203"/>
                  </a:cubicBezTo>
                  <a:cubicBezTo>
                    <a:pt x="276" y="1203"/>
                    <a:pt x="1" y="928"/>
                    <a:pt x="1" y="602"/>
                  </a:cubicBezTo>
                  <a:cubicBezTo>
                    <a:pt x="1" y="276"/>
                    <a:pt x="276" y="0"/>
                    <a:pt x="602" y="0"/>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0" name="Google Shape;560;p9"/>
            <p:cNvCxnSpPr/>
            <p:nvPr/>
          </p:nvCxnSpPr>
          <p:spPr>
            <a:xfrm>
              <a:off x="809451" y="4631704"/>
              <a:ext cx="1366200" cy="0"/>
            </a:xfrm>
            <a:prstGeom prst="straightConnector1">
              <a:avLst/>
            </a:prstGeom>
            <a:noFill/>
            <a:ln cap="flat" cmpd="sng" w="19050">
              <a:solidFill>
                <a:schemeClr val="accent2"/>
              </a:solidFill>
              <a:prstDash val="solid"/>
              <a:round/>
              <a:headEnd len="med" w="med" type="none"/>
              <a:tailEnd len="med" w="med" type="none"/>
            </a:ln>
          </p:spPr>
        </p:cxnSp>
      </p:grpSp>
      <p:grpSp>
        <p:nvGrpSpPr>
          <p:cNvPr id="561" name="Google Shape;561;p9"/>
          <p:cNvGrpSpPr/>
          <p:nvPr/>
        </p:nvGrpSpPr>
        <p:grpSpPr>
          <a:xfrm>
            <a:off x="5266248" y="4568869"/>
            <a:ext cx="3157758" cy="296582"/>
            <a:chOff x="5266248" y="4230494"/>
            <a:chExt cx="3157758" cy="296582"/>
          </a:xfrm>
        </p:grpSpPr>
        <p:sp>
          <p:nvSpPr>
            <p:cNvPr id="562" name="Google Shape;562;p9"/>
            <p:cNvSpPr/>
            <p:nvPr/>
          </p:nvSpPr>
          <p:spPr>
            <a:xfrm>
              <a:off x="5266248"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9"/>
            <p:cNvSpPr/>
            <p:nvPr/>
          </p:nvSpPr>
          <p:spPr>
            <a:xfrm>
              <a:off x="5459599"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9"/>
            <p:cNvSpPr/>
            <p:nvPr/>
          </p:nvSpPr>
          <p:spPr>
            <a:xfrm>
              <a:off x="5649735" y="4230494"/>
              <a:ext cx="103232" cy="296582"/>
            </a:xfrm>
            <a:custGeom>
              <a:rect b="b" l="l" r="r" t="t"/>
              <a:pathLst>
                <a:path extrusionOk="0" h="2307" w="803">
                  <a:moveTo>
                    <a:pt x="0" y="0"/>
                  </a:moveTo>
                  <a:lnTo>
                    <a:pt x="0" y="2306"/>
                  </a:lnTo>
                  <a:lnTo>
                    <a:pt x="802" y="2306"/>
                  </a:lnTo>
                  <a:lnTo>
                    <a:pt x="8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9"/>
            <p:cNvSpPr/>
            <p:nvPr/>
          </p:nvSpPr>
          <p:spPr>
            <a:xfrm>
              <a:off x="5839743"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9"/>
            <p:cNvSpPr/>
            <p:nvPr/>
          </p:nvSpPr>
          <p:spPr>
            <a:xfrm>
              <a:off x="6029880" y="4230494"/>
              <a:ext cx="103232" cy="296582"/>
            </a:xfrm>
            <a:custGeom>
              <a:rect b="b" l="l" r="r" t="t"/>
              <a:pathLst>
                <a:path extrusionOk="0" h="2307" w="803">
                  <a:moveTo>
                    <a:pt x="1" y="0"/>
                  </a:moveTo>
                  <a:lnTo>
                    <a:pt x="1" y="2306"/>
                  </a:lnTo>
                  <a:lnTo>
                    <a:pt x="803" y="2306"/>
                  </a:lnTo>
                  <a:lnTo>
                    <a:pt x="80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9"/>
            <p:cNvSpPr/>
            <p:nvPr/>
          </p:nvSpPr>
          <p:spPr>
            <a:xfrm>
              <a:off x="6220016" y="4230494"/>
              <a:ext cx="106446" cy="296582"/>
            </a:xfrm>
            <a:custGeom>
              <a:rect b="b" l="l" r="r" t="t"/>
              <a:pathLst>
                <a:path extrusionOk="0" h="2307" w="828">
                  <a:moveTo>
                    <a:pt x="0" y="0"/>
                  </a:moveTo>
                  <a:lnTo>
                    <a:pt x="0" y="2306"/>
                  </a:lnTo>
                  <a:lnTo>
                    <a:pt x="827" y="2306"/>
                  </a:lnTo>
                  <a:lnTo>
                    <a:pt x="82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9"/>
            <p:cNvSpPr/>
            <p:nvPr/>
          </p:nvSpPr>
          <p:spPr>
            <a:xfrm>
              <a:off x="6413238"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9"/>
            <p:cNvSpPr/>
            <p:nvPr/>
          </p:nvSpPr>
          <p:spPr>
            <a:xfrm>
              <a:off x="6603375"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9"/>
            <p:cNvSpPr/>
            <p:nvPr/>
          </p:nvSpPr>
          <p:spPr>
            <a:xfrm>
              <a:off x="6793511"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9"/>
            <p:cNvSpPr/>
            <p:nvPr/>
          </p:nvSpPr>
          <p:spPr>
            <a:xfrm>
              <a:off x="698364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9"/>
            <p:cNvSpPr/>
            <p:nvPr/>
          </p:nvSpPr>
          <p:spPr>
            <a:xfrm>
              <a:off x="7176870"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9"/>
            <p:cNvSpPr/>
            <p:nvPr/>
          </p:nvSpPr>
          <p:spPr>
            <a:xfrm>
              <a:off x="7367006"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9"/>
            <p:cNvSpPr/>
            <p:nvPr/>
          </p:nvSpPr>
          <p:spPr>
            <a:xfrm>
              <a:off x="7557143"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9"/>
            <p:cNvSpPr/>
            <p:nvPr/>
          </p:nvSpPr>
          <p:spPr>
            <a:xfrm>
              <a:off x="774715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9"/>
            <p:cNvSpPr/>
            <p:nvPr/>
          </p:nvSpPr>
          <p:spPr>
            <a:xfrm>
              <a:off x="7940501" y="4230494"/>
              <a:ext cx="103232" cy="296582"/>
            </a:xfrm>
            <a:custGeom>
              <a:rect b="b" l="l" r="r" t="t"/>
              <a:pathLst>
                <a:path extrusionOk="0" h="2307" w="803">
                  <a:moveTo>
                    <a:pt x="1" y="0"/>
                  </a:moveTo>
                  <a:lnTo>
                    <a:pt x="1" y="2306"/>
                  </a:lnTo>
                  <a:lnTo>
                    <a:pt x="803" y="2306"/>
                  </a:lnTo>
                  <a:lnTo>
                    <a:pt x="803"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9"/>
            <p:cNvSpPr/>
            <p:nvPr/>
          </p:nvSpPr>
          <p:spPr>
            <a:xfrm>
              <a:off x="8130638"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9"/>
            <p:cNvSpPr/>
            <p:nvPr/>
          </p:nvSpPr>
          <p:spPr>
            <a:xfrm>
              <a:off x="8320774" y="4230494"/>
              <a:ext cx="103232" cy="296582"/>
            </a:xfrm>
            <a:custGeom>
              <a:rect b="b" l="l" r="r" t="t"/>
              <a:pathLst>
                <a:path extrusionOk="0" h="2307" w="803">
                  <a:moveTo>
                    <a:pt x="0" y="0"/>
                  </a:moveTo>
                  <a:lnTo>
                    <a:pt x="0" y="2306"/>
                  </a:lnTo>
                  <a:lnTo>
                    <a:pt x="802" y="2306"/>
                  </a:lnTo>
                  <a:lnTo>
                    <a:pt x="802" y="0"/>
                  </a:lnTo>
                  <a:close/>
                </a:path>
              </a:pathLst>
            </a:cu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9" name="Google Shape;579;p9"/>
          <p:cNvGrpSpPr/>
          <p:nvPr/>
        </p:nvGrpSpPr>
        <p:grpSpPr>
          <a:xfrm>
            <a:off x="7723214" y="1254245"/>
            <a:ext cx="1068186" cy="967252"/>
            <a:chOff x="7723214" y="1254245"/>
            <a:chExt cx="1068186" cy="967252"/>
          </a:xfrm>
        </p:grpSpPr>
        <p:grpSp>
          <p:nvGrpSpPr>
            <p:cNvPr id="580" name="Google Shape;580;p9"/>
            <p:cNvGrpSpPr/>
            <p:nvPr/>
          </p:nvGrpSpPr>
          <p:grpSpPr>
            <a:xfrm>
              <a:off x="7883587" y="1867634"/>
              <a:ext cx="352280" cy="353863"/>
              <a:chOff x="1448125" y="1450525"/>
              <a:chExt cx="133500" cy="134100"/>
            </a:xfrm>
          </p:grpSpPr>
          <p:sp>
            <p:nvSpPr>
              <p:cNvPr id="581" name="Google Shape;581;p9"/>
              <p:cNvSpPr/>
              <p:nvPr/>
            </p:nvSpPr>
            <p:spPr>
              <a:xfrm>
                <a:off x="1448125" y="1450525"/>
                <a:ext cx="133500" cy="134100"/>
              </a:xfrm>
              <a:custGeom>
                <a:rect b="b" l="l" r="r" t="t"/>
                <a:pathLst>
                  <a:path extrusionOk="0" h="5364" w="5340">
                    <a:moveTo>
                      <a:pt x="2457" y="1"/>
                    </a:moveTo>
                    <a:lnTo>
                      <a:pt x="2256" y="452"/>
                    </a:lnTo>
                    <a:cubicBezTo>
                      <a:pt x="2056" y="502"/>
                      <a:pt x="1855" y="577"/>
                      <a:pt x="1680" y="652"/>
                    </a:cubicBezTo>
                    <a:lnTo>
                      <a:pt x="1229" y="427"/>
                    </a:lnTo>
                    <a:cubicBezTo>
                      <a:pt x="1003" y="552"/>
                      <a:pt x="803" y="727"/>
                      <a:pt x="627" y="928"/>
                    </a:cubicBezTo>
                    <a:lnTo>
                      <a:pt x="828" y="1404"/>
                    </a:lnTo>
                    <a:cubicBezTo>
                      <a:pt x="703" y="1579"/>
                      <a:pt x="602" y="1755"/>
                      <a:pt x="527" y="1955"/>
                    </a:cubicBezTo>
                    <a:lnTo>
                      <a:pt x="51" y="2081"/>
                    </a:lnTo>
                    <a:cubicBezTo>
                      <a:pt x="26" y="2281"/>
                      <a:pt x="1" y="2482"/>
                      <a:pt x="1" y="2682"/>
                    </a:cubicBezTo>
                    <a:cubicBezTo>
                      <a:pt x="1" y="2757"/>
                      <a:pt x="1" y="2808"/>
                      <a:pt x="1" y="2883"/>
                    </a:cubicBezTo>
                    <a:lnTo>
                      <a:pt x="452" y="3083"/>
                    </a:lnTo>
                    <a:cubicBezTo>
                      <a:pt x="502" y="3284"/>
                      <a:pt x="552" y="3484"/>
                      <a:pt x="652" y="3685"/>
                    </a:cubicBezTo>
                    <a:lnTo>
                      <a:pt x="402" y="4111"/>
                    </a:lnTo>
                    <a:cubicBezTo>
                      <a:pt x="552" y="4336"/>
                      <a:pt x="728" y="4537"/>
                      <a:pt x="928" y="4712"/>
                    </a:cubicBezTo>
                    <a:lnTo>
                      <a:pt x="1379" y="4537"/>
                    </a:lnTo>
                    <a:cubicBezTo>
                      <a:pt x="1555" y="4637"/>
                      <a:pt x="1755" y="4737"/>
                      <a:pt x="1956" y="4813"/>
                    </a:cubicBezTo>
                    <a:lnTo>
                      <a:pt x="2081" y="5289"/>
                    </a:lnTo>
                    <a:cubicBezTo>
                      <a:pt x="2282" y="5339"/>
                      <a:pt x="2457" y="5364"/>
                      <a:pt x="2657" y="5364"/>
                    </a:cubicBezTo>
                    <a:cubicBezTo>
                      <a:pt x="2733" y="5364"/>
                      <a:pt x="2808" y="5364"/>
                      <a:pt x="2883" y="5339"/>
                    </a:cubicBezTo>
                    <a:lnTo>
                      <a:pt x="3084" y="4888"/>
                    </a:lnTo>
                    <a:cubicBezTo>
                      <a:pt x="3284" y="4863"/>
                      <a:pt x="3485" y="4787"/>
                      <a:pt x="3660" y="4687"/>
                    </a:cubicBezTo>
                    <a:lnTo>
                      <a:pt x="4111" y="4938"/>
                    </a:lnTo>
                    <a:cubicBezTo>
                      <a:pt x="4337" y="4787"/>
                      <a:pt x="4537" y="4612"/>
                      <a:pt x="4713" y="4412"/>
                    </a:cubicBezTo>
                    <a:lnTo>
                      <a:pt x="4512" y="3960"/>
                    </a:lnTo>
                    <a:cubicBezTo>
                      <a:pt x="4637" y="3785"/>
                      <a:pt x="4738" y="3610"/>
                      <a:pt x="4813" y="3409"/>
                    </a:cubicBezTo>
                    <a:lnTo>
                      <a:pt x="5289" y="3259"/>
                    </a:lnTo>
                    <a:cubicBezTo>
                      <a:pt x="5314" y="3083"/>
                      <a:pt x="5339" y="2883"/>
                      <a:pt x="5339" y="2682"/>
                    </a:cubicBezTo>
                    <a:cubicBezTo>
                      <a:pt x="5339" y="2607"/>
                      <a:pt x="5339" y="2532"/>
                      <a:pt x="5339" y="2482"/>
                    </a:cubicBezTo>
                    <a:lnTo>
                      <a:pt x="4888" y="2281"/>
                    </a:lnTo>
                    <a:cubicBezTo>
                      <a:pt x="4838" y="2056"/>
                      <a:pt x="4788" y="1855"/>
                      <a:pt x="4688" y="1680"/>
                    </a:cubicBezTo>
                    <a:lnTo>
                      <a:pt x="4938" y="1254"/>
                    </a:lnTo>
                    <a:cubicBezTo>
                      <a:pt x="4788" y="1028"/>
                      <a:pt x="4612" y="828"/>
                      <a:pt x="4412" y="652"/>
                    </a:cubicBezTo>
                    <a:lnTo>
                      <a:pt x="3961" y="828"/>
                    </a:lnTo>
                    <a:cubicBezTo>
                      <a:pt x="3785" y="702"/>
                      <a:pt x="3585" y="602"/>
                      <a:pt x="3384" y="552"/>
                    </a:cubicBezTo>
                    <a:lnTo>
                      <a:pt x="3259" y="76"/>
                    </a:lnTo>
                    <a:cubicBezTo>
                      <a:pt x="3058" y="26"/>
                      <a:pt x="2883" y="1"/>
                      <a:pt x="26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9"/>
              <p:cNvSpPr/>
              <p:nvPr/>
            </p:nvSpPr>
            <p:spPr>
              <a:xfrm>
                <a:off x="1476325" y="1479350"/>
                <a:ext cx="77100" cy="76475"/>
              </a:xfrm>
              <a:custGeom>
                <a:rect b="b" l="l" r="r" t="t"/>
                <a:pathLst>
                  <a:path extrusionOk="0" h="3059" w="3084">
                    <a:moveTo>
                      <a:pt x="1529" y="0"/>
                    </a:moveTo>
                    <a:cubicBezTo>
                      <a:pt x="702" y="0"/>
                      <a:pt x="1" y="677"/>
                      <a:pt x="1" y="1529"/>
                    </a:cubicBezTo>
                    <a:cubicBezTo>
                      <a:pt x="1" y="2381"/>
                      <a:pt x="702" y="3058"/>
                      <a:pt x="1529" y="3058"/>
                    </a:cubicBezTo>
                    <a:cubicBezTo>
                      <a:pt x="2382" y="3058"/>
                      <a:pt x="3083" y="2381"/>
                      <a:pt x="3083" y="1529"/>
                    </a:cubicBezTo>
                    <a:cubicBezTo>
                      <a:pt x="3083" y="677"/>
                      <a:pt x="2382" y="0"/>
                      <a:pt x="15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9"/>
            <p:cNvGrpSpPr/>
            <p:nvPr/>
          </p:nvGrpSpPr>
          <p:grpSpPr>
            <a:xfrm>
              <a:off x="8239099" y="1536926"/>
              <a:ext cx="552301" cy="552301"/>
              <a:chOff x="1582850" y="1325200"/>
              <a:chExt cx="209300" cy="209300"/>
            </a:xfrm>
          </p:grpSpPr>
          <p:sp>
            <p:nvSpPr>
              <p:cNvPr id="584" name="Google Shape;584;p9"/>
              <p:cNvSpPr/>
              <p:nvPr/>
            </p:nvSpPr>
            <p:spPr>
              <a:xfrm>
                <a:off x="1582850" y="1325200"/>
                <a:ext cx="209300" cy="209300"/>
              </a:xfrm>
              <a:custGeom>
                <a:rect b="b" l="l" r="r" t="t"/>
                <a:pathLst>
                  <a:path extrusionOk="0" h="8372" w="8372">
                    <a:moveTo>
                      <a:pt x="4111" y="1"/>
                    </a:moveTo>
                    <a:cubicBezTo>
                      <a:pt x="3810" y="1"/>
                      <a:pt x="3509" y="26"/>
                      <a:pt x="3208" y="101"/>
                    </a:cubicBezTo>
                    <a:cubicBezTo>
                      <a:pt x="3083" y="126"/>
                      <a:pt x="2983" y="176"/>
                      <a:pt x="2883" y="201"/>
                    </a:cubicBezTo>
                    <a:lnTo>
                      <a:pt x="2757" y="953"/>
                    </a:lnTo>
                    <a:cubicBezTo>
                      <a:pt x="2456" y="1104"/>
                      <a:pt x="2181" y="1279"/>
                      <a:pt x="1930" y="1480"/>
                    </a:cubicBezTo>
                    <a:lnTo>
                      <a:pt x="1178" y="1279"/>
                    </a:lnTo>
                    <a:cubicBezTo>
                      <a:pt x="878" y="1580"/>
                      <a:pt x="652" y="1931"/>
                      <a:pt x="451" y="2282"/>
                    </a:cubicBezTo>
                    <a:lnTo>
                      <a:pt x="903" y="2933"/>
                    </a:lnTo>
                    <a:cubicBezTo>
                      <a:pt x="777" y="3234"/>
                      <a:pt x="702" y="3560"/>
                      <a:pt x="677" y="3886"/>
                    </a:cubicBezTo>
                    <a:lnTo>
                      <a:pt x="0" y="4262"/>
                    </a:lnTo>
                    <a:cubicBezTo>
                      <a:pt x="0" y="4562"/>
                      <a:pt x="50" y="4863"/>
                      <a:pt x="126" y="5189"/>
                    </a:cubicBezTo>
                    <a:cubicBezTo>
                      <a:pt x="151" y="5289"/>
                      <a:pt x="176" y="5389"/>
                      <a:pt x="201" y="5490"/>
                    </a:cubicBezTo>
                    <a:lnTo>
                      <a:pt x="978" y="5615"/>
                    </a:lnTo>
                    <a:cubicBezTo>
                      <a:pt x="1103" y="5941"/>
                      <a:pt x="1279" y="6217"/>
                      <a:pt x="1504" y="6442"/>
                    </a:cubicBezTo>
                    <a:lnTo>
                      <a:pt x="1279" y="7194"/>
                    </a:lnTo>
                    <a:cubicBezTo>
                      <a:pt x="1579" y="7495"/>
                      <a:pt x="1930" y="7745"/>
                      <a:pt x="2306" y="7921"/>
                    </a:cubicBezTo>
                    <a:lnTo>
                      <a:pt x="2933" y="7470"/>
                    </a:lnTo>
                    <a:cubicBezTo>
                      <a:pt x="3233" y="7595"/>
                      <a:pt x="3559" y="7670"/>
                      <a:pt x="3885" y="7695"/>
                    </a:cubicBezTo>
                    <a:lnTo>
                      <a:pt x="4261" y="8372"/>
                    </a:lnTo>
                    <a:cubicBezTo>
                      <a:pt x="4562" y="8372"/>
                      <a:pt x="4888" y="8322"/>
                      <a:pt x="5188" y="8247"/>
                    </a:cubicBezTo>
                    <a:cubicBezTo>
                      <a:pt x="5289" y="8222"/>
                      <a:pt x="5389" y="8196"/>
                      <a:pt x="5489" y="8171"/>
                    </a:cubicBezTo>
                    <a:lnTo>
                      <a:pt x="5639" y="7394"/>
                    </a:lnTo>
                    <a:cubicBezTo>
                      <a:pt x="5940" y="7269"/>
                      <a:pt x="6216" y="7094"/>
                      <a:pt x="6467" y="6893"/>
                    </a:cubicBezTo>
                    <a:lnTo>
                      <a:pt x="7218" y="7094"/>
                    </a:lnTo>
                    <a:cubicBezTo>
                      <a:pt x="7494" y="6793"/>
                      <a:pt x="7745" y="6442"/>
                      <a:pt x="7920" y="6066"/>
                    </a:cubicBezTo>
                    <a:lnTo>
                      <a:pt x="7494" y="5440"/>
                    </a:lnTo>
                    <a:cubicBezTo>
                      <a:pt x="7594" y="5139"/>
                      <a:pt x="7670" y="4813"/>
                      <a:pt x="7695" y="4487"/>
                    </a:cubicBezTo>
                    <a:lnTo>
                      <a:pt x="8371" y="4111"/>
                    </a:lnTo>
                    <a:cubicBezTo>
                      <a:pt x="8371" y="3810"/>
                      <a:pt x="8346" y="3485"/>
                      <a:pt x="8271" y="3184"/>
                    </a:cubicBezTo>
                    <a:cubicBezTo>
                      <a:pt x="8246" y="3084"/>
                      <a:pt x="8196" y="2983"/>
                      <a:pt x="8171" y="2883"/>
                    </a:cubicBezTo>
                    <a:lnTo>
                      <a:pt x="7419" y="2758"/>
                    </a:lnTo>
                    <a:cubicBezTo>
                      <a:pt x="7269" y="2432"/>
                      <a:pt x="7093" y="2156"/>
                      <a:pt x="6893" y="1906"/>
                    </a:cubicBezTo>
                    <a:lnTo>
                      <a:pt x="7093" y="1179"/>
                    </a:lnTo>
                    <a:cubicBezTo>
                      <a:pt x="6792" y="878"/>
                      <a:pt x="6467" y="628"/>
                      <a:pt x="6091" y="452"/>
                    </a:cubicBezTo>
                    <a:lnTo>
                      <a:pt x="5439" y="903"/>
                    </a:lnTo>
                    <a:cubicBezTo>
                      <a:pt x="5138" y="778"/>
                      <a:pt x="4812" y="703"/>
                      <a:pt x="4487" y="678"/>
                    </a:cubicBezTo>
                    <a:lnTo>
                      <a:pt x="4111" y="1"/>
                    </a:ln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9"/>
              <p:cNvSpPr/>
              <p:nvPr/>
            </p:nvSpPr>
            <p:spPr>
              <a:xfrm>
                <a:off x="1621075" y="1369750"/>
                <a:ext cx="132850" cy="120200"/>
              </a:xfrm>
              <a:custGeom>
                <a:rect b="b" l="l" r="r" t="t"/>
                <a:pathLst>
                  <a:path extrusionOk="0" h="4808" w="5314">
                    <a:moveTo>
                      <a:pt x="2667" y="1"/>
                    </a:moveTo>
                    <a:cubicBezTo>
                      <a:pt x="2474" y="1"/>
                      <a:pt x="2277" y="24"/>
                      <a:pt x="2080" y="74"/>
                    </a:cubicBezTo>
                    <a:cubicBezTo>
                      <a:pt x="802" y="374"/>
                      <a:pt x="0" y="1678"/>
                      <a:pt x="326" y="2981"/>
                    </a:cubicBezTo>
                    <a:cubicBezTo>
                      <a:pt x="603" y="4066"/>
                      <a:pt x="1584" y="4808"/>
                      <a:pt x="2656" y="4808"/>
                    </a:cubicBezTo>
                    <a:cubicBezTo>
                      <a:pt x="2847" y="4808"/>
                      <a:pt x="3040" y="4784"/>
                      <a:pt x="3233" y="4735"/>
                    </a:cubicBezTo>
                    <a:cubicBezTo>
                      <a:pt x="4511" y="4435"/>
                      <a:pt x="5313" y="3131"/>
                      <a:pt x="4988" y="1828"/>
                    </a:cubicBezTo>
                    <a:cubicBezTo>
                      <a:pt x="4732" y="743"/>
                      <a:pt x="3754" y="1"/>
                      <a:pt x="2667" y="1"/>
                    </a:cubicBezTo>
                    <a:close/>
                  </a:path>
                </a:pathLst>
              </a:cu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9"/>
              <p:cNvSpPr/>
              <p:nvPr/>
            </p:nvSpPr>
            <p:spPr>
              <a:xfrm>
                <a:off x="1643000" y="1389100"/>
                <a:ext cx="89625" cy="81300"/>
              </a:xfrm>
              <a:custGeom>
                <a:rect b="b" l="l" r="r" t="t"/>
                <a:pathLst>
                  <a:path extrusionOk="0" h="3252" w="3585">
                    <a:moveTo>
                      <a:pt x="1801" y="1"/>
                    </a:moveTo>
                    <a:cubicBezTo>
                      <a:pt x="1670" y="1"/>
                      <a:pt x="1537" y="17"/>
                      <a:pt x="1404" y="51"/>
                    </a:cubicBezTo>
                    <a:cubicBezTo>
                      <a:pt x="527" y="252"/>
                      <a:pt x="0" y="1154"/>
                      <a:pt x="201" y="2006"/>
                    </a:cubicBezTo>
                    <a:cubicBezTo>
                      <a:pt x="394" y="2758"/>
                      <a:pt x="1066" y="3252"/>
                      <a:pt x="1806" y="3252"/>
                    </a:cubicBezTo>
                    <a:cubicBezTo>
                      <a:pt x="1930" y="3252"/>
                      <a:pt x="2055" y="3238"/>
                      <a:pt x="2181" y="3209"/>
                    </a:cubicBezTo>
                    <a:cubicBezTo>
                      <a:pt x="3033" y="2984"/>
                      <a:pt x="3584" y="2107"/>
                      <a:pt x="3359" y="1254"/>
                    </a:cubicBezTo>
                    <a:cubicBezTo>
                      <a:pt x="3189" y="510"/>
                      <a:pt x="2532" y="1"/>
                      <a:pt x="18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9"/>
              <p:cNvSpPr/>
              <p:nvPr/>
            </p:nvSpPr>
            <p:spPr>
              <a:xfrm>
                <a:off x="1664925" y="1409050"/>
                <a:ext cx="45775" cy="41425"/>
              </a:xfrm>
              <a:custGeom>
                <a:rect b="b" l="l" r="r" t="t"/>
                <a:pathLst>
                  <a:path extrusionOk="0" h="1657" w="1831">
                    <a:moveTo>
                      <a:pt x="922" y="0"/>
                    </a:moveTo>
                    <a:cubicBezTo>
                      <a:pt x="850" y="0"/>
                      <a:pt x="776" y="10"/>
                      <a:pt x="702" y="30"/>
                    </a:cubicBezTo>
                    <a:cubicBezTo>
                      <a:pt x="276" y="131"/>
                      <a:pt x="1" y="582"/>
                      <a:pt x="101" y="1033"/>
                    </a:cubicBezTo>
                    <a:cubicBezTo>
                      <a:pt x="186" y="1418"/>
                      <a:pt x="527" y="1656"/>
                      <a:pt x="905" y="1656"/>
                    </a:cubicBezTo>
                    <a:cubicBezTo>
                      <a:pt x="970" y="1656"/>
                      <a:pt x="1037" y="1649"/>
                      <a:pt x="1103" y="1634"/>
                    </a:cubicBezTo>
                    <a:cubicBezTo>
                      <a:pt x="1554" y="1534"/>
                      <a:pt x="1830" y="1083"/>
                      <a:pt x="1705" y="632"/>
                    </a:cubicBezTo>
                    <a:cubicBezTo>
                      <a:pt x="1621" y="255"/>
                      <a:pt x="1292" y="0"/>
                      <a:pt x="9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8" name="Google Shape;588;p9"/>
            <p:cNvGrpSpPr/>
            <p:nvPr/>
          </p:nvGrpSpPr>
          <p:grpSpPr>
            <a:xfrm>
              <a:off x="7723214" y="1254245"/>
              <a:ext cx="552301" cy="552301"/>
              <a:chOff x="1387350" y="1218075"/>
              <a:chExt cx="209300" cy="209300"/>
            </a:xfrm>
          </p:grpSpPr>
          <p:sp>
            <p:nvSpPr>
              <p:cNvPr id="589" name="Google Shape;589;p9"/>
              <p:cNvSpPr/>
              <p:nvPr/>
            </p:nvSpPr>
            <p:spPr>
              <a:xfrm>
                <a:off x="1387350" y="1218075"/>
                <a:ext cx="209300" cy="209300"/>
              </a:xfrm>
              <a:custGeom>
                <a:rect b="b" l="l" r="r" t="t"/>
                <a:pathLst>
                  <a:path extrusionOk="0" h="8372" w="8372">
                    <a:moveTo>
                      <a:pt x="3860" y="0"/>
                    </a:moveTo>
                    <a:lnTo>
                      <a:pt x="3560" y="727"/>
                    </a:lnTo>
                    <a:cubicBezTo>
                      <a:pt x="3234" y="777"/>
                      <a:pt x="2908" y="877"/>
                      <a:pt x="2632" y="1028"/>
                    </a:cubicBezTo>
                    <a:lnTo>
                      <a:pt x="1956" y="652"/>
                    </a:lnTo>
                    <a:cubicBezTo>
                      <a:pt x="1605" y="877"/>
                      <a:pt x="1279" y="1153"/>
                      <a:pt x="1003" y="1454"/>
                    </a:cubicBezTo>
                    <a:lnTo>
                      <a:pt x="1279" y="2181"/>
                    </a:lnTo>
                    <a:cubicBezTo>
                      <a:pt x="1103" y="2456"/>
                      <a:pt x="953" y="2757"/>
                      <a:pt x="853" y="3058"/>
                    </a:cubicBezTo>
                    <a:lnTo>
                      <a:pt x="101" y="3258"/>
                    </a:lnTo>
                    <a:cubicBezTo>
                      <a:pt x="26" y="3559"/>
                      <a:pt x="1" y="3860"/>
                      <a:pt x="1" y="4186"/>
                    </a:cubicBezTo>
                    <a:cubicBezTo>
                      <a:pt x="1" y="4286"/>
                      <a:pt x="1" y="4411"/>
                      <a:pt x="26" y="4512"/>
                    </a:cubicBezTo>
                    <a:lnTo>
                      <a:pt x="728" y="4812"/>
                    </a:lnTo>
                    <a:cubicBezTo>
                      <a:pt x="778" y="5163"/>
                      <a:pt x="878" y="5464"/>
                      <a:pt x="1028" y="5765"/>
                    </a:cubicBezTo>
                    <a:lnTo>
                      <a:pt x="652" y="6441"/>
                    </a:lnTo>
                    <a:cubicBezTo>
                      <a:pt x="878" y="6792"/>
                      <a:pt x="1154" y="7093"/>
                      <a:pt x="1454" y="7369"/>
                    </a:cubicBezTo>
                    <a:lnTo>
                      <a:pt x="2181" y="7093"/>
                    </a:lnTo>
                    <a:cubicBezTo>
                      <a:pt x="2457" y="7268"/>
                      <a:pt x="2758" y="7419"/>
                      <a:pt x="3058" y="7519"/>
                    </a:cubicBezTo>
                    <a:lnTo>
                      <a:pt x="3284" y="8271"/>
                    </a:lnTo>
                    <a:cubicBezTo>
                      <a:pt x="3560" y="8346"/>
                      <a:pt x="3885" y="8371"/>
                      <a:pt x="4186" y="8371"/>
                    </a:cubicBezTo>
                    <a:lnTo>
                      <a:pt x="4512" y="8371"/>
                    </a:lnTo>
                    <a:lnTo>
                      <a:pt x="4838" y="7644"/>
                    </a:lnTo>
                    <a:cubicBezTo>
                      <a:pt x="5164" y="7594"/>
                      <a:pt x="5464" y="7494"/>
                      <a:pt x="5765" y="7344"/>
                    </a:cubicBezTo>
                    <a:lnTo>
                      <a:pt x="6442" y="7720"/>
                    </a:lnTo>
                    <a:cubicBezTo>
                      <a:pt x="6793" y="7519"/>
                      <a:pt x="7093" y="7243"/>
                      <a:pt x="7369" y="6918"/>
                    </a:cubicBezTo>
                    <a:lnTo>
                      <a:pt x="7093" y="6191"/>
                    </a:lnTo>
                    <a:cubicBezTo>
                      <a:pt x="7269" y="5915"/>
                      <a:pt x="7419" y="5639"/>
                      <a:pt x="7545" y="5314"/>
                    </a:cubicBezTo>
                    <a:lnTo>
                      <a:pt x="8271" y="5113"/>
                    </a:lnTo>
                    <a:cubicBezTo>
                      <a:pt x="8347" y="4812"/>
                      <a:pt x="8372" y="4512"/>
                      <a:pt x="8372" y="4186"/>
                    </a:cubicBezTo>
                    <a:cubicBezTo>
                      <a:pt x="8372" y="4085"/>
                      <a:pt x="8372" y="3985"/>
                      <a:pt x="8372" y="3860"/>
                    </a:cubicBezTo>
                    <a:lnTo>
                      <a:pt x="7670" y="3559"/>
                    </a:lnTo>
                    <a:cubicBezTo>
                      <a:pt x="7595" y="3233"/>
                      <a:pt x="7494" y="2907"/>
                      <a:pt x="7344" y="2632"/>
                    </a:cubicBezTo>
                    <a:lnTo>
                      <a:pt x="7745" y="1955"/>
                    </a:lnTo>
                    <a:cubicBezTo>
                      <a:pt x="7520" y="1604"/>
                      <a:pt x="7244" y="1278"/>
                      <a:pt x="6918" y="1003"/>
                    </a:cubicBezTo>
                    <a:lnTo>
                      <a:pt x="6191" y="1278"/>
                    </a:lnTo>
                    <a:cubicBezTo>
                      <a:pt x="5941" y="1103"/>
                      <a:pt x="5640" y="953"/>
                      <a:pt x="5314" y="852"/>
                    </a:cubicBezTo>
                    <a:lnTo>
                      <a:pt x="5114" y="100"/>
                    </a:lnTo>
                    <a:cubicBezTo>
                      <a:pt x="4813" y="25"/>
                      <a:pt x="4512" y="0"/>
                      <a:pt x="4186" y="0"/>
                    </a:cubicBezTo>
                    <a:close/>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9"/>
              <p:cNvSpPr/>
              <p:nvPr/>
            </p:nvSpPr>
            <p:spPr>
              <a:xfrm>
                <a:off x="1387350" y="1218075"/>
                <a:ext cx="209300" cy="209300"/>
              </a:xfrm>
              <a:custGeom>
                <a:rect b="b" l="l" r="r" t="t"/>
                <a:pathLst>
                  <a:path extrusionOk="0" fill="none" h="8372" w="8372">
                    <a:moveTo>
                      <a:pt x="8372" y="4186"/>
                    </a:moveTo>
                    <a:cubicBezTo>
                      <a:pt x="8372" y="4512"/>
                      <a:pt x="8347" y="4812"/>
                      <a:pt x="8271" y="5113"/>
                    </a:cubicBezTo>
                    <a:lnTo>
                      <a:pt x="7545" y="5314"/>
                    </a:lnTo>
                    <a:cubicBezTo>
                      <a:pt x="7419" y="5639"/>
                      <a:pt x="7269" y="5915"/>
                      <a:pt x="7093" y="6191"/>
                    </a:cubicBezTo>
                    <a:lnTo>
                      <a:pt x="7369" y="6918"/>
                    </a:lnTo>
                    <a:cubicBezTo>
                      <a:pt x="7093" y="7243"/>
                      <a:pt x="6793" y="7519"/>
                      <a:pt x="6442" y="7720"/>
                    </a:cubicBezTo>
                    <a:lnTo>
                      <a:pt x="5765" y="7344"/>
                    </a:lnTo>
                    <a:cubicBezTo>
                      <a:pt x="5464" y="7494"/>
                      <a:pt x="5164" y="7594"/>
                      <a:pt x="4838" y="7644"/>
                    </a:cubicBezTo>
                    <a:lnTo>
                      <a:pt x="4512" y="8371"/>
                    </a:lnTo>
                    <a:cubicBezTo>
                      <a:pt x="4412" y="8371"/>
                      <a:pt x="4312" y="8371"/>
                      <a:pt x="4186" y="8371"/>
                    </a:cubicBezTo>
                    <a:cubicBezTo>
                      <a:pt x="3885" y="8371"/>
                      <a:pt x="3560" y="8346"/>
                      <a:pt x="3284" y="8271"/>
                    </a:cubicBezTo>
                    <a:lnTo>
                      <a:pt x="3058" y="7519"/>
                    </a:lnTo>
                    <a:cubicBezTo>
                      <a:pt x="2758" y="7419"/>
                      <a:pt x="2457" y="7268"/>
                      <a:pt x="2181" y="7093"/>
                    </a:cubicBezTo>
                    <a:lnTo>
                      <a:pt x="1454" y="7369"/>
                    </a:lnTo>
                    <a:cubicBezTo>
                      <a:pt x="1154" y="7093"/>
                      <a:pt x="878" y="6792"/>
                      <a:pt x="652" y="6441"/>
                    </a:cubicBezTo>
                    <a:lnTo>
                      <a:pt x="1028" y="5765"/>
                    </a:lnTo>
                    <a:cubicBezTo>
                      <a:pt x="878" y="5464"/>
                      <a:pt x="778" y="5163"/>
                      <a:pt x="728" y="4812"/>
                    </a:cubicBezTo>
                    <a:lnTo>
                      <a:pt x="26" y="4512"/>
                    </a:lnTo>
                    <a:cubicBezTo>
                      <a:pt x="1" y="4411"/>
                      <a:pt x="1" y="4286"/>
                      <a:pt x="1" y="4186"/>
                    </a:cubicBezTo>
                    <a:cubicBezTo>
                      <a:pt x="1" y="3860"/>
                      <a:pt x="26" y="3559"/>
                      <a:pt x="101" y="3258"/>
                    </a:cubicBezTo>
                    <a:lnTo>
                      <a:pt x="853" y="3058"/>
                    </a:lnTo>
                    <a:cubicBezTo>
                      <a:pt x="953" y="2757"/>
                      <a:pt x="1103" y="2456"/>
                      <a:pt x="1279" y="2181"/>
                    </a:cubicBezTo>
                    <a:lnTo>
                      <a:pt x="1003" y="1454"/>
                    </a:lnTo>
                    <a:cubicBezTo>
                      <a:pt x="1279" y="1153"/>
                      <a:pt x="1605" y="877"/>
                      <a:pt x="1956" y="652"/>
                    </a:cubicBezTo>
                    <a:lnTo>
                      <a:pt x="2632" y="1028"/>
                    </a:lnTo>
                    <a:cubicBezTo>
                      <a:pt x="2908" y="877"/>
                      <a:pt x="3234" y="777"/>
                      <a:pt x="3560" y="727"/>
                    </a:cubicBezTo>
                    <a:lnTo>
                      <a:pt x="3860" y="0"/>
                    </a:lnTo>
                    <a:cubicBezTo>
                      <a:pt x="3986" y="0"/>
                      <a:pt x="4086" y="0"/>
                      <a:pt x="4186" y="0"/>
                    </a:cubicBezTo>
                    <a:cubicBezTo>
                      <a:pt x="4512" y="0"/>
                      <a:pt x="4813" y="25"/>
                      <a:pt x="5114" y="100"/>
                    </a:cubicBezTo>
                    <a:lnTo>
                      <a:pt x="5314" y="852"/>
                    </a:lnTo>
                    <a:cubicBezTo>
                      <a:pt x="5640" y="953"/>
                      <a:pt x="5941" y="1103"/>
                      <a:pt x="6191" y="1278"/>
                    </a:cubicBezTo>
                    <a:lnTo>
                      <a:pt x="6918" y="1003"/>
                    </a:lnTo>
                    <a:cubicBezTo>
                      <a:pt x="7244" y="1278"/>
                      <a:pt x="7520" y="1604"/>
                      <a:pt x="7745" y="1955"/>
                    </a:cubicBezTo>
                    <a:lnTo>
                      <a:pt x="7344" y="2632"/>
                    </a:lnTo>
                    <a:cubicBezTo>
                      <a:pt x="7494" y="2907"/>
                      <a:pt x="7595" y="3233"/>
                      <a:pt x="7670" y="3559"/>
                    </a:cubicBezTo>
                    <a:lnTo>
                      <a:pt x="8372" y="3860"/>
                    </a:lnTo>
                    <a:cubicBezTo>
                      <a:pt x="8372" y="3985"/>
                      <a:pt x="8372" y="4085"/>
                      <a:pt x="8372" y="4186"/>
                    </a:cubicBezTo>
                    <a:close/>
                  </a:path>
                </a:pathLst>
              </a:custGeom>
              <a:noFill/>
              <a:ln cap="flat" cmpd="sng" w="19050">
                <a:solidFill>
                  <a:schemeClr val="accent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9"/>
              <p:cNvSpPr/>
              <p:nvPr/>
            </p:nvSpPr>
            <p:spPr>
              <a:xfrm>
                <a:off x="1431850" y="1262550"/>
                <a:ext cx="120325" cy="120325"/>
              </a:xfrm>
              <a:custGeom>
                <a:rect b="b" l="l" r="r" t="t"/>
                <a:pathLst>
                  <a:path extrusionOk="0" h="4813" w="4813">
                    <a:moveTo>
                      <a:pt x="2406" y="1"/>
                    </a:moveTo>
                    <a:cubicBezTo>
                      <a:pt x="1078" y="1"/>
                      <a:pt x="0" y="1078"/>
                      <a:pt x="0" y="2407"/>
                    </a:cubicBezTo>
                    <a:cubicBezTo>
                      <a:pt x="0" y="3735"/>
                      <a:pt x="1078" y="4813"/>
                      <a:pt x="2406" y="4813"/>
                    </a:cubicBezTo>
                    <a:cubicBezTo>
                      <a:pt x="3735" y="4813"/>
                      <a:pt x="4812" y="3735"/>
                      <a:pt x="4812" y="2407"/>
                    </a:cubicBezTo>
                    <a:cubicBezTo>
                      <a:pt x="4812" y="1078"/>
                      <a:pt x="3735" y="1"/>
                      <a:pt x="2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9"/>
              <p:cNvSpPr/>
              <p:nvPr/>
            </p:nvSpPr>
            <p:spPr>
              <a:xfrm>
                <a:off x="1451275" y="1281975"/>
                <a:ext cx="81475" cy="81475"/>
              </a:xfrm>
              <a:custGeom>
                <a:rect b="b" l="l" r="r" t="t"/>
                <a:pathLst>
                  <a:path extrusionOk="0" fill="none" h="3259" w="3259">
                    <a:moveTo>
                      <a:pt x="3258" y="1630"/>
                    </a:moveTo>
                    <a:cubicBezTo>
                      <a:pt x="3258" y="2532"/>
                      <a:pt x="2531" y="3259"/>
                      <a:pt x="1629" y="3259"/>
                    </a:cubicBezTo>
                    <a:cubicBezTo>
                      <a:pt x="727" y="3259"/>
                      <a:pt x="0" y="2532"/>
                      <a:pt x="0" y="1630"/>
                    </a:cubicBezTo>
                    <a:cubicBezTo>
                      <a:pt x="0" y="727"/>
                      <a:pt x="727" y="1"/>
                      <a:pt x="1629" y="1"/>
                    </a:cubicBezTo>
                    <a:cubicBezTo>
                      <a:pt x="2531" y="1"/>
                      <a:pt x="3258" y="727"/>
                      <a:pt x="3258" y="1630"/>
                    </a:cubicBezTo>
                    <a:close/>
                  </a:path>
                </a:pathLst>
              </a:custGeom>
              <a:solidFill>
                <a:schemeClr val="lt1"/>
              </a:solidFill>
              <a:ln cap="flat" cmpd="sng" w="9525">
                <a:solidFill>
                  <a:schemeClr val="dk2"/>
                </a:solidFill>
                <a:prstDash val="solid"/>
                <a:miter lim="25062"/>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93" name="Google Shape;593;p9"/>
          <p:cNvSpPr txBox="1"/>
          <p:nvPr>
            <p:ph type="title"/>
          </p:nvPr>
        </p:nvSpPr>
        <p:spPr>
          <a:xfrm>
            <a:off x="2549400" y="2221500"/>
            <a:ext cx="4045200" cy="754800"/>
          </a:xfrm>
          <a:prstGeom prst="rect">
            <a:avLst/>
          </a:prstGeom>
        </p:spPr>
        <p:txBody>
          <a:bodyPr anchorCtr="0" anchor="ctr" bIns="0" lIns="0" spcFirstLastPara="1" rIns="0" wrap="square" tIns="0">
            <a:noAutofit/>
          </a:bodyPr>
          <a:lstStyle>
            <a:lvl1pPr lvl="0" rtl="0" algn="ctr">
              <a:spcBef>
                <a:spcPts val="0"/>
              </a:spcBef>
              <a:spcAft>
                <a:spcPts val="0"/>
              </a:spcAft>
              <a:buSzPts val="4200"/>
              <a:buNone/>
              <a:defRPr sz="47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594" name="Google Shape;594;p9"/>
          <p:cNvSpPr txBox="1"/>
          <p:nvPr>
            <p:ph idx="1" type="subTitle"/>
          </p:nvPr>
        </p:nvSpPr>
        <p:spPr>
          <a:xfrm>
            <a:off x="2549400" y="3230175"/>
            <a:ext cx="4045200" cy="700500"/>
          </a:xfrm>
          <a:prstGeom prst="rect">
            <a:avLst/>
          </a:prstGeom>
        </p:spPr>
        <p:txBody>
          <a:bodyPr anchorCtr="0" anchor="t" bIns="0" lIns="0" spcFirstLastPara="1" rIns="0" wrap="square" tIns="0">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95" name="Google Shape;595;p9"/>
          <p:cNvSpPr txBox="1"/>
          <p:nvPr>
            <p:ph hasCustomPrompt="1" idx="2" type="title"/>
          </p:nvPr>
        </p:nvSpPr>
        <p:spPr>
          <a:xfrm>
            <a:off x="3647325" y="1212825"/>
            <a:ext cx="1926600" cy="754800"/>
          </a:xfrm>
          <a:prstGeom prst="rect">
            <a:avLst/>
          </a:prstGeom>
        </p:spPr>
        <p:txBody>
          <a:bodyPr anchorCtr="0" anchor="ctr" bIns="0" lIns="0" spcFirstLastPara="1" rIns="0" wrap="square" tIns="0">
            <a:noAutofit/>
          </a:bodyPr>
          <a:lstStyle>
            <a:lvl1pPr lvl="0" rtl="0" algn="ctr">
              <a:spcBef>
                <a:spcPts val="0"/>
              </a:spcBef>
              <a:spcAft>
                <a:spcPts val="0"/>
              </a:spcAft>
              <a:buSzPts val="3000"/>
              <a:buNone/>
              <a:defRPr sz="7200">
                <a:solidFill>
                  <a:schemeClr val="dk1"/>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96" name="Shape 596"/>
        <p:cNvGrpSpPr/>
        <p:nvPr/>
      </p:nvGrpSpPr>
      <p:grpSpPr>
        <a:xfrm>
          <a:off x="0" y="0"/>
          <a:ext cx="0" cy="0"/>
          <a:chOff x="0" y="0"/>
          <a:chExt cx="0" cy="0"/>
        </a:xfrm>
      </p:grpSpPr>
      <p:grpSp>
        <p:nvGrpSpPr>
          <p:cNvPr id="597" name="Google Shape;597;p10"/>
          <p:cNvGrpSpPr/>
          <p:nvPr/>
        </p:nvGrpSpPr>
        <p:grpSpPr>
          <a:xfrm flipH="1">
            <a:off x="1510279" y="-831315"/>
            <a:ext cx="8377976" cy="1614718"/>
            <a:chOff x="-566246" y="-831315"/>
            <a:chExt cx="8377976" cy="1614718"/>
          </a:xfrm>
        </p:grpSpPr>
        <p:sp>
          <p:nvSpPr>
            <p:cNvPr id="598" name="Google Shape;598;p10"/>
            <p:cNvSpPr/>
            <p:nvPr/>
          </p:nvSpPr>
          <p:spPr>
            <a:xfrm rot="10800000">
              <a:off x="-178627" y="-831315"/>
              <a:ext cx="5711267" cy="1569921"/>
            </a:xfrm>
            <a:custGeom>
              <a:rect b="b" l="l" r="r" t="t"/>
              <a:pathLst>
                <a:path extrusionOk="0" h="51587" w="187670">
                  <a:moveTo>
                    <a:pt x="187453" y="1"/>
                  </a:moveTo>
                  <a:cubicBezTo>
                    <a:pt x="187407" y="1"/>
                    <a:pt x="187362" y="24"/>
                    <a:pt x="187327" y="69"/>
                  </a:cubicBezTo>
                  <a:lnTo>
                    <a:pt x="143594" y="43780"/>
                  </a:lnTo>
                  <a:lnTo>
                    <a:pt x="103992" y="43780"/>
                  </a:lnTo>
                  <a:lnTo>
                    <a:pt x="87444" y="27232"/>
                  </a:lnTo>
                  <a:lnTo>
                    <a:pt x="46838" y="27232"/>
                  </a:lnTo>
                  <a:lnTo>
                    <a:pt x="22871" y="51198"/>
                  </a:lnTo>
                  <a:lnTo>
                    <a:pt x="183" y="51198"/>
                  </a:lnTo>
                  <a:cubicBezTo>
                    <a:pt x="91" y="51198"/>
                    <a:pt x="0" y="51289"/>
                    <a:pt x="0" y="51403"/>
                  </a:cubicBezTo>
                  <a:cubicBezTo>
                    <a:pt x="0" y="51495"/>
                    <a:pt x="91" y="51586"/>
                    <a:pt x="183" y="51586"/>
                  </a:cubicBezTo>
                  <a:lnTo>
                    <a:pt x="23031" y="51586"/>
                  </a:lnTo>
                  <a:lnTo>
                    <a:pt x="46997" y="27620"/>
                  </a:lnTo>
                  <a:lnTo>
                    <a:pt x="87284" y="27620"/>
                  </a:lnTo>
                  <a:lnTo>
                    <a:pt x="103833" y="44168"/>
                  </a:lnTo>
                  <a:lnTo>
                    <a:pt x="143754" y="44168"/>
                  </a:lnTo>
                  <a:lnTo>
                    <a:pt x="187579" y="321"/>
                  </a:lnTo>
                  <a:cubicBezTo>
                    <a:pt x="187670" y="252"/>
                    <a:pt x="187670" y="138"/>
                    <a:pt x="187579" y="69"/>
                  </a:cubicBezTo>
                  <a:cubicBezTo>
                    <a:pt x="187544" y="24"/>
                    <a:pt x="187499" y="1"/>
                    <a:pt x="18745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0"/>
            <p:cNvSpPr/>
            <p:nvPr/>
          </p:nvSpPr>
          <p:spPr>
            <a:xfrm rot="10800000">
              <a:off x="2097663" y="-149871"/>
              <a:ext cx="3817027" cy="933273"/>
            </a:xfrm>
            <a:custGeom>
              <a:rect b="b" l="l" r="r" t="t"/>
              <a:pathLst>
                <a:path extrusionOk="0" h="30667" w="125426">
                  <a:moveTo>
                    <a:pt x="125014" y="1"/>
                  </a:moveTo>
                  <a:cubicBezTo>
                    <a:pt x="124917" y="1"/>
                    <a:pt x="124820" y="35"/>
                    <a:pt x="124741" y="103"/>
                  </a:cubicBezTo>
                  <a:lnTo>
                    <a:pt x="111936" y="12931"/>
                  </a:lnTo>
                  <a:lnTo>
                    <a:pt x="47020" y="12931"/>
                  </a:lnTo>
                  <a:lnTo>
                    <a:pt x="30016" y="29913"/>
                  </a:lnTo>
                  <a:lnTo>
                    <a:pt x="388" y="29913"/>
                  </a:lnTo>
                  <a:cubicBezTo>
                    <a:pt x="160" y="29913"/>
                    <a:pt x="0" y="30073"/>
                    <a:pt x="0" y="30301"/>
                  </a:cubicBezTo>
                  <a:cubicBezTo>
                    <a:pt x="0" y="30507"/>
                    <a:pt x="160" y="30666"/>
                    <a:pt x="388" y="30666"/>
                  </a:cubicBezTo>
                  <a:lnTo>
                    <a:pt x="30335" y="30666"/>
                  </a:lnTo>
                  <a:lnTo>
                    <a:pt x="47340" y="13685"/>
                  </a:lnTo>
                  <a:lnTo>
                    <a:pt x="112255" y="13685"/>
                  </a:lnTo>
                  <a:lnTo>
                    <a:pt x="125288" y="651"/>
                  </a:lnTo>
                  <a:cubicBezTo>
                    <a:pt x="125425" y="514"/>
                    <a:pt x="125425" y="263"/>
                    <a:pt x="125288" y="103"/>
                  </a:cubicBezTo>
                  <a:cubicBezTo>
                    <a:pt x="125208" y="35"/>
                    <a:pt x="125111" y="1"/>
                    <a:pt x="1250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0"/>
            <p:cNvSpPr/>
            <p:nvPr/>
          </p:nvSpPr>
          <p:spPr>
            <a:xfrm rot="10800000">
              <a:off x="5347154" y="-352704"/>
              <a:ext cx="2464576" cy="481412"/>
            </a:xfrm>
            <a:custGeom>
              <a:rect b="b" l="l" r="r" t="t"/>
              <a:pathLst>
                <a:path extrusionOk="0" h="15819" w="80985">
                  <a:moveTo>
                    <a:pt x="206" y="1"/>
                  </a:moveTo>
                  <a:cubicBezTo>
                    <a:pt x="92" y="1"/>
                    <a:pt x="0" y="92"/>
                    <a:pt x="0" y="183"/>
                  </a:cubicBezTo>
                  <a:cubicBezTo>
                    <a:pt x="0" y="297"/>
                    <a:pt x="92" y="389"/>
                    <a:pt x="206" y="389"/>
                  </a:cubicBezTo>
                  <a:lnTo>
                    <a:pt x="37297" y="389"/>
                  </a:lnTo>
                  <a:lnTo>
                    <a:pt x="52750" y="15818"/>
                  </a:lnTo>
                  <a:lnTo>
                    <a:pt x="80779" y="15818"/>
                  </a:lnTo>
                  <a:cubicBezTo>
                    <a:pt x="80893" y="15818"/>
                    <a:pt x="80985" y="15727"/>
                    <a:pt x="80985" y="15636"/>
                  </a:cubicBezTo>
                  <a:cubicBezTo>
                    <a:pt x="80985" y="15522"/>
                    <a:pt x="80893" y="15430"/>
                    <a:pt x="80779" y="15430"/>
                  </a:cubicBezTo>
                  <a:lnTo>
                    <a:pt x="52909" y="15430"/>
                  </a:lnTo>
                  <a:lnTo>
                    <a:pt x="3745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0"/>
            <p:cNvSpPr/>
            <p:nvPr/>
          </p:nvSpPr>
          <p:spPr>
            <a:xfrm rot="10800000">
              <a:off x="5904951" y="-196402"/>
              <a:ext cx="115339" cy="115339"/>
            </a:xfrm>
            <a:custGeom>
              <a:rect b="b" l="l" r="r" t="t"/>
              <a:pathLst>
                <a:path extrusionOk="0" h="3790" w="3790">
                  <a:moveTo>
                    <a:pt x="1895" y="366"/>
                  </a:moveTo>
                  <a:cubicBezTo>
                    <a:pt x="2717" y="366"/>
                    <a:pt x="3402" y="1051"/>
                    <a:pt x="3402" y="1895"/>
                  </a:cubicBezTo>
                  <a:cubicBezTo>
                    <a:pt x="3402" y="2717"/>
                    <a:pt x="2717" y="3402"/>
                    <a:pt x="1895" y="3402"/>
                  </a:cubicBezTo>
                  <a:cubicBezTo>
                    <a:pt x="1051" y="3402"/>
                    <a:pt x="366" y="2717"/>
                    <a:pt x="366" y="1895"/>
                  </a:cubicBezTo>
                  <a:cubicBezTo>
                    <a:pt x="366" y="1051"/>
                    <a:pt x="1051" y="366"/>
                    <a:pt x="1895" y="366"/>
                  </a:cubicBezTo>
                  <a:close/>
                  <a:moveTo>
                    <a:pt x="1895" y="1"/>
                  </a:moveTo>
                  <a:cubicBezTo>
                    <a:pt x="845" y="1"/>
                    <a:pt x="1" y="845"/>
                    <a:pt x="1" y="1895"/>
                  </a:cubicBezTo>
                  <a:cubicBezTo>
                    <a:pt x="1" y="2922"/>
                    <a:pt x="845" y="3790"/>
                    <a:pt x="1895" y="3790"/>
                  </a:cubicBezTo>
                  <a:cubicBezTo>
                    <a:pt x="2922" y="3790"/>
                    <a:pt x="3790" y="2922"/>
                    <a:pt x="3790" y="1895"/>
                  </a:cubicBezTo>
                  <a:cubicBezTo>
                    <a:pt x="3790" y="845"/>
                    <a:pt x="2922" y="1"/>
                    <a:pt x="18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10"/>
            <p:cNvSpPr/>
            <p:nvPr/>
          </p:nvSpPr>
          <p:spPr>
            <a:xfrm rot="10800000">
              <a:off x="5926467" y="-174886"/>
              <a:ext cx="72977" cy="72977"/>
            </a:xfrm>
            <a:custGeom>
              <a:rect b="b" l="l" r="r" t="t"/>
              <a:pathLst>
                <a:path extrusionOk="0" h="2398" w="2398">
                  <a:moveTo>
                    <a:pt x="1210" y="1"/>
                  </a:moveTo>
                  <a:cubicBezTo>
                    <a:pt x="548" y="1"/>
                    <a:pt x="1" y="548"/>
                    <a:pt x="1" y="1210"/>
                  </a:cubicBezTo>
                  <a:cubicBezTo>
                    <a:pt x="1" y="1872"/>
                    <a:pt x="548" y="2397"/>
                    <a:pt x="1210" y="2397"/>
                  </a:cubicBezTo>
                  <a:cubicBezTo>
                    <a:pt x="1872" y="2397"/>
                    <a:pt x="2397" y="1872"/>
                    <a:pt x="2397" y="1210"/>
                  </a:cubicBezTo>
                  <a:cubicBezTo>
                    <a:pt x="2397" y="548"/>
                    <a:pt x="1872" y="1"/>
                    <a:pt x="121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0"/>
            <p:cNvSpPr/>
            <p:nvPr/>
          </p:nvSpPr>
          <p:spPr>
            <a:xfrm rot="10800000">
              <a:off x="1516950" y="116870"/>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0"/>
            <p:cNvSpPr/>
            <p:nvPr/>
          </p:nvSpPr>
          <p:spPr>
            <a:xfrm rot="10800000">
              <a:off x="5146391" y="78677"/>
              <a:ext cx="88954" cy="88924"/>
            </a:xfrm>
            <a:custGeom>
              <a:rect b="b" l="l" r="r" t="t"/>
              <a:pathLst>
                <a:path extrusionOk="0" h="2922" w="2923">
                  <a:moveTo>
                    <a:pt x="1461" y="0"/>
                  </a:moveTo>
                  <a:cubicBezTo>
                    <a:pt x="640" y="0"/>
                    <a:pt x="0" y="662"/>
                    <a:pt x="0" y="1461"/>
                  </a:cubicBezTo>
                  <a:cubicBezTo>
                    <a:pt x="0" y="2283"/>
                    <a:pt x="640" y="2922"/>
                    <a:pt x="1461" y="2922"/>
                  </a:cubicBezTo>
                  <a:cubicBezTo>
                    <a:pt x="2260" y="2922"/>
                    <a:pt x="2922" y="2283"/>
                    <a:pt x="2922" y="1461"/>
                  </a:cubicBezTo>
                  <a:cubicBezTo>
                    <a:pt x="2922" y="662"/>
                    <a:pt x="2260"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0"/>
            <p:cNvSpPr/>
            <p:nvPr/>
          </p:nvSpPr>
          <p:spPr>
            <a:xfrm rot="10800000">
              <a:off x="1478757" y="78677"/>
              <a:ext cx="88924" cy="88924"/>
            </a:xfrm>
            <a:custGeom>
              <a:rect b="b" l="l" r="r" t="t"/>
              <a:pathLst>
                <a:path extrusionOk="0" h="2922" w="2922">
                  <a:moveTo>
                    <a:pt x="1461" y="0"/>
                  </a:moveTo>
                  <a:cubicBezTo>
                    <a:pt x="662" y="0"/>
                    <a:pt x="0" y="662"/>
                    <a:pt x="0" y="1461"/>
                  </a:cubicBezTo>
                  <a:cubicBezTo>
                    <a:pt x="0" y="2283"/>
                    <a:pt x="662" y="2922"/>
                    <a:pt x="1461" y="2922"/>
                  </a:cubicBezTo>
                  <a:cubicBezTo>
                    <a:pt x="2283" y="2922"/>
                    <a:pt x="2922" y="2283"/>
                    <a:pt x="2922" y="1461"/>
                  </a:cubicBezTo>
                  <a:cubicBezTo>
                    <a:pt x="2922" y="662"/>
                    <a:pt x="2283" y="0"/>
                    <a:pt x="14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0"/>
            <p:cNvSpPr/>
            <p:nvPr/>
          </p:nvSpPr>
          <p:spPr>
            <a:xfrm rot="10800000">
              <a:off x="-398137" y="-606937"/>
              <a:ext cx="1361489" cy="1360302"/>
            </a:xfrm>
            <a:custGeom>
              <a:rect b="b" l="l" r="r" t="t"/>
              <a:pathLst>
                <a:path extrusionOk="0" h="44699" w="44738">
                  <a:moveTo>
                    <a:pt x="44532" y="1"/>
                  </a:moveTo>
                  <a:cubicBezTo>
                    <a:pt x="44481" y="1"/>
                    <a:pt x="44430" y="18"/>
                    <a:pt x="44395" y="52"/>
                  </a:cubicBezTo>
                  <a:lnTo>
                    <a:pt x="91" y="44356"/>
                  </a:lnTo>
                  <a:cubicBezTo>
                    <a:pt x="0" y="44447"/>
                    <a:pt x="0" y="44562"/>
                    <a:pt x="91" y="44630"/>
                  </a:cubicBezTo>
                  <a:cubicBezTo>
                    <a:pt x="114" y="44676"/>
                    <a:pt x="160" y="44699"/>
                    <a:pt x="228" y="44699"/>
                  </a:cubicBezTo>
                  <a:cubicBezTo>
                    <a:pt x="274" y="44699"/>
                    <a:pt x="320" y="44676"/>
                    <a:pt x="342" y="44630"/>
                  </a:cubicBezTo>
                  <a:lnTo>
                    <a:pt x="44669" y="326"/>
                  </a:lnTo>
                  <a:cubicBezTo>
                    <a:pt x="44738" y="258"/>
                    <a:pt x="44738" y="121"/>
                    <a:pt x="44669" y="52"/>
                  </a:cubicBezTo>
                  <a:cubicBezTo>
                    <a:pt x="44635" y="18"/>
                    <a:pt x="44584" y="1"/>
                    <a:pt x="4453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0"/>
            <p:cNvSpPr/>
            <p:nvPr/>
          </p:nvSpPr>
          <p:spPr>
            <a:xfrm rot="10800000">
              <a:off x="-566246" y="-681953"/>
              <a:ext cx="1361520" cy="1360272"/>
            </a:xfrm>
            <a:custGeom>
              <a:rect b="b" l="l" r="r" t="t"/>
              <a:pathLst>
                <a:path extrusionOk="0" h="44698" w="44739">
                  <a:moveTo>
                    <a:pt x="44522" y="0"/>
                  </a:moveTo>
                  <a:cubicBezTo>
                    <a:pt x="44476" y="0"/>
                    <a:pt x="44430" y="17"/>
                    <a:pt x="44396" y="51"/>
                  </a:cubicBezTo>
                  <a:lnTo>
                    <a:pt x="69" y="44378"/>
                  </a:lnTo>
                  <a:cubicBezTo>
                    <a:pt x="1" y="44447"/>
                    <a:pt x="1" y="44561"/>
                    <a:pt x="69" y="44629"/>
                  </a:cubicBezTo>
                  <a:cubicBezTo>
                    <a:pt x="115" y="44675"/>
                    <a:pt x="161" y="44698"/>
                    <a:pt x="206" y="44698"/>
                  </a:cubicBezTo>
                  <a:cubicBezTo>
                    <a:pt x="252" y="44698"/>
                    <a:pt x="298" y="44675"/>
                    <a:pt x="343" y="44629"/>
                  </a:cubicBezTo>
                  <a:lnTo>
                    <a:pt x="44647" y="325"/>
                  </a:lnTo>
                  <a:cubicBezTo>
                    <a:pt x="44738" y="257"/>
                    <a:pt x="44738" y="120"/>
                    <a:pt x="44647" y="51"/>
                  </a:cubicBezTo>
                  <a:cubicBezTo>
                    <a:pt x="44613" y="17"/>
                    <a:pt x="44567" y="0"/>
                    <a:pt x="4452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0"/>
            <p:cNvSpPr/>
            <p:nvPr/>
          </p:nvSpPr>
          <p:spPr>
            <a:xfrm rot="10800000">
              <a:off x="16173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0"/>
            <p:cNvSpPr/>
            <p:nvPr/>
          </p:nvSpPr>
          <p:spPr>
            <a:xfrm rot="10800000">
              <a:off x="414563" y="401657"/>
              <a:ext cx="336949" cy="210502"/>
            </a:xfrm>
            <a:custGeom>
              <a:rect b="b" l="l" r="r" t="t"/>
              <a:pathLst>
                <a:path extrusionOk="0" h="6917" w="11072">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0"/>
            <p:cNvSpPr/>
            <p:nvPr/>
          </p:nvSpPr>
          <p:spPr>
            <a:xfrm rot="10800000">
              <a:off x="667426" y="401657"/>
              <a:ext cx="336918" cy="210502"/>
            </a:xfrm>
            <a:custGeom>
              <a:rect b="b" l="l" r="r" t="t"/>
              <a:pathLst>
                <a:path extrusionOk="0" h="6917" w="11071">
                  <a:moveTo>
                    <a:pt x="6643"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0"/>
            <p:cNvSpPr/>
            <p:nvPr/>
          </p:nvSpPr>
          <p:spPr>
            <a:xfrm rot="10800000">
              <a:off x="920960" y="401657"/>
              <a:ext cx="336918" cy="210502"/>
            </a:xfrm>
            <a:custGeom>
              <a:rect b="b" l="l" r="r" t="t"/>
              <a:pathLst>
                <a:path extrusionOk="0" h="6917" w="11071">
                  <a:moveTo>
                    <a:pt x="6665" y="0"/>
                  </a:moveTo>
                  <a:lnTo>
                    <a:pt x="0" y="6916"/>
                  </a:lnTo>
                  <a:lnTo>
                    <a:pt x="4428" y="6916"/>
                  </a:lnTo>
                  <a:lnTo>
                    <a:pt x="1107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0"/>
            <p:cNvSpPr/>
            <p:nvPr/>
          </p:nvSpPr>
          <p:spPr>
            <a:xfrm rot="10800000">
              <a:off x="1173823" y="401657"/>
              <a:ext cx="336918" cy="210502"/>
            </a:xfrm>
            <a:custGeom>
              <a:rect b="b" l="l" r="r" t="t"/>
              <a:pathLst>
                <a:path extrusionOk="0" h="6917" w="11071">
                  <a:moveTo>
                    <a:pt x="6666"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0"/>
            <p:cNvSpPr/>
            <p:nvPr/>
          </p:nvSpPr>
          <p:spPr>
            <a:xfrm rot="10800000">
              <a:off x="1426656" y="401657"/>
              <a:ext cx="336918" cy="210502"/>
            </a:xfrm>
            <a:custGeom>
              <a:rect b="b" l="l" r="r" t="t"/>
              <a:pathLst>
                <a:path extrusionOk="0" h="6917" w="11071">
                  <a:moveTo>
                    <a:pt x="6665" y="0"/>
                  </a:moveTo>
                  <a:lnTo>
                    <a:pt x="0"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0"/>
            <p:cNvSpPr/>
            <p:nvPr/>
          </p:nvSpPr>
          <p:spPr>
            <a:xfrm rot="10800000">
              <a:off x="1679490" y="401657"/>
              <a:ext cx="336949" cy="210502"/>
            </a:xfrm>
            <a:custGeom>
              <a:rect b="b" l="l" r="r" t="t"/>
              <a:pathLst>
                <a:path extrusionOk="0" h="6917" w="11072">
                  <a:moveTo>
                    <a:pt x="6643" y="0"/>
                  </a:moveTo>
                  <a:lnTo>
                    <a:pt x="1" y="6916"/>
                  </a:lnTo>
                  <a:lnTo>
                    <a:pt x="4406"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0"/>
            <p:cNvSpPr/>
            <p:nvPr/>
          </p:nvSpPr>
          <p:spPr>
            <a:xfrm rot="10800000">
              <a:off x="1933053" y="401657"/>
              <a:ext cx="336918" cy="210502"/>
            </a:xfrm>
            <a:custGeom>
              <a:rect b="b" l="l" r="r" t="t"/>
              <a:pathLst>
                <a:path extrusionOk="0" h="6917" w="11071">
                  <a:moveTo>
                    <a:pt x="6666" y="0"/>
                  </a:moveTo>
                  <a:lnTo>
                    <a:pt x="1" y="6916"/>
                  </a:lnTo>
                  <a:lnTo>
                    <a:pt x="4429" y="6916"/>
                  </a:lnTo>
                  <a:lnTo>
                    <a:pt x="1107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0"/>
            <p:cNvSpPr/>
            <p:nvPr/>
          </p:nvSpPr>
          <p:spPr>
            <a:xfrm rot="10800000">
              <a:off x="1858707"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0"/>
            <p:cNvSpPr/>
            <p:nvPr/>
          </p:nvSpPr>
          <p:spPr>
            <a:xfrm rot="10800000">
              <a:off x="1751736"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0"/>
            <p:cNvSpPr/>
            <p:nvPr/>
          </p:nvSpPr>
          <p:spPr>
            <a:xfrm rot="10800000">
              <a:off x="1645466"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0"/>
            <p:cNvSpPr/>
            <p:nvPr/>
          </p:nvSpPr>
          <p:spPr>
            <a:xfrm rot="10800000">
              <a:off x="1539196" y="-175586"/>
              <a:ext cx="175078" cy="188986"/>
            </a:xfrm>
            <a:custGeom>
              <a:rect b="b" l="l" r="r" t="t"/>
              <a:pathLst>
                <a:path extrusionOk="0" h="6210" w="5753">
                  <a:moveTo>
                    <a:pt x="1" y="1"/>
                  </a:moveTo>
                  <a:lnTo>
                    <a:pt x="3516" y="3265"/>
                  </a:lnTo>
                  <a:lnTo>
                    <a:pt x="366"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0"/>
            <p:cNvSpPr/>
            <p:nvPr/>
          </p:nvSpPr>
          <p:spPr>
            <a:xfrm rot="10800000">
              <a:off x="1432895" y="-175586"/>
              <a:ext cx="175078" cy="188986"/>
            </a:xfrm>
            <a:custGeom>
              <a:rect b="b" l="l" r="r" t="t"/>
              <a:pathLst>
                <a:path extrusionOk="0" h="6210" w="5753">
                  <a:moveTo>
                    <a:pt x="0" y="1"/>
                  </a:moveTo>
                  <a:lnTo>
                    <a:pt x="3515"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0"/>
            <p:cNvSpPr/>
            <p:nvPr/>
          </p:nvSpPr>
          <p:spPr>
            <a:xfrm rot="10800000">
              <a:off x="1326625" y="-175586"/>
              <a:ext cx="175078" cy="188986"/>
            </a:xfrm>
            <a:custGeom>
              <a:rect b="b" l="l" r="r" t="t"/>
              <a:pathLst>
                <a:path extrusionOk="0" h="6210" w="5753">
                  <a:moveTo>
                    <a:pt x="0" y="1"/>
                  </a:moveTo>
                  <a:lnTo>
                    <a:pt x="3516" y="3265"/>
                  </a:lnTo>
                  <a:lnTo>
                    <a:pt x="388" y="6209"/>
                  </a:lnTo>
                  <a:lnTo>
                    <a:pt x="2625"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0"/>
            <p:cNvSpPr/>
            <p:nvPr/>
          </p:nvSpPr>
          <p:spPr>
            <a:xfrm rot="10800000">
              <a:off x="1220355" y="-175586"/>
              <a:ext cx="175078" cy="188986"/>
            </a:xfrm>
            <a:custGeom>
              <a:rect b="b" l="l" r="r" t="t"/>
              <a:pathLst>
                <a:path extrusionOk="0" h="6210" w="5753">
                  <a:moveTo>
                    <a:pt x="1" y="1"/>
                  </a:moveTo>
                  <a:lnTo>
                    <a:pt x="3516" y="3265"/>
                  </a:lnTo>
                  <a:lnTo>
                    <a:pt x="389" y="6209"/>
                  </a:lnTo>
                  <a:lnTo>
                    <a:pt x="2626"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0"/>
            <p:cNvSpPr/>
            <p:nvPr/>
          </p:nvSpPr>
          <p:spPr>
            <a:xfrm rot="10800000">
              <a:off x="1114084" y="-175586"/>
              <a:ext cx="174378" cy="188986"/>
            </a:xfrm>
            <a:custGeom>
              <a:rect b="b" l="l" r="r" t="t"/>
              <a:pathLst>
                <a:path extrusionOk="0" h="6210" w="5730">
                  <a:moveTo>
                    <a:pt x="1" y="1"/>
                  </a:moveTo>
                  <a:lnTo>
                    <a:pt x="3493" y="3265"/>
                  </a:lnTo>
                  <a:lnTo>
                    <a:pt x="366" y="6209"/>
                  </a:lnTo>
                  <a:lnTo>
                    <a:pt x="2603" y="6209"/>
                  </a:lnTo>
                  <a:lnTo>
                    <a:pt x="5730"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0"/>
            <p:cNvSpPr/>
            <p:nvPr/>
          </p:nvSpPr>
          <p:spPr>
            <a:xfrm rot="10800000">
              <a:off x="1007784" y="-175586"/>
              <a:ext cx="174378" cy="188986"/>
            </a:xfrm>
            <a:custGeom>
              <a:rect b="b" l="l" r="r" t="t"/>
              <a:pathLst>
                <a:path extrusionOk="0" h="6210" w="5730">
                  <a:moveTo>
                    <a:pt x="0" y="1"/>
                  </a:moveTo>
                  <a:lnTo>
                    <a:pt x="3492" y="3265"/>
                  </a:lnTo>
                  <a:lnTo>
                    <a:pt x="365" y="6209"/>
                  </a:lnTo>
                  <a:lnTo>
                    <a:pt x="2602" y="6209"/>
                  </a:lnTo>
                  <a:lnTo>
                    <a:pt x="5729"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0"/>
            <p:cNvSpPr/>
            <p:nvPr/>
          </p:nvSpPr>
          <p:spPr>
            <a:xfrm rot="10800000">
              <a:off x="900813" y="-175586"/>
              <a:ext cx="175078" cy="188986"/>
            </a:xfrm>
            <a:custGeom>
              <a:rect b="b" l="l" r="r" t="t"/>
              <a:pathLst>
                <a:path extrusionOk="0" h="6210" w="5753">
                  <a:moveTo>
                    <a:pt x="0" y="1"/>
                  </a:moveTo>
                  <a:lnTo>
                    <a:pt x="3493" y="3265"/>
                  </a:lnTo>
                  <a:lnTo>
                    <a:pt x="366" y="6209"/>
                  </a:lnTo>
                  <a:lnTo>
                    <a:pt x="2602" y="6209"/>
                  </a:lnTo>
                  <a:lnTo>
                    <a:pt x="5752" y="3265"/>
                  </a:lnTo>
                  <a:lnTo>
                    <a:pt x="2237"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0"/>
            <p:cNvSpPr/>
            <p:nvPr/>
          </p:nvSpPr>
          <p:spPr>
            <a:xfrm rot="10800000">
              <a:off x="794543" y="-175586"/>
              <a:ext cx="175078" cy="188986"/>
            </a:xfrm>
            <a:custGeom>
              <a:rect b="b" l="l" r="r" t="t"/>
              <a:pathLst>
                <a:path extrusionOk="0" h="6210" w="5753">
                  <a:moveTo>
                    <a:pt x="1" y="1"/>
                  </a:moveTo>
                  <a:lnTo>
                    <a:pt x="3516" y="3265"/>
                  </a:lnTo>
                  <a:lnTo>
                    <a:pt x="366" y="6209"/>
                  </a:lnTo>
                  <a:lnTo>
                    <a:pt x="2603" y="6209"/>
                  </a:lnTo>
                  <a:lnTo>
                    <a:pt x="5753" y="3265"/>
                  </a:lnTo>
                  <a:lnTo>
                    <a:pt x="223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7" name="Google Shape;627;p10"/>
          <p:cNvSpPr txBox="1"/>
          <p:nvPr>
            <p:ph type="title"/>
          </p:nvPr>
        </p:nvSpPr>
        <p:spPr>
          <a:xfrm>
            <a:off x="720000" y="461875"/>
            <a:ext cx="7704000" cy="488400"/>
          </a:xfrm>
          <a:prstGeom prst="rect">
            <a:avLst/>
          </a:prstGeom>
        </p:spPr>
        <p:txBody>
          <a:bodyPr anchorCtr="0" anchor="t" bIns="0" lIns="0" spcFirstLastPara="1" rIns="0" wrap="square" tIns="0">
            <a:noAutofit/>
          </a:bodyPr>
          <a:lstStyle>
            <a:lvl1pPr lvl="0" rtl="0">
              <a:spcBef>
                <a:spcPts val="0"/>
              </a:spcBef>
              <a:spcAft>
                <a:spcPts val="0"/>
              </a:spcAft>
              <a:buSzPts val="3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628" name="Google Shape;628;p10"/>
          <p:cNvGrpSpPr/>
          <p:nvPr/>
        </p:nvGrpSpPr>
        <p:grpSpPr>
          <a:xfrm flipH="1" rot="5400000">
            <a:off x="-113625" y="3210625"/>
            <a:ext cx="536425" cy="3475150"/>
            <a:chOff x="327125" y="2375600"/>
            <a:chExt cx="536425" cy="3475150"/>
          </a:xfrm>
        </p:grpSpPr>
        <p:sp>
          <p:nvSpPr>
            <p:cNvPr id="629" name="Google Shape;629;p10"/>
            <p:cNvSpPr/>
            <p:nvPr/>
          </p:nvSpPr>
          <p:spPr>
            <a:xfrm>
              <a:off x="531425" y="2394425"/>
              <a:ext cx="115850" cy="3456325"/>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0"/>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0"/>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0"/>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0"/>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0"/>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0"/>
            <p:cNvSpPr/>
            <p:nvPr/>
          </p:nvSpPr>
          <p:spPr>
            <a:xfrm>
              <a:off x="347100" y="4357400"/>
              <a:ext cx="25" cy="971225"/>
            </a:xfrm>
            <a:custGeom>
              <a:rect b="b" l="l" r="r" t="t"/>
              <a:pathLst>
                <a:path extrusionOk="0" fill="none" h="38849" w="1">
                  <a:moveTo>
                    <a:pt x="1" y="38849"/>
                  </a:moveTo>
                  <a:lnTo>
                    <a:pt x="1"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0"/>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0"/>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chemeClr val="accent1"/>
            </a:solidFill>
            <a:ln cap="flat" cmpd="sng" w="13125">
              <a:solidFill>
                <a:schemeClr val="accent1"/>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0"/>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0"/>
            <p:cNvSpPr/>
            <p:nvPr/>
          </p:nvSpPr>
          <p:spPr>
            <a:xfrm>
              <a:off x="776800" y="3899750"/>
              <a:ext cx="25" cy="1084800"/>
            </a:xfrm>
            <a:custGeom>
              <a:rect b="b" l="l" r="r" t="t"/>
              <a:pathLst>
                <a:path extrusionOk="0" fill="none" h="43392" w="1">
                  <a:moveTo>
                    <a:pt x="0" y="43391"/>
                  </a:moveTo>
                  <a:lnTo>
                    <a:pt x="0" y="0"/>
                  </a:lnTo>
                </a:path>
              </a:pathLst>
            </a:custGeom>
            <a:solidFill>
              <a:schemeClr val="accent2"/>
            </a:solidFill>
            <a:ln cap="flat" cmpd="sng" w="13125">
              <a:solidFill>
                <a:schemeClr val="accent2"/>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0"/>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0"/>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61875"/>
            <a:ext cx="7704000" cy="4884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Clr>
                <a:schemeClr val="dk2"/>
              </a:buClr>
              <a:buSzPts val="3600"/>
              <a:buFont typeface="Bebas Neue"/>
              <a:buNone/>
              <a:defRPr sz="3600">
                <a:solidFill>
                  <a:schemeClr val="dk2"/>
                </a:solidFill>
                <a:latin typeface="Bebas Neue"/>
                <a:ea typeface="Bebas Neue"/>
                <a:cs typeface="Bebas Neue"/>
                <a:sym typeface="Bebas Neue"/>
              </a:defRPr>
            </a:lvl1pPr>
            <a:lvl2pPr lvl="1" rtl="0">
              <a:spcBef>
                <a:spcPts val="0"/>
              </a:spcBef>
              <a:spcAft>
                <a:spcPts val="0"/>
              </a:spcAft>
              <a:buClr>
                <a:schemeClr val="dk2"/>
              </a:buClr>
              <a:buSzPts val="2800"/>
              <a:buNone/>
              <a:defRPr sz="2800">
                <a:solidFill>
                  <a:schemeClr val="dk2"/>
                </a:solidFill>
              </a:defRPr>
            </a:lvl2pPr>
            <a:lvl3pPr lvl="2" rtl="0">
              <a:spcBef>
                <a:spcPts val="0"/>
              </a:spcBef>
              <a:spcAft>
                <a:spcPts val="0"/>
              </a:spcAft>
              <a:buClr>
                <a:schemeClr val="dk2"/>
              </a:buClr>
              <a:buSzPts val="2800"/>
              <a:buNone/>
              <a:defRPr sz="2800">
                <a:solidFill>
                  <a:schemeClr val="dk2"/>
                </a:solidFill>
              </a:defRPr>
            </a:lvl3pPr>
            <a:lvl4pPr lvl="3" rtl="0">
              <a:spcBef>
                <a:spcPts val="0"/>
              </a:spcBef>
              <a:spcAft>
                <a:spcPts val="0"/>
              </a:spcAft>
              <a:buClr>
                <a:schemeClr val="dk2"/>
              </a:buClr>
              <a:buSzPts val="2800"/>
              <a:buNone/>
              <a:defRPr sz="2800">
                <a:solidFill>
                  <a:schemeClr val="dk2"/>
                </a:solidFill>
              </a:defRPr>
            </a:lvl4pPr>
            <a:lvl5pPr lvl="4" rtl="0">
              <a:spcBef>
                <a:spcPts val="0"/>
              </a:spcBef>
              <a:spcAft>
                <a:spcPts val="0"/>
              </a:spcAft>
              <a:buClr>
                <a:schemeClr val="dk2"/>
              </a:buClr>
              <a:buSzPts val="2800"/>
              <a:buNone/>
              <a:defRPr sz="2800">
                <a:solidFill>
                  <a:schemeClr val="dk2"/>
                </a:solidFill>
              </a:defRPr>
            </a:lvl5pPr>
            <a:lvl6pPr lvl="5" rtl="0">
              <a:spcBef>
                <a:spcPts val="0"/>
              </a:spcBef>
              <a:spcAft>
                <a:spcPts val="0"/>
              </a:spcAft>
              <a:buClr>
                <a:schemeClr val="dk2"/>
              </a:buClr>
              <a:buSzPts val="2800"/>
              <a:buNone/>
              <a:defRPr sz="2800">
                <a:solidFill>
                  <a:schemeClr val="dk2"/>
                </a:solidFill>
              </a:defRPr>
            </a:lvl6pPr>
            <a:lvl7pPr lvl="6" rtl="0">
              <a:spcBef>
                <a:spcPts val="0"/>
              </a:spcBef>
              <a:spcAft>
                <a:spcPts val="0"/>
              </a:spcAft>
              <a:buClr>
                <a:schemeClr val="dk2"/>
              </a:buClr>
              <a:buSzPts val="2800"/>
              <a:buNone/>
              <a:defRPr sz="2800">
                <a:solidFill>
                  <a:schemeClr val="dk2"/>
                </a:solidFill>
              </a:defRPr>
            </a:lvl7pPr>
            <a:lvl8pPr lvl="7" rtl="0">
              <a:spcBef>
                <a:spcPts val="0"/>
              </a:spcBef>
              <a:spcAft>
                <a:spcPts val="0"/>
              </a:spcAft>
              <a:buClr>
                <a:schemeClr val="dk2"/>
              </a:buClr>
              <a:buSzPts val="2800"/>
              <a:buNone/>
              <a:defRPr sz="2800">
                <a:solidFill>
                  <a:schemeClr val="dk2"/>
                </a:solidFill>
              </a:defRPr>
            </a:lvl8pPr>
            <a:lvl9pPr lvl="8" rtl="0">
              <a:spcBef>
                <a:spcPts val="0"/>
              </a:spcBef>
              <a:spcAft>
                <a:spcPts val="0"/>
              </a:spcAft>
              <a:buClr>
                <a:schemeClr val="dk2"/>
              </a:buClr>
              <a:buSzPts val="2800"/>
              <a:buNone/>
              <a:defRPr sz="2800">
                <a:solidFill>
                  <a:schemeClr val="dk2"/>
                </a:solidFill>
              </a:defRPr>
            </a:lvl9pPr>
          </a:lstStyle>
          <a:p/>
        </p:txBody>
      </p:sp>
      <p:sp>
        <p:nvSpPr>
          <p:cNvPr id="7" name="Google Shape;7;p1"/>
          <p:cNvSpPr txBox="1"/>
          <p:nvPr>
            <p:ph idx="1" type="body"/>
          </p:nvPr>
        </p:nvSpPr>
        <p:spPr>
          <a:xfrm>
            <a:off x="720000" y="1617575"/>
            <a:ext cx="7704000" cy="2951400"/>
          </a:xfrm>
          <a:prstGeom prst="rect">
            <a:avLst/>
          </a:prstGeom>
          <a:noFill/>
          <a:ln>
            <a:noFill/>
          </a:ln>
        </p:spPr>
        <p:txBody>
          <a:bodyPr anchorCtr="0" anchor="t" bIns="0" lIns="0" spcFirstLastPara="1" rIns="0" wrap="square" tIns="0">
            <a:noAutofit/>
          </a:bodyPr>
          <a:lstStyle>
            <a:lvl1pPr indent="-330200" lvl="0" marL="457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1pPr>
            <a:lvl2pPr indent="-330200" lvl="1" marL="9144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2pPr>
            <a:lvl3pPr indent="-330200" lvl="2" marL="13716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3pPr>
            <a:lvl4pPr indent="-330200" lvl="3" marL="18288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4pPr>
            <a:lvl5pPr indent="-330200" lvl="4" marL="22860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5pPr>
            <a:lvl6pPr indent="-330200" lvl="5" marL="27432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6pPr>
            <a:lvl7pPr indent="-330200" lvl="6" marL="32004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7pPr>
            <a:lvl8pPr indent="-330200" lvl="7" marL="36576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8pPr>
            <a:lvl9pPr indent="-330200" lvl="8" marL="4114800" rtl="0">
              <a:lnSpc>
                <a:spcPct val="100000"/>
              </a:lnSpc>
              <a:spcBef>
                <a:spcPts val="0"/>
              </a:spcBef>
              <a:spcAft>
                <a:spcPts val="0"/>
              </a:spcAft>
              <a:buClr>
                <a:schemeClr val="dk1"/>
              </a:buClr>
              <a:buSzPts val="1600"/>
              <a:buFont typeface="Roboto"/>
              <a:buChar char="■"/>
              <a:defRPr sz="16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3"/>
          <p:cNvSpPr txBox="1"/>
          <p:nvPr>
            <p:ph type="title"/>
          </p:nvPr>
        </p:nvSpPr>
        <p:spPr>
          <a:xfrm>
            <a:off x="720000" y="46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ROles</a:t>
            </a:r>
            <a:endParaRPr/>
          </a:p>
        </p:txBody>
      </p:sp>
      <p:grpSp>
        <p:nvGrpSpPr>
          <p:cNvPr id="766" name="Google Shape;766;p13"/>
          <p:cNvGrpSpPr/>
          <p:nvPr/>
        </p:nvGrpSpPr>
        <p:grpSpPr>
          <a:xfrm>
            <a:off x="2822512" y="1524106"/>
            <a:ext cx="826788" cy="735701"/>
            <a:chOff x="3143340" y="1371133"/>
            <a:chExt cx="942960" cy="940433"/>
          </a:xfrm>
        </p:grpSpPr>
        <p:grpSp>
          <p:nvGrpSpPr>
            <p:cNvPr id="767" name="Google Shape;767;p13"/>
            <p:cNvGrpSpPr/>
            <p:nvPr/>
          </p:nvGrpSpPr>
          <p:grpSpPr>
            <a:xfrm>
              <a:off x="3143340" y="1371133"/>
              <a:ext cx="940433" cy="940433"/>
              <a:chOff x="1388550" y="311575"/>
              <a:chExt cx="1099794" cy="1099794"/>
            </a:xfrm>
          </p:grpSpPr>
          <p:sp>
            <p:nvSpPr>
              <p:cNvPr id="768" name="Google Shape;768;p13"/>
              <p:cNvSpPr/>
              <p:nvPr/>
            </p:nvSpPr>
            <p:spPr>
              <a:xfrm>
                <a:off x="1388550" y="311575"/>
                <a:ext cx="1099794" cy="1099794"/>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3"/>
              <p:cNvSpPr/>
              <p:nvPr/>
            </p:nvSpPr>
            <p:spPr>
              <a:xfrm>
                <a:off x="1540103" y="463337"/>
                <a:ext cx="796482" cy="796482"/>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3"/>
              <p:cNvSpPr/>
              <p:nvPr/>
            </p:nvSpPr>
            <p:spPr>
              <a:xfrm>
                <a:off x="2026789" y="471501"/>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3"/>
              <p:cNvSpPr/>
              <p:nvPr/>
            </p:nvSpPr>
            <p:spPr>
              <a:xfrm>
                <a:off x="2026789" y="1166887"/>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3"/>
              <p:cNvSpPr/>
              <p:nvPr/>
            </p:nvSpPr>
            <p:spPr>
              <a:xfrm>
                <a:off x="1936988" y="471501"/>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13"/>
              <p:cNvSpPr/>
              <p:nvPr/>
            </p:nvSpPr>
            <p:spPr>
              <a:xfrm>
                <a:off x="1936988" y="1166887"/>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3"/>
              <p:cNvSpPr/>
              <p:nvPr/>
            </p:nvSpPr>
            <p:spPr>
              <a:xfrm>
                <a:off x="1847186" y="471501"/>
                <a:ext cx="2931" cy="84567"/>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3"/>
              <p:cNvSpPr/>
              <p:nvPr/>
            </p:nvSpPr>
            <p:spPr>
              <a:xfrm>
                <a:off x="1847186" y="1166887"/>
                <a:ext cx="2931" cy="84567"/>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13"/>
              <p:cNvSpPr/>
              <p:nvPr/>
            </p:nvSpPr>
            <p:spPr>
              <a:xfrm>
                <a:off x="1548476" y="860222"/>
                <a:ext cx="84567" cy="2721"/>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13"/>
              <p:cNvSpPr/>
              <p:nvPr/>
            </p:nvSpPr>
            <p:spPr>
              <a:xfrm>
                <a:off x="2243862" y="860222"/>
                <a:ext cx="84567" cy="2721"/>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8" name="Google Shape;778;p13"/>
            <p:cNvSpPr/>
            <p:nvPr/>
          </p:nvSpPr>
          <p:spPr>
            <a:xfrm>
              <a:off x="3143575" y="181962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13"/>
            <p:cNvSpPr/>
            <p:nvPr/>
          </p:nvSpPr>
          <p:spPr>
            <a:xfrm>
              <a:off x="3143500" y="1774241"/>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3"/>
            <p:cNvSpPr/>
            <p:nvPr/>
          </p:nvSpPr>
          <p:spPr>
            <a:xfrm flipH="1" rot="10800000">
              <a:off x="3956400" y="188557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3"/>
            <p:cNvSpPr/>
            <p:nvPr/>
          </p:nvSpPr>
          <p:spPr>
            <a:xfrm flipH="1" rot="10800000">
              <a:off x="3956325" y="181962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3"/>
          <p:cNvGrpSpPr/>
          <p:nvPr/>
        </p:nvGrpSpPr>
        <p:grpSpPr>
          <a:xfrm>
            <a:off x="2826925" y="542501"/>
            <a:ext cx="826788" cy="735701"/>
            <a:chOff x="3143340" y="1371133"/>
            <a:chExt cx="942960" cy="940433"/>
          </a:xfrm>
        </p:grpSpPr>
        <p:grpSp>
          <p:nvGrpSpPr>
            <p:cNvPr id="783" name="Google Shape;783;p13"/>
            <p:cNvGrpSpPr/>
            <p:nvPr/>
          </p:nvGrpSpPr>
          <p:grpSpPr>
            <a:xfrm>
              <a:off x="3143340" y="1371133"/>
              <a:ext cx="940433" cy="940433"/>
              <a:chOff x="1388550" y="311575"/>
              <a:chExt cx="1099794" cy="1099794"/>
            </a:xfrm>
          </p:grpSpPr>
          <p:sp>
            <p:nvSpPr>
              <p:cNvPr id="784" name="Google Shape;784;p13"/>
              <p:cNvSpPr/>
              <p:nvPr/>
            </p:nvSpPr>
            <p:spPr>
              <a:xfrm>
                <a:off x="1388550" y="311575"/>
                <a:ext cx="1099794" cy="1099794"/>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3"/>
              <p:cNvSpPr/>
              <p:nvPr/>
            </p:nvSpPr>
            <p:spPr>
              <a:xfrm>
                <a:off x="1540103" y="463337"/>
                <a:ext cx="796482" cy="796482"/>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3"/>
              <p:cNvSpPr/>
              <p:nvPr/>
            </p:nvSpPr>
            <p:spPr>
              <a:xfrm>
                <a:off x="2026789" y="471501"/>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3"/>
              <p:cNvSpPr/>
              <p:nvPr/>
            </p:nvSpPr>
            <p:spPr>
              <a:xfrm>
                <a:off x="2026789" y="1166887"/>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3"/>
              <p:cNvSpPr/>
              <p:nvPr/>
            </p:nvSpPr>
            <p:spPr>
              <a:xfrm>
                <a:off x="1936988" y="471501"/>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3"/>
              <p:cNvSpPr/>
              <p:nvPr/>
            </p:nvSpPr>
            <p:spPr>
              <a:xfrm>
                <a:off x="1936988" y="1166887"/>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3"/>
              <p:cNvSpPr/>
              <p:nvPr/>
            </p:nvSpPr>
            <p:spPr>
              <a:xfrm>
                <a:off x="1847186" y="471501"/>
                <a:ext cx="2931" cy="84567"/>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3"/>
              <p:cNvSpPr/>
              <p:nvPr/>
            </p:nvSpPr>
            <p:spPr>
              <a:xfrm>
                <a:off x="1847186" y="1166887"/>
                <a:ext cx="2931" cy="84567"/>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3"/>
              <p:cNvSpPr/>
              <p:nvPr/>
            </p:nvSpPr>
            <p:spPr>
              <a:xfrm>
                <a:off x="1548476" y="860222"/>
                <a:ext cx="84567" cy="2721"/>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3"/>
              <p:cNvSpPr/>
              <p:nvPr/>
            </p:nvSpPr>
            <p:spPr>
              <a:xfrm>
                <a:off x="2243862" y="860222"/>
                <a:ext cx="84567" cy="2721"/>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4" name="Google Shape;794;p13"/>
            <p:cNvSpPr/>
            <p:nvPr/>
          </p:nvSpPr>
          <p:spPr>
            <a:xfrm>
              <a:off x="3143575" y="181962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3"/>
            <p:cNvSpPr/>
            <p:nvPr/>
          </p:nvSpPr>
          <p:spPr>
            <a:xfrm>
              <a:off x="3143500" y="1778576"/>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3"/>
            <p:cNvSpPr/>
            <p:nvPr/>
          </p:nvSpPr>
          <p:spPr>
            <a:xfrm flipH="1" rot="10800000">
              <a:off x="3956400" y="188557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3"/>
            <p:cNvSpPr/>
            <p:nvPr/>
          </p:nvSpPr>
          <p:spPr>
            <a:xfrm flipH="1" rot="10800000">
              <a:off x="3956325" y="181962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8" name="Google Shape;798;p13"/>
          <p:cNvGrpSpPr/>
          <p:nvPr/>
        </p:nvGrpSpPr>
        <p:grpSpPr>
          <a:xfrm>
            <a:off x="2826925" y="2510710"/>
            <a:ext cx="826788" cy="735701"/>
            <a:chOff x="3143340" y="1371133"/>
            <a:chExt cx="942960" cy="940433"/>
          </a:xfrm>
        </p:grpSpPr>
        <p:grpSp>
          <p:nvGrpSpPr>
            <p:cNvPr id="799" name="Google Shape;799;p13"/>
            <p:cNvGrpSpPr/>
            <p:nvPr/>
          </p:nvGrpSpPr>
          <p:grpSpPr>
            <a:xfrm>
              <a:off x="3143340" y="1371133"/>
              <a:ext cx="940433" cy="940433"/>
              <a:chOff x="1388550" y="311575"/>
              <a:chExt cx="1099794" cy="1099794"/>
            </a:xfrm>
          </p:grpSpPr>
          <p:sp>
            <p:nvSpPr>
              <p:cNvPr id="800" name="Google Shape;800;p13"/>
              <p:cNvSpPr/>
              <p:nvPr/>
            </p:nvSpPr>
            <p:spPr>
              <a:xfrm>
                <a:off x="1388550" y="311575"/>
                <a:ext cx="1099794" cy="1099794"/>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3"/>
              <p:cNvSpPr/>
              <p:nvPr/>
            </p:nvSpPr>
            <p:spPr>
              <a:xfrm>
                <a:off x="1540103" y="463337"/>
                <a:ext cx="796482" cy="796482"/>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3"/>
              <p:cNvSpPr/>
              <p:nvPr/>
            </p:nvSpPr>
            <p:spPr>
              <a:xfrm>
                <a:off x="2026789" y="471501"/>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3"/>
              <p:cNvSpPr/>
              <p:nvPr/>
            </p:nvSpPr>
            <p:spPr>
              <a:xfrm>
                <a:off x="2026789" y="1166887"/>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3"/>
              <p:cNvSpPr/>
              <p:nvPr/>
            </p:nvSpPr>
            <p:spPr>
              <a:xfrm>
                <a:off x="1936988" y="471501"/>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3"/>
              <p:cNvSpPr/>
              <p:nvPr/>
            </p:nvSpPr>
            <p:spPr>
              <a:xfrm>
                <a:off x="1936988" y="1166887"/>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3"/>
              <p:cNvSpPr/>
              <p:nvPr/>
            </p:nvSpPr>
            <p:spPr>
              <a:xfrm>
                <a:off x="1847186" y="471501"/>
                <a:ext cx="2931" cy="84567"/>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3"/>
              <p:cNvSpPr/>
              <p:nvPr/>
            </p:nvSpPr>
            <p:spPr>
              <a:xfrm>
                <a:off x="1847186" y="1166887"/>
                <a:ext cx="2931" cy="84567"/>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3"/>
              <p:cNvSpPr/>
              <p:nvPr/>
            </p:nvSpPr>
            <p:spPr>
              <a:xfrm>
                <a:off x="1548476" y="860222"/>
                <a:ext cx="84567" cy="2721"/>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3"/>
              <p:cNvSpPr/>
              <p:nvPr/>
            </p:nvSpPr>
            <p:spPr>
              <a:xfrm>
                <a:off x="2243862" y="860222"/>
                <a:ext cx="84567" cy="2721"/>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0" name="Google Shape;810;p13"/>
            <p:cNvSpPr/>
            <p:nvPr/>
          </p:nvSpPr>
          <p:spPr>
            <a:xfrm>
              <a:off x="3143575" y="181962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3"/>
            <p:cNvSpPr/>
            <p:nvPr/>
          </p:nvSpPr>
          <p:spPr>
            <a:xfrm>
              <a:off x="3143500" y="1799109"/>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3"/>
            <p:cNvSpPr/>
            <p:nvPr/>
          </p:nvSpPr>
          <p:spPr>
            <a:xfrm flipH="1" rot="10800000">
              <a:off x="3956400" y="188557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3"/>
            <p:cNvSpPr/>
            <p:nvPr/>
          </p:nvSpPr>
          <p:spPr>
            <a:xfrm flipH="1" rot="10800000">
              <a:off x="3956325" y="181962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4" name="Google Shape;814;p13"/>
          <p:cNvSpPr txBox="1"/>
          <p:nvPr/>
        </p:nvSpPr>
        <p:spPr>
          <a:xfrm>
            <a:off x="1187738" y="1700895"/>
            <a:ext cx="1109100" cy="3822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2400">
                <a:solidFill>
                  <a:srgbClr val="00F4AD"/>
                </a:solidFill>
                <a:latin typeface="Bebas Neue"/>
                <a:ea typeface="Bebas Neue"/>
                <a:cs typeface="Bebas Neue"/>
                <a:sym typeface="Bebas Neue"/>
              </a:rPr>
              <a:t>Roles</a:t>
            </a:r>
            <a:endParaRPr sz="2400">
              <a:solidFill>
                <a:srgbClr val="00F4AD"/>
              </a:solidFill>
              <a:latin typeface="Bebas Neue"/>
              <a:ea typeface="Bebas Neue"/>
              <a:cs typeface="Bebas Neue"/>
              <a:sym typeface="Bebas Neue"/>
            </a:endParaRPr>
          </a:p>
        </p:txBody>
      </p:sp>
      <p:cxnSp>
        <p:nvCxnSpPr>
          <p:cNvPr id="815" name="Google Shape;815;p13"/>
          <p:cNvCxnSpPr>
            <a:stCxn id="814" idx="0"/>
            <a:endCxn id="795" idx="1"/>
          </p:cNvCxnSpPr>
          <p:nvPr/>
        </p:nvCxnSpPr>
        <p:spPr>
          <a:xfrm rot="-5400000">
            <a:off x="1890338" y="764145"/>
            <a:ext cx="788700" cy="1084800"/>
          </a:xfrm>
          <a:prstGeom prst="bentConnector2">
            <a:avLst/>
          </a:prstGeom>
          <a:noFill/>
          <a:ln cap="flat" cmpd="sng" w="9525">
            <a:solidFill>
              <a:schemeClr val="dk2"/>
            </a:solidFill>
            <a:prstDash val="solid"/>
            <a:round/>
            <a:headEnd len="med" w="med" type="none"/>
            <a:tailEnd len="med" w="med" type="none"/>
          </a:ln>
        </p:spPr>
      </p:cxnSp>
      <p:cxnSp>
        <p:nvCxnSpPr>
          <p:cNvPr id="816" name="Google Shape;816;p13"/>
          <p:cNvCxnSpPr>
            <a:stCxn id="814" idx="3"/>
            <a:endCxn id="779" idx="1"/>
          </p:cNvCxnSpPr>
          <p:nvPr/>
        </p:nvCxnSpPr>
        <p:spPr>
          <a:xfrm flipH="1" rot="10800000">
            <a:off x="2296838" y="1890195"/>
            <a:ext cx="525900" cy="1800"/>
          </a:xfrm>
          <a:prstGeom prst="bentConnector3">
            <a:avLst>
              <a:gd fmla="val 50009" name="adj1"/>
            </a:avLst>
          </a:prstGeom>
          <a:noFill/>
          <a:ln cap="flat" cmpd="sng" w="9525">
            <a:solidFill>
              <a:schemeClr val="dk2"/>
            </a:solidFill>
            <a:prstDash val="solid"/>
            <a:round/>
            <a:headEnd len="med" w="med" type="none"/>
            <a:tailEnd len="med" w="med" type="none"/>
          </a:ln>
        </p:spPr>
      </p:cxnSp>
      <p:cxnSp>
        <p:nvCxnSpPr>
          <p:cNvPr id="817" name="Google Shape;817;p13"/>
          <p:cNvCxnSpPr>
            <a:stCxn id="814" idx="2"/>
            <a:endCxn id="811" idx="1"/>
          </p:cNvCxnSpPr>
          <p:nvPr/>
        </p:nvCxnSpPr>
        <p:spPr>
          <a:xfrm flipH="1" rot="-5400000">
            <a:off x="1878038" y="1947345"/>
            <a:ext cx="813300" cy="1084800"/>
          </a:xfrm>
          <a:prstGeom prst="bentConnector2">
            <a:avLst/>
          </a:prstGeom>
          <a:noFill/>
          <a:ln cap="flat" cmpd="sng" w="9525">
            <a:solidFill>
              <a:schemeClr val="dk2"/>
            </a:solidFill>
            <a:prstDash val="solid"/>
            <a:round/>
            <a:headEnd len="med" w="med" type="none"/>
            <a:tailEnd len="med" w="med" type="none"/>
          </a:ln>
        </p:spPr>
      </p:cxnSp>
      <p:sp>
        <p:nvSpPr>
          <p:cNvPr id="818" name="Google Shape;818;p13"/>
          <p:cNvSpPr txBox="1"/>
          <p:nvPr/>
        </p:nvSpPr>
        <p:spPr>
          <a:xfrm>
            <a:off x="5073335" y="1703474"/>
            <a:ext cx="2883000" cy="382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Research Overview</a:t>
            </a:r>
            <a:r>
              <a:rPr lang="en" sz="1200">
                <a:solidFill>
                  <a:schemeClr val="dk1"/>
                </a:solidFill>
                <a:latin typeface="Roboto"/>
                <a:ea typeface="Roboto"/>
                <a:cs typeface="Roboto"/>
                <a:sym typeface="Roboto"/>
              </a:rPr>
              <a:t> and Software GUI</a:t>
            </a:r>
            <a:endParaRPr sz="1200">
              <a:solidFill>
                <a:srgbClr val="FFFFFF"/>
              </a:solidFill>
              <a:latin typeface="Roboto"/>
              <a:ea typeface="Roboto"/>
              <a:cs typeface="Roboto"/>
              <a:sym typeface="Roboto"/>
            </a:endParaRPr>
          </a:p>
        </p:txBody>
      </p:sp>
      <p:sp>
        <p:nvSpPr>
          <p:cNvPr id="819" name="Google Shape;819;p13"/>
          <p:cNvSpPr txBox="1"/>
          <p:nvPr/>
        </p:nvSpPr>
        <p:spPr>
          <a:xfrm>
            <a:off x="3802750" y="1703474"/>
            <a:ext cx="1107000" cy="3822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chemeClr val="dk2"/>
                </a:solidFill>
                <a:latin typeface="Bebas Neue"/>
                <a:ea typeface="Bebas Neue"/>
                <a:cs typeface="Bebas Neue"/>
                <a:sym typeface="Bebas Neue"/>
              </a:rPr>
              <a:t>Ayodeji </a:t>
            </a:r>
            <a:r>
              <a:rPr lang="en" sz="1500">
                <a:solidFill>
                  <a:schemeClr val="dk2"/>
                </a:solidFill>
                <a:latin typeface="Bebas Neue"/>
                <a:ea typeface="Bebas Neue"/>
                <a:cs typeface="Bebas Neue"/>
                <a:sym typeface="Bebas Neue"/>
              </a:rPr>
              <a:t>Adeogun </a:t>
            </a:r>
            <a:endParaRPr sz="1500">
              <a:solidFill>
                <a:srgbClr val="00F4AD"/>
              </a:solidFill>
              <a:latin typeface="Bebas Neue"/>
              <a:ea typeface="Bebas Neue"/>
              <a:cs typeface="Bebas Neue"/>
              <a:sym typeface="Bebas Neue"/>
            </a:endParaRPr>
          </a:p>
        </p:txBody>
      </p:sp>
      <p:sp>
        <p:nvSpPr>
          <p:cNvPr id="820" name="Google Shape;820;p13"/>
          <p:cNvSpPr txBox="1"/>
          <p:nvPr/>
        </p:nvSpPr>
        <p:spPr>
          <a:xfrm>
            <a:off x="5073335" y="2687578"/>
            <a:ext cx="2883000" cy="382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Database System Manager, Template Maker, Group Manager</a:t>
            </a:r>
            <a:endParaRPr sz="1200">
              <a:solidFill>
                <a:srgbClr val="FFFFFF"/>
              </a:solidFill>
              <a:latin typeface="Roboto"/>
              <a:ea typeface="Roboto"/>
              <a:cs typeface="Roboto"/>
              <a:sym typeface="Roboto"/>
            </a:endParaRPr>
          </a:p>
        </p:txBody>
      </p:sp>
      <p:sp>
        <p:nvSpPr>
          <p:cNvPr id="821" name="Google Shape;821;p13"/>
          <p:cNvSpPr txBox="1"/>
          <p:nvPr/>
        </p:nvSpPr>
        <p:spPr>
          <a:xfrm>
            <a:off x="3802750" y="2687578"/>
            <a:ext cx="1107000" cy="3822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00F4AD"/>
                </a:solidFill>
                <a:latin typeface="Roboto"/>
                <a:ea typeface="Roboto"/>
                <a:cs typeface="Roboto"/>
                <a:sym typeface="Roboto"/>
              </a:rPr>
              <a:t>Nivedita Prabhu</a:t>
            </a:r>
            <a:endParaRPr sz="1500">
              <a:solidFill>
                <a:srgbClr val="00F4AD"/>
              </a:solidFill>
              <a:latin typeface="Roboto"/>
              <a:ea typeface="Roboto"/>
              <a:cs typeface="Roboto"/>
              <a:sym typeface="Roboto"/>
            </a:endParaRPr>
          </a:p>
        </p:txBody>
      </p:sp>
      <p:sp>
        <p:nvSpPr>
          <p:cNvPr id="822" name="Google Shape;822;p13"/>
          <p:cNvSpPr txBox="1"/>
          <p:nvPr/>
        </p:nvSpPr>
        <p:spPr>
          <a:xfrm>
            <a:off x="5073335" y="719370"/>
            <a:ext cx="2883000" cy="382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Model Training and Image Augmentation</a:t>
            </a:r>
            <a:endParaRPr sz="1200">
              <a:solidFill>
                <a:srgbClr val="FFFFFF"/>
              </a:solidFill>
              <a:latin typeface="Roboto"/>
              <a:ea typeface="Roboto"/>
              <a:cs typeface="Roboto"/>
              <a:sym typeface="Roboto"/>
            </a:endParaRPr>
          </a:p>
        </p:txBody>
      </p:sp>
      <p:sp>
        <p:nvSpPr>
          <p:cNvPr id="823" name="Google Shape;823;p13"/>
          <p:cNvSpPr txBox="1"/>
          <p:nvPr/>
        </p:nvSpPr>
        <p:spPr>
          <a:xfrm>
            <a:off x="3805085" y="719311"/>
            <a:ext cx="1107000" cy="3822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chemeClr val="dk2"/>
                </a:solidFill>
                <a:latin typeface="Bebas Neue"/>
                <a:ea typeface="Bebas Neue"/>
                <a:cs typeface="Bebas Neue"/>
                <a:sym typeface="Bebas Neue"/>
              </a:rPr>
              <a:t>Frank Diabour</a:t>
            </a:r>
            <a:endParaRPr sz="1500">
              <a:solidFill>
                <a:srgbClr val="00F4AD"/>
              </a:solidFill>
              <a:latin typeface="Bebas Neue"/>
              <a:ea typeface="Bebas Neue"/>
              <a:cs typeface="Bebas Neue"/>
              <a:sym typeface="Bebas Neue"/>
            </a:endParaRPr>
          </a:p>
        </p:txBody>
      </p:sp>
      <p:cxnSp>
        <p:nvCxnSpPr>
          <p:cNvPr id="824" name="Google Shape;824;p13"/>
          <p:cNvCxnSpPr/>
          <p:nvPr/>
        </p:nvCxnSpPr>
        <p:spPr>
          <a:xfrm>
            <a:off x="1752209" y="2901161"/>
            <a:ext cx="1074900" cy="901800"/>
          </a:xfrm>
          <a:prstGeom prst="bentConnector3">
            <a:avLst>
              <a:gd fmla="val -791" name="adj1"/>
            </a:avLst>
          </a:prstGeom>
          <a:noFill/>
          <a:ln cap="flat" cmpd="sng" w="9525">
            <a:solidFill>
              <a:schemeClr val="dk2"/>
            </a:solidFill>
            <a:prstDash val="solid"/>
            <a:round/>
            <a:headEnd len="med" w="med" type="none"/>
            <a:tailEnd len="med" w="med" type="none"/>
          </a:ln>
        </p:spPr>
      </p:cxnSp>
      <p:grpSp>
        <p:nvGrpSpPr>
          <p:cNvPr id="825" name="Google Shape;825;p13"/>
          <p:cNvGrpSpPr/>
          <p:nvPr/>
        </p:nvGrpSpPr>
        <p:grpSpPr>
          <a:xfrm>
            <a:off x="2826925" y="3424947"/>
            <a:ext cx="826788" cy="735701"/>
            <a:chOff x="3143340" y="1371133"/>
            <a:chExt cx="942960" cy="940433"/>
          </a:xfrm>
        </p:grpSpPr>
        <p:grpSp>
          <p:nvGrpSpPr>
            <p:cNvPr id="826" name="Google Shape;826;p13"/>
            <p:cNvGrpSpPr/>
            <p:nvPr/>
          </p:nvGrpSpPr>
          <p:grpSpPr>
            <a:xfrm>
              <a:off x="3143340" y="1371133"/>
              <a:ext cx="940433" cy="940433"/>
              <a:chOff x="1388550" y="311575"/>
              <a:chExt cx="1099794" cy="1099794"/>
            </a:xfrm>
          </p:grpSpPr>
          <p:sp>
            <p:nvSpPr>
              <p:cNvPr id="827" name="Google Shape;827;p13"/>
              <p:cNvSpPr/>
              <p:nvPr/>
            </p:nvSpPr>
            <p:spPr>
              <a:xfrm>
                <a:off x="1388550" y="311575"/>
                <a:ext cx="1099794" cy="1099794"/>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13"/>
              <p:cNvSpPr/>
              <p:nvPr/>
            </p:nvSpPr>
            <p:spPr>
              <a:xfrm>
                <a:off x="1540103" y="463337"/>
                <a:ext cx="796482" cy="796482"/>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13"/>
              <p:cNvSpPr/>
              <p:nvPr/>
            </p:nvSpPr>
            <p:spPr>
              <a:xfrm>
                <a:off x="2026789" y="471501"/>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13"/>
              <p:cNvSpPr/>
              <p:nvPr/>
            </p:nvSpPr>
            <p:spPr>
              <a:xfrm>
                <a:off x="2026789" y="1166887"/>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3"/>
              <p:cNvSpPr/>
              <p:nvPr/>
            </p:nvSpPr>
            <p:spPr>
              <a:xfrm>
                <a:off x="1936988" y="471501"/>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13"/>
              <p:cNvSpPr/>
              <p:nvPr/>
            </p:nvSpPr>
            <p:spPr>
              <a:xfrm>
                <a:off x="1936988" y="1166887"/>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3"/>
              <p:cNvSpPr/>
              <p:nvPr/>
            </p:nvSpPr>
            <p:spPr>
              <a:xfrm>
                <a:off x="1847186" y="471501"/>
                <a:ext cx="2931" cy="84567"/>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3"/>
              <p:cNvSpPr/>
              <p:nvPr/>
            </p:nvSpPr>
            <p:spPr>
              <a:xfrm>
                <a:off x="1847186" y="1166887"/>
                <a:ext cx="2931" cy="84567"/>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13"/>
              <p:cNvSpPr/>
              <p:nvPr/>
            </p:nvSpPr>
            <p:spPr>
              <a:xfrm>
                <a:off x="1548476" y="860222"/>
                <a:ext cx="84567" cy="2721"/>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13"/>
              <p:cNvSpPr/>
              <p:nvPr/>
            </p:nvSpPr>
            <p:spPr>
              <a:xfrm>
                <a:off x="2243862" y="860222"/>
                <a:ext cx="84567" cy="2721"/>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7" name="Google Shape;837;p13"/>
            <p:cNvSpPr/>
            <p:nvPr/>
          </p:nvSpPr>
          <p:spPr>
            <a:xfrm>
              <a:off x="3143575" y="181962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3"/>
            <p:cNvSpPr/>
            <p:nvPr/>
          </p:nvSpPr>
          <p:spPr>
            <a:xfrm>
              <a:off x="3143500" y="1799109"/>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3"/>
            <p:cNvSpPr/>
            <p:nvPr/>
          </p:nvSpPr>
          <p:spPr>
            <a:xfrm flipH="1" rot="10800000">
              <a:off x="3956400" y="188557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3"/>
            <p:cNvSpPr/>
            <p:nvPr/>
          </p:nvSpPr>
          <p:spPr>
            <a:xfrm flipH="1" rot="10800000">
              <a:off x="3956325" y="181962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1" name="Google Shape;841;p13"/>
          <p:cNvSpPr txBox="1"/>
          <p:nvPr/>
        </p:nvSpPr>
        <p:spPr>
          <a:xfrm>
            <a:off x="5073335" y="3601776"/>
            <a:ext cx="2883000" cy="382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Data Collection and UI/UX </a:t>
            </a:r>
            <a:r>
              <a:rPr lang="en" sz="1200">
                <a:solidFill>
                  <a:schemeClr val="dk1"/>
                </a:solidFill>
                <a:latin typeface="Roboto"/>
                <a:ea typeface="Roboto"/>
                <a:cs typeface="Roboto"/>
                <a:sym typeface="Roboto"/>
              </a:rPr>
              <a:t>Development</a:t>
            </a:r>
            <a:endParaRPr sz="1200">
              <a:solidFill>
                <a:srgbClr val="FFFFFF"/>
              </a:solidFill>
              <a:latin typeface="Roboto"/>
              <a:ea typeface="Roboto"/>
              <a:cs typeface="Roboto"/>
              <a:sym typeface="Roboto"/>
            </a:endParaRPr>
          </a:p>
        </p:txBody>
      </p:sp>
      <p:sp>
        <p:nvSpPr>
          <p:cNvPr id="842" name="Google Shape;842;p13"/>
          <p:cNvSpPr txBox="1"/>
          <p:nvPr/>
        </p:nvSpPr>
        <p:spPr>
          <a:xfrm>
            <a:off x="3802750" y="3601776"/>
            <a:ext cx="1107000" cy="3822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00F4AD"/>
                </a:solidFill>
                <a:latin typeface="Bebas Neue"/>
                <a:ea typeface="Bebas Neue"/>
                <a:cs typeface="Bebas Neue"/>
                <a:sym typeface="Bebas Neue"/>
              </a:rPr>
              <a:t>Matthew Willingham</a:t>
            </a:r>
            <a:endParaRPr sz="1500">
              <a:solidFill>
                <a:srgbClr val="00F4AD"/>
              </a:solidFill>
              <a:latin typeface="Bebas Neue"/>
              <a:ea typeface="Bebas Neue"/>
              <a:cs typeface="Bebas Neue"/>
              <a:sym typeface="Bebas Neue"/>
            </a:endParaRPr>
          </a:p>
        </p:txBody>
      </p:sp>
      <p:cxnSp>
        <p:nvCxnSpPr>
          <p:cNvPr id="843" name="Google Shape;843;p13"/>
          <p:cNvCxnSpPr/>
          <p:nvPr/>
        </p:nvCxnSpPr>
        <p:spPr>
          <a:xfrm>
            <a:off x="1752209" y="3807815"/>
            <a:ext cx="1074900" cy="901800"/>
          </a:xfrm>
          <a:prstGeom prst="bentConnector3">
            <a:avLst>
              <a:gd fmla="val -791" name="adj1"/>
            </a:avLst>
          </a:prstGeom>
          <a:noFill/>
          <a:ln cap="flat" cmpd="sng" w="9525">
            <a:solidFill>
              <a:schemeClr val="dk2"/>
            </a:solidFill>
            <a:prstDash val="solid"/>
            <a:round/>
            <a:headEnd len="med" w="med" type="none"/>
            <a:tailEnd len="med" w="med" type="none"/>
          </a:ln>
        </p:spPr>
      </p:cxnSp>
      <p:grpSp>
        <p:nvGrpSpPr>
          <p:cNvPr id="844" name="Google Shape;844;p13"/>
          <p:cNvGrpSpPr/>
          <p:nvPr/>
        </p:nvGrpSpPr>
        <p:grpSpPr>
          <a:xfrm>
            <a:off x="2826925" y="4331601"/>
            <a:ext cx="826788" cy="735701"/>
            <a:chOff x="3143340" y="1371133"/>
            <a:chExt cx="942960" cy="940433"/>
          </a:xfrm>
        </p:grpSpPr>
        <p:grpSp>
          <p:nvGrpSpPr>
            <p:cNvPr id="845" name="Google Shape;845;p13"/>
            <p:cNvGrpSpPr/>
            <p:nvPr/>
          </p:nvGrpSpPr>
          <p:grpSpPr>
            <a:xfrm>
              <a:off x="3143340" y="1371133"/>
              <a:ext cx="940433" cy="940433"/>
              <a:chOff x="1388550" y="311575"/>
              <a:chExt cx="1099794" cy="1099794"/>
            </a:xfrm>
          </p:grpSpPr>
          <p:sp>
            <p:nvSpPr>
              <p:cNvPr id="846" name="Google Shape;846;p13"/>
              <p:cNvSpPr/>
              <p:nvPr/>
            </p:nvSpPr>
            <p:spPr>
              <a:xfrm>
                <a:off x="1388550" y="311575"/>
                <a:ext cx="1099794" cy="1099794"/>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3"/>
              <p:cNvSpPr/>
              <p:nvPr/>
            </p:nvSpPr>
            <p:spPr>
              <a:xfrm>
                <a:off x="1540103" y="463337"/>
                <a:ext cx="796482" cy="796482"/>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3"/>
              <p:cNvSpPr/>
              <p:nvPr/>
            </p:nvSpPr>
            <p:spPr>
              <a:xfrm>
                <a:off x="2026789" y="471501"/>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3"/>
              <p:cNvSpPr/>
              <p:nvPr/>
            </p:nvSpPr>
            <p:spPr>
              <a:xfrm>
                <a:off x="2026789" y="1166887"/>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3"/>
              <p:cNvSpPr/>
              <p:nvPr/>
            </p:nvSpPr>
            <p:spPr>
              <a:xfrm>
                <a:off x="1936988" y="471501"/>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3"/>
              <p:cNvSpPr/>
              <p:nvPr/>
            </p:nvSpPr>
            <p:spPr>
              <a:xfrm>
                <a:off x="1936988" y="1166887"/>
                <a:ext cx="2721" cy="84567"/>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3"/>
              <p:cNvSpPr/>
              <p:nvPr/>
            </p:nvSpPr>
            <p:spPr>
              <a:xfrm>
                <a:off x="1847186" y="471501"/>
                <a:ext cx="2931" cy="84567"/>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3"/>
              <p:cNvSpPr/>
              <p:nvPr/>
            </p:nvSpPr>
            <p:spPr>
              <a:xfrm>
                <a:off x="1847186" y="1166887"/>
                <a:ext cx="2931" cy="84567"/>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3"/>
              <p:cNvSpPr/>
              <p:nvPr/>
            </p:nvSpPr>
            <p:spPr>
              <a:xfrm>
                <a:off x="1548476" y="860222"/>
                <a:ext cx="84567" cy="2721"/>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3"/>
              <p:cNvSpPr/>
              <p:nvPr/>
            </p:nvSpPr>
            <p:spPr>
              <a:xfrm>
                <a:off x="2243862" y="860222"/>
                <a:ext cx="84567" cy="2721"/>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13"/>
            <p:cNvSpPr/>
            <p:nvPr/>
          </p:nvSpPr>
          <p:spPr>
            <a:xfrm>
              <a:off x="3143575" y="181962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3"/>
            <p:cNvSpPr/>
            <p:nvPr/>
          </p:nvSpPr>
          <p:spPr>
            <a:xfrm>
              <a:off x="3143500" y="1799109"/>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3"/>
            <p:cNvSpPr/>
            <p:nvPr/>
          </p:nvSpPr>
          <p:spPr>
            <a:xfrm flipH="1" rot="10800000">
              <a:off x="3956400" y="188557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3"/>
            <p:cNvSpPr/>
            <p:nvPr/>
          </p:nvSpPr>
          <p:spPr>
            <a:xfrm flipH="1" rot="10800000">
              <a:off x="3956325" y="1819625"/>
              <a:ext cx="129900" cy="129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0" name="Google Shape;860;p13"/>
          <p:cNvSpPr txBox="1"/>
          <p:nvPr/>
        </p:nvSpPr>
        <p:spPr>
          <a:xfrm>
            <a:off x="5073335" y="4508430"/>
            <a:ext cx="2883000" cy="382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System Integration and UI/UX Development</a:t>
            </a:r>
            <a:endParaRPr sz="1200">
              <a:solidFill>
                <a:srgbClr val="FFFFFF"/>
              </a:solidFill>
              <a:latin typeface="Roboto"/>
              <a:ea typeface="Roboto"/>
              <a:cs typeface="Roboto"/>
              <a:sym typeface="Roboto"/>
            </a:endParaRPr>
          </a:p>
        </p:txBody>
      </p:sp>
      <p:sp>
        <p:nvSpPr>
          <p:cNvPr id="861" name="Google Shape;861;p13"/>
          <p:cNvSpPr txBox="1"/>
          <p:nvPr/>
        </p:nvSpPr>
        <p:spPr>
          <a:xfrm>
            <a:off x="3802750" y="4508430"/>
            <a:ext cx="1107000" cy="3822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00F4AD"/>
                </a:solidFill>
                <a:latin typeface="Bebas Neue"/>
                <a:ea typeface="Bebas Neue"/>
                <a:cs typeface="Bebas Neue"/>
                <a:sym typeface="Bebas Neue"/>
              </a:rPr>
              <a:t>Nicholas Marshall</a:t>
            </a:r>
            <a:endParaRPr sz="1500">
              <a:solidFill>
                <a:srgbClr val="00F4AD"/>
              </a:solidFill>
              <a:latin typeface="Bebas Neue"/>
              <a:ea typeface="Bebas Neue"/>
              <a:cs typeface="Bebas Neue"/>
              <a:sym typeface="Bebas Neue"/>
            </a:endParaRPr>
          </a:p>
        </p:txBody>
      </p:sp>
      <p:sp>
        <p:nvSpPr>
          <p:cNvPr id="862" name="Google Shape;862;p13"/>
          <p:cNvSpPr txBox="1"/>
          <p:nvPr/>
        </p:nvSpPr>
        <p:spPr>
          <a:xfrm>
            <a:off x="3090463" y="694800"/>
            <a:ext cx="299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1</a:t>
            </a:r>
            <a:endParaRPr b="1" sz="1600">
              <a:solidFill>
                <a:schemeClr val="dk1"/>
              </a:solidFill>
              <a:latin typeface="Roboto"/>
              <a:ea typeface="Roboto"/>
              <a:cs typeface="Roboto"/>
              <a:sym typeface="Roboto"/>
            </a:endParaRPr>
          </a:p>
        </p:txBody>
      </p:sp>
      <p:sp>
        <p:nvSpPr>
          <p:cNvPr id="863" name="Google Shape;863;p13"/>
          <p:cNvSpPr txBox="1"/>
          <p:nvPr/>
        </p:nvSpPr>
        <p:spPr>
          <a:xfrm>
            <a:off x="3086038" y="1678900"/>
            <a:ext cx="299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2</a:t>
            </a:r>
            <a:endParaRPr b="1" sz="1600">
              <a:solidFill>
                <a:schemeClr val="dk1"/>
              </a:solidFill>
              <a:latin typeface="Roboto"/>
              <a:ea typeface="Roboto"/>
              <a:cs typeface="Roboto"/>
              <a:sym typeface="Roboto"/>
            </a:endParaRPr>
          </a:p>
        </p:txBody>
      </p:sp>
      <p:sp>
        <p:nvSpPr>
          <p:cNvPr id="864" name="Google Shape;864;p13"/>
          <p:cNvSpPr txBox="1"/>
          <p:nvPr/>
        </p:nvSpPr>
        <p:spPr>
          <a:xfrm>
            <a:off x="3090463" y="2658000"/>
            <a:ext cx="299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3</a:t>
            </a:r>
            <a:endParaRPr b="1" sz="1600">
              <a:solidFill>
                <a:schemeClr val="dk1"/>
              </a:solidFill>
              <a:latin typeface="Roboto"/>
              <a:ea typeface="Roboto"/>
              <a:cs typeface="Roboto"/>
              <a:sym typeface="Roboto"/>
            </a:endParaRPr>
          </a:p>
        </p:txBody>
      </p:sp>
      <p:sp>
        <p:nvSpPr>
          <p:cNvPr id="865" name="Google Shape;865;p13"/>
          <p:cNvSpPr txBox="1"/>
          <p:nvPr/>
        </p:nvSpPr>
        <p:spPr>
          <a:xfrm>
            <a:off x="3090463" y="3573450"/>
            <a:ext cx="299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4</a:t>
            </a:r>
            <a:endParaRPr b="1" sz="1600">
              <a:solidFill>
                <a:schemeClr val="dk1"/>
              </a:solidFill>
              <a:latin typeface="Roboto"/>
              <a:ea typeface="Roboto"/>
              <a:cs typeface="Roboto"/>
              <a:sym typeface="Roboto"/>
            </a:endParaRPr>
          </a:p>
        </p:txBody>
      </p:sp>
      <p:sp>
        <p:nvSpPr>
          <p:cNvPr id="866" name="Google Shape;866;p13"/>
          <p:cNvSpPr txBox="1"/>
          <p:nvPr/>
        </p:nvSpPr>
        <p:spPr>
          <a:xfrm>
            <a:off x="3086038" y="4496500"/>
            <a:ext cx="2997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Roboto"/>
                <a:ea typeface="Roboto"/>
                <a:cs typeface="Roboto"/>
                <a:sym typeface="Roboto"/>
              </a:rPr>
              <a:t>5</a:t>
            </a:r>
            <a:endParaRPr b="1" sz="16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14"/>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Timeline</a:t>
            </a:r>
            <a:endParaRPr/>
          </a:p>
        </p:txBody>
      </p:sp>
      <p:grpSp>
        <p:nvGrpSpPr>
          <p:cNvPr id="872" name="Google Shape;872;p14"/>
          <p:cNvGrpSpPr/>
          <p:nvPr/>
        </p:nvGrpSpPr>
        <p:grpSpPr>
          <a:xfrm>
            <a:off x="1718598" y="1324497"/>
            <a:ext cx="1453436" cy="1453293"/>
            <a:chOff x="3367813" y="1278762"/>
            <a:chExt cx="2168013" cy="2167800"/>
          </a:xfrm>
        </p:grpSpPr>
        <p:sp>
          <p:nvSpPr>
            <p:cNvPr id="873" name="Google Shape;873;p14"/>
            <p:cNvSpPr/>
            <p:nvPr/>
          </p:nvSpPr>
          <p:spPr>
            <a:xfrm rot="2700000">
              <a:off x="3686341" y="1595168"/>
              <a:ext cx="1530745" cy="1534987"/>
            </a:xfrm>
            <a:prstGeom prst="roundRect">
              <a:avLst>
                <a:gd fmla="val 11540" name="adj"/>
              </a:avLst>
            </a:prstGeom>
            <a:solidFill>
              <a:srgbClr val="285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4"/>
            <p:cNvSpPr/>
            <p:nvPr/>
          </p:nvSpPr>
          <p:spPr>
            <a:xfrm rot="8100000">
              <a:off x="3687735" y="1595882"/>
              <a:ext cx="1531009" cy="1531009"/>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4"/>
            <p:cNvSpPr/>
            <p:nvPr/>
          </p:nvSpPr>
          <p:spPr>
            <a:xfrm rot="8100034">
              <a:off x="3776462" y="1680575"/>
              <a:ext cx="1353504" cy="1361226"/>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4"/>
            <p:cNvSpPr/>
            <p:nvPr/>
          </p:nvSpPr>
          <p:spPr>
            <a:xfrm rot="8100000">
              <a:off x="4791760" y="2819537"/>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4"/>
            <p:cNvSpPr/>
            <p:nvPr/>
          </p:nvSpPr>
          <p:spPr>
            <a:xfrm rot="8100000">
              <a:off x="3934321" y="1962098"/>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4"/>
            <p:cNvSpPr/>
            <p:nvPr/>
          </p:nvSpPr>
          <p:spPr>
            <a:xfrm rot="8100000">
              <a:off x="4880156" y="2731140"/>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4"/>
            <p:cNvSpPr/>
            <p:nvPr/>
          </p:nvSpPr>
          <p:spPr>
            <a:xfrm rot="8100000">
              <a:off x="4022717" y="1873702"/>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4"/>
            <p:cNvSpPr/>
            <p:nvPr/>
          </p:nvSpPr>
          <p:spPr>
            <a:xfrm rot="8100000">
              <a:off x="4968304" y="2642847"/>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4"/>
            <p:cNvSpPr/>
            <p:nvPr/>
          </p:nvSpPr>
          <p:spPr>
            <a:xfrm rot="8100000">
              <a:off x="4110865" y="1785408"/>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4"/>
            <p:cNvSpPr/>
            <p:nvPr/>
          </p:nvSpPr>
          <p:spPr>
            <a:xfrm rot="8100000">
              <a:off x="4822982" y="1930669"/>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4"/>
            <p:cNvSpPr/>
            <p:nvPr/>
          </p:nvSpPr>
          <p:spPr>
            <a:xfrm rot="8100000">
              <a:off x="3965543" y="2788108"/>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4" name="Google Shape;884;p14"/>
          <p:cNvGrpSpPr/>
          <p:nvPr/>
        </p:nvGrpSpPr>
        <p:grpSpPr>
          <a:xfrm>
            <a:off x="3435712" y="1324554"/>
            <a:ext cx="1453436" cy="1453293"/>
            <a:chOff x="3367813" y="1278762"/>
            <a:chExt cx="2168013" cy="2167800"/>
          </a:xfrm>
        </p:grpSpPr>
        <p:sp>
          <p:nvSpPr>
            <p:cNvPr id="885" name="Google Shape;885;p14"/>
            <p:cNvSpPr/>
            <p:nvPr/>
          </p:nvSpPr>
          <p:spPr>
            <a:xfrm rot="2700000">
              <a:off x="3686341" y="1595168"/>
              <a:ext cx="1530745" cy="1534987"/>
            </a:xfrm>
            <a:prstGeom prst="roundRect">
              <a:avLst>
                <a:gd fmla="val 11540" name="adj"/>
              </a:avLst>
            </a:prstGeom>
            <a:solidFill>
              <a:srgbClr val="285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4"/>
            <p:cNvSpPr/>
            <p:nvPr/>
          </p:nvSpPr>
          <p:spPr>
            <a:xfrm rot="8100000">
              <a:off x="3687735" y="1595882"/>
              <a:ext cx="1531009" cy="1531009"/>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4"/>
            <p:cNvSpPr/>
            <p:nvPr/>
          </p:nvSpPr>
          <p:spPr>
            <a:xfrm rot="8100034">
              <a:off x="3776462" y="1680575"/>
              <a:ext cx="1353504" cy="1361226"/>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4"/>
            <p:cNvSpPr/>
            <p:nvPr/>
          </p:nvSpPr>
          <p:spPr>
            <a:xfrm rot="8100000">
              <a:off x="4791760" y="2819537"/>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4"/>
            <p:cNvSpPr/>
            <p:nvPr/>
          </p:nvSpPr>
          <p:spPr>
            <a:xfrm rot="8100000">
              <a:off x="3934321" y="1962098"/>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4"/>
            <p:cNvSpPr/>
            <p:nvPr/>
          </p:nvSpPr>
          <p:spPr>
            <a:xfrm rot="8100000">
              <a:off x="4880156" y="2731140"/>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4"/>
            <p:cNvSpPr/>
            <p:nvPr/>
          </p:nvSpPr>
          <p:spPr>
            <a:xfrm rot="8100000">
              <a:off x="4022717" y="1873702"/>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4"/>
            <p:cNvSpPr/>
            <p:nvPr/>
          </p:nvSpPr>
          <p:spPr>
            <a:xfrm rot="8100000">
              <a:off x="4968304" y="2642847"/>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4"/>
            <p:cNvSpPr/>
            <p:nvPr/>
          </p:nvSpPr>
          <p:spPr>
            <a:xfrm rot="8100000">
              <a:off x="4110865" y="1785408"/>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4"/>
            <p:cNvSpPr/>
            <p:nvPr/>
          </p:nvSpPr>
          <p:spPr>
            <a:xfrm rot="8100000">
              <a:off x="4822982" y="1930669"/>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4"/>
            <p:cNvSpPr/>
            <p:nvPr/>
          </p:nvSpPr>
          <p:spPr>
            <a:xfrm rot="8100000">
              <a:off x="3965543" y="2788108"/>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6" name="Google Shape;896;p14"/>
          <p:cNvGrpSpPr/>
          <p:nvPr/>
        </p:nvGrpSpPr>
        <p:grpSpPr>
          <a:xfrm>
            <a:off x="5381426" y="1324554"/>
            <a:ext cx="1453436" cy="1453293"/>
            <a:chOff x="3367813" y="1278762"/>
            <a:chExt cx="2168013" cy="2167800"/>
          </a:xfrm>
        </p:grpSpPr>
        <p:sp>
          <p:nvSpPr>
            <p:cNvPr id="897" name="Google Shape;897;p14"/>
            <p:cNvSpPr/>
            <p:nvPr/>
          </p:nvSpPr>
          <p:spPr>
            <a:xfrm rot="2700000">
              <a:off x="3686341" y="1595168"/>
              <a:ext cx="1530745" cy="1534987"/>
            </a:xfrm>
            <a:prstGeom prst="roundRect">
              <a:avLst>
                <a:gd fmla="val 11540" name="adj"/>
              </a:avLst>
            </a:prstGeom>
            <a:solidFill>
              <a:srgbClr val="2852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4"/>
            <p:cNvSpPr/>
            <p:nvPr/>
          </p:nvSpPr>
          <p:spPr>
            <a:xfrm rot="8100000">
              <a:off x="3687735" y="1595882"/>
              <a:ext cx="1531009" cy="1531009"/>
            </a:xfrm>
            <a:custGeom>
              <a:rect b="b" l="l" r="r" t="t"/>
              <a:pathLst>
                <a:path extrusionOk="0" h="5254" w="5254">
                  <a:moveTo>
                    <a:pt x="4776" y="13"/>
                  </a:moveTo>
                  <a:cubicBezTo>
                    <a:pt x="5032" y="13"/>
                    <a:pt x="5241" y="222"/>
                    <a:pt x="5241" y="478"/>
                  </a:cubicBezTo>
                  <a:lnTo>
                    <a:pt x="5241" y="4776"/>
                  </a:lnTo>
                  <a:cubicBezTo>
                    <a:pt x="5241" y="5033"/>
                    <a:pt x="5032" y="5240"/>
                    <a:pt x="4776" y="5240"/>
                  </a:cubicBezTo>
                  <a:lnTo>
                    <a:pt x="478" y="5240"/>
                  </a:lnTo>
                  <a:cubicBezTo>
                    <a:pt x="221" y="5240"/>
                    <a:pt x="14" y="5033"/>
                    <a:pt x="14" y="4776"/>
                  </a:cubicBezTo>
                  <a:lnTo>
                    <a:pt x="14" y="478"/>
                  </a:lnTo>
                  <a:cubicBezTo>
                    <a:pt x="14" y="222"/>
                    <a:pt x="221" y="13"/>
                    <a:pt x="478" y="13"/>
                  </a:cubicBezTo>
                  <a:close/>
                  <a:moveTo>
                    <a:pt x="478" y="1"/>
                  </a:moveTo>
                  <a:cubicBezTo>
                    <a:pt x="214" y="1"/>
                    <a:pt x="0" y="215"/>
                    <a:pt x="0" y="478"/>
                  </a:cubicBezTo>
                  <a:lnTo>
                    <a:pt x="0" y="4776"/>
                  </a:lnTo>
                  <a:cubicBezTo>
                    <a:pt x="0" y="5040"/>
                    <a:pt x="214" y="5254"/>
                    <a:pt x="478" y="5254"/>
                  </a:cubicBezTo>
                  <a:lnTo>
                    <a:pt x="4776" y="5254"/>
                  </a:lnTo>
                  <a:cubicBezTo>
                    <a:pt x="5039" y="5254"/>
                    <a:pt x="5253" y="5040"/>
                    <a:pt x="5253" y="4776"/>
                  </a:cubicBezTo>
                  <a:lnTo>
                    <a:pt x="5253" y="478"/>
                  </a:lnTo>
                  <a:cubicBezTo>
                    <a:pt x="5253" y="215"/>
                    <a:pt x="5039" y="1"/>
                    <a:pt x="4776" y="1"/>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4"/>
            <p:cNvSpPr/>
            <p:nvPr/>
          </p:nvSpPr>
          <p:spPr>
            <a:xfrm rot="8100034">
              <a:off x="3776462" y="1680575"/>
              <a:ext cx="1353504" cy="1361226"/>
            </a:xfrm>
            <a:custGeom>
              <a:rect b="b" l="l" r="r" t="t"/>
              <a:pathLst>
                <a:path extrusionOk="0" h="3805" w="3805">
                  <a:moveTo>
                    <a:pt x="3458" y="14"/>
                  </a:moveTo>
                  <a:cubicBezTo>
                    <a:pt x="3642" y="14"/>
                    <a:pt x="3791" y="163"/>
                    <a:pt x="3791" y="347"/>
                  </a:cubicBezTo>
                  <a:lnTo>
                    <a:pt x="3791" y="3458"/>
                  </a:lnTo>
                  <a:cubicBezTo>
                    <a:pt x="3791" y="3642"/>
                    <a:pt x="3642" y="3791"/>
                    <a:pt x="3458" y="3791"/>
                  </a:cubicBezTo>
                  <a:lnTo>
                    <a:pt x="347" y="3791"/>
                  </a:lnTo>
                  <a:cubicBezTo>
                    <a:pt x="163" y="3791"/>
                    <a:pt x="14" y="3642"/>
                    <a:pt x="14" y="3458"/>
                  </a:cubicBezTo>
                  <a:lnTo>
                    <a:pt x="14" y="347"/>
                  </a:lnTo>
                  <a:cubicBezTo>
                    <a:pt x="14" y="163"/>
                    <a:pt x="163" y="14"/>
                    <a:pt x="347" y="14"/>
                  </a:cubicBezTo>
                  <a:close/>
                  <a:moveTo>
                    <a:pt x="347" y="0"/>
                  </a:moveTo>
                  <a:cubicBezTo>
                    <a:pt x="156" y="0"/>
                    <a:pt x="1" y="155"/>
                    <a:pt x="1" y="347"/>
                  </a:cubicBezTo>
                  <a:lnTo>
                    <a:pt x="1" y="3458"/>
                  </a:lnTo>
                  <a:cubicBezTo>
                    <a:pt x="1" y="3649"/>
                    <a:pt x="156" y="3804"/>
                    <a:pt x="347" y="3804"/>
                  </a:cubicBezTo>
                  <a:lnTo>
                    <a:pt x="3458" y="3804"/>
                  </a:lnTo>
                  <a:cubicBezTo>
                    <a:pt x="3650" y="3804"/>
                    <a:pt x="3805" y="3649"/>
                    <a:pt x="3805" y="3458"/>
                  </a:cubicBezTo>
                  <a:lnTo>
                    <a:pt x="3805" y="347"/>
                  </a:lnTo>
                  <a:cubicBezTo>
                    <a:pt x="3805" y="155"/>
                    <a:pt x="3650" y="0"/>
                    <a:pt x="3458" y="0"/>
                  </a:cubicBez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4"/>
            <p:cNvSpPr/>
            <p:nvPr/>
          </p:nvSpPr>
          <p:spPr>
            <a:xfrm rot="8100000">
              <a:off x="4791760" y="2819537"/>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4"/>
            <p:cNvSpPr/>
            <p:nvPr/>
          </p:nvSpPr>
          <p:spPr>
            <a:xfrm rot="8100000">
              <a:off x="3934321" y="1962098"/>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4"/>
            <p:cNvSpPr/>
            <p:nvPr/>
          </p:nvSpPr>
          <p:spPr>
            <a:xfrm rot="8100000">
              <a:off x="4880156" y="2731140"/>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4"/>
            <p:cNvSpPr/>
            <p:nvPr/>
          </p:nvSpPr>
          <p:spPr>
            <a:xfrm rot="8100000">
              <a:off x="4022717" y="1873702"/>
              <a:ext cx="3788" cy="117725"/>
            </a:xfrm>
            <a:custGeom>
              <a:rect b="b" l="l" r="r" t="t"/>
              <a:pathLst>
                <a:path extrusionOk="0" h="404" w="13">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4"/>
            <p:cNvSpPr/>
            <p:nvPr/>
          </p:nvSpPr>
          <p:spPr>
            <a:xfrm rot="8100000">
              <a:off x="4968304" y="2642847"/>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4"/>
            <p:cNvSpPr/>
            <p:nvPr/>
          </p:nvSpPr>
          <p:spPr>
            <a:xfrm rot="8100000">
              <a:off x="4110865" y="1785408"/>
              <a:ext cx="4080" cy="117725"/>
            </a:xfrm>
            <a:custGeom>
              <a:rect b="b" l="l" r="r" t="t"/>
              <a:pathLst>
                <a:path extrusionOk="0" h="404" w="14">
                  <a:moveTo>
                    <a:pt x="1" y="1"/>
                  </a:moveTo>
                  <a:lnTo>
                    <a:pt x="1" y="404"/>
                  </a:lnTo>
                  <a:lnTo>
                    <a:pt x="13" y="404"/>
                  </a:lnTo>
                  <a:lnTo>
                    <a:pt x="13" y="1"/>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4"/>
            <p:cNvSpPr/>
            <p:nvPr/>
          </p:nvSpPr>
          <p:spPr>
            <a:xfrm rot="8100000">
              <a:off x="4822982" y="1930669"/>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4"/>
            <p:cNvSpPr/>
            <p:nvPr/>
          </p:nvSpPr>
          <p:spPr>
            <a:xfrm rot="8100000">
              <a:off x="3965543" y="2788108"/>
              <a:ext cx="117725" cy="3788"/>
            </a:xfrm>
            <a:custGeom>
              <a:rect b="b" l="l" r="r" t="t"/>
              <a:pathLst>
                <a:path extrusionOk="0" h="13" w="404">
                  <a:moveTo>
                    <a:pt x="0" y="0"/>
                  </a:moveTo>
                  <a:lnTo>
                    <a:pt x="0" y="12"/>
                  </a:lnTo>
                  <a:lnTo>
                    <a:pt x="403" y="12"/>
                  </a:lnTo>
                  <a:lnTo>
                    <a:pt x="403" y="0"/>
                  </a:lnTo>
                  <a:close/>
                </a:path>
              </a:pathLst>
            </a:custGeom>
            <a:solidFill>
              <a:srgbClr val="00F4AD"/>
            </a:solidFill>
            <a:ln cap="flat" cmpd="sng" w="9525">
              <a:solidFill>
                <a:srgbClr val="00F4A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8" name="Google Shape;908;p14"/>
          <p:cNvSpPr/>
          <p:nvPr/>
        </p:nvSpPr>
        <p:spPr>
          <a:xfrm>
            <a:off x="2404113" y="2664834"/>
            <a:ext cx="82200" cy="82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14"/>
          <p:cNvSpPr/>
          <p:nvPr/>
        </p:nvSpPr>
        <p:spPr>
          <a:xfrm>
            <a:off x="1345426" y="44863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14"/>
          <p:cNvSpPr/>
          <p:nvPr/>
        </p:nvSpPr>
        <p:spPr>
          <a:xfrm>
            <a:off x="4121276" y="2664834"/>
            <a:ext cx="82200" cy="82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4"/>
          <p:cNvSpPr/>
          <p:nvPr/>
        </p:nvSpPr>
        <p:spPr>
          <a:xfrm>
            <a:off x="5838438" y="2664834"/>
            <a:ext cx="82200" cy="82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14"/>
          <p:cNvSpPr/>
          <p:nvPr/>
        </p:nvSpPr>
        <p:spPr>
          <a:xfrm>
            <a:off x="6545776" y="2664834"/>
            <a:ext cx="82200" cy="822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3" name="Google Shape;913;p14"/>
          <p:cNvGrpSpPr/>
          <p:nvPr/>
        </p:nvGrpSpPr>
        <p:grpSpPr>
          <a:xfrm>
            <a:off x="718650" y="4486366"/>
            <a:ext cx="7730700" cy="180000"/>
            <a:chOff x="718650" y="4181566"/>
            <a:chExt cx="7730700" cy="180000"/>
          </a:xfrm>
        </p:grpSpPr>
        <p:cxnSp>
          <p:nvCxnSpPr>
            <p:cNvPr id="914" name="Google Shape;914;p14"/>
            <p:cNvCxnSpPr/>
            <p:nvPr/>
          </p:nvCxnSpPr>
          <p:spPr>
            <a:xfrm>
              <a:off x="718650" y="4185075"/>
              <a:ext cx="7730700" cy="0"/>
            </a:xfrm>
            <a:prstGeom prst="straightConnector1">
              <a:avLst/>
            </a:prstGeom>
            <a:noFill/>
            <a:ln cap="flat" cmpd="sng" w="9525">
              <a:solidFill>
                <a:schemeClr val="dk2"/>
              </a:solidFill>
              <a:prstDash val="solid"/>
              <a:round/>
              <a:headEnd len="med" w="med" type="oval"/>
              <a:tailEnd len="med" w="med" type="oval"/>
            </a:ln>
          </p:spPr>
        </p:cxnSp>
        <p:sp>
          <p:nvSpPr>
            <p:cNvPr id="915" name="Google Shape;915;p14"/>
            <p:cNvSpPr/>
            <p:nvPr/>
          </p:nvSpPr>
          <p:spPr>
            <a:xfrm>
              <a:off x="3062588"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14"/>
            <p:cNvSpPr/>
            <p:nvPr/>
          </p:nvSpPr>
          <p:spPr>
            <a:xfrm>
              <a:off x="4779751"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4"/>
            <p:cNvSpPr/>
            <p:nvPr/>
          </p:nvSpPr>
          <p:spPr>
            <a:xfrm>
              <a:off x="6496901"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918" name="Google Shape;918;p14"/>
          <p:cNvCxnSpPr>
            <a:stCxn id="909" idx="0"/>
            <a:endCxn id="908" idx="4"/>
          </p:cNvCxnSpPr>
          <p:nvPr/>
        </p:nvCxnSpPr>
        <p:spPr>
          <a:xfrm flipH="1" rot="10800000">
            <a:off x="1435426" y="2746966"/>
            <a:ext cx="1009800" cy="1739400"/>
          </a:xfrm>
          <a:prstGeom prst="straightConnector1">
            <a:avLst/>
          </a:prstGeom>
          <a:noFill/>
          <a:ln cap="flat" cmpd="sng" w="9525">
            <a:solidFill>
              <a:schemeClr val="dk2"/>
            </a:solidFill>
            <a:prstDash val="solid"/>
            <a:round/>
            <a:headEnd len="med" w="med" type="none"/>
            <a:tailEnd len="med" w="med" type="none"/>
          </a:ln>
        </p:spPr>
      </p:cxnSp>
      <p:cxnSp>
        <p:nvCxnSpPr>
          <p:cNvPr id="919" name="Google Shape;919;p14"/>
          <p:cNvCxnSpPr>
            <a:stCxn id="915" idx="0"/>
            <a:endCxn id="910" idx="4"/>
          </p:cNvCxnSpPr>
          <p:nvPr/>
        </p:nvCxnSpPr>
        <p:spPr>
          <a:xfrm flipH="1" rot="10800000">
            <a:off x="3152588" y="2746966"/>
            <a:ext cx="1009800" cy="1739400"/>
          </a:xfrm>
          <a:prstGeom prst="straightConnector1">
            <a:avLst/>
          </a:prstGeom>
          <a:noFill/>
          <a:ln cap="flat" cmpd="sng" w="9525">
            <a:solidFill>
              <a:schemeClr val="dk2"/>
            </a:solidFill>
            <a:prstDash val="solid"/>
            <a:round/>
            <a:headEnd len="med" w="med" type="none"/>
            <a:tailEnd len="med" w="med" type="none"/>
          </a:ln>
        </p:spPr>
      </p:cxnSp>
      <p:cxnSp>
        <p:nvCxnSpPr>
          <p:cNvPr id="920" name="Google Shape;920;p14"/>
          <p:cNvCxnSpPr/>
          <p:nvPr/>
        </p:nvCxnSpPr>
        <p:spPr>
          <a:xfrm flipH="1" rot="10800000">
            <a:off x="5098351" y="2746966"/>
            <a:ext cx="1009800" cy="1739400"/>
          </a:xfrm>
          <a:prstGeom prst="straightConnector1">
            <a:avLst/>
          </a:prstGeom>
          <a:noFill/>
          <a:ln cap="flat" cmpd="sng" w="9525">
            <a:solidFill>
              <a:schemeClr val="dk2"/>
            </a:solidFill>
            <a:prstDash val="solid"/>
            <a:round/>
            <a:headEnd len="med" w="med" type="none"/>
            <a:tailEnd len="med" w="med" type="none"/>
          </a:ln>
        </p:spPr>
      </p:cxnSp>
      <p:grpSp>
        <p:nvGrpSpPr>
          <p:cNvPr id="921" name="Google Shape;921;p14"/>
          <p:cNvGrpSpPr/>
          <p:nvPr/>
        </p:nvGrpSpPr>
        <p:grpSpPr>
          <a:xfrm>
            <a:off x="4089456" y="2911500"/>
            <a:ext cx="1465800" cy="1284550"/>
            <a:chOff x="3232044" y="2911500"/>
            <a:chExt cx="1465800" cy="1284550"/>
          </a:xfrm>
        </p:grpSpPr>
        <p:sp>
          <p:nvSpPr>
            <p:cNvPr id="922" name="Google Shape;922;p14"/>
            <p:cNvSpPr txBox="1"/>
            <p:nvPr/>
          </p:nvSpPr>
          <p:spPr>
            <a:xfrm>
              <a:off x="3232044" y="2911500"/>
              <a:ext cx="1389600" cy="33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2400">
                  <a:solidFill>
                    <a:srgbClr val="00F4AD"/>
                  </a:solidFill>
                  <a:latin typeface="Bebas Neue"/>
                  <a:ea typeface="Bebas Neue"/>
                  <a:cs typeface="Bebas Neue"/>
                  <a:sym typeface="Bebas Neue"/>
                </a:rPr>
                <a:t>Stage 02</a:t>
              </a:r>
              <a:endParaRPr sz="2400">
                <a:solidFill>
                  <a:srgbClr val="00F4AD"/>
                </a:solidFill>
                <a:latin typeface="Bebas Neue"/>
                <a:ea typeface="Bebas Neue"/>
                <a:cs typeface="Bebas Neue"/>
                <a:sym typeface="Bebas Neue"/>
              </a:endParaRPr>
            </a:p>
          </p:txBody>
        </p:sp>
        <p:sp>
          <p:nvSpPr>
            <p:cNvPr id="923" name="Google Shape;923;p14"/>
            <p:cNvSpPr txBox="1"/>
            <p:nvPr/>
          </p:nvSpPr>
          <p:spPr>
            <a:xfrm>
              <a:off x="3308244" y="3380650"/>
              <a:ext cx="1389600" cy="815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Development &amp; Implementation</a:t>
              </a:r>
              <a:endParaRPr sz="1100">
                <a:solidFill>
                  <a:srgbClr val="FFFFFF"/>
                </a:solidFill>
                <a:latin typeface="Roboto"/>
                <a:ea typeface="Roboto"/>
                <a:cs typeface="Roboto"/>
                <a:sym typeface="Roboto"/>
              </a:endParaRPr>
            </a:p>
          </p:txBody>
        </p:sp>
      </p:grpSp>
      <p:grpSp>
        <p:nvGrpSpPr>
          <p:cNvPr id="924" name="Google Shape;924;p14"/>
          <p:cNvGrpSpPr/>
          <p:nvPr/>
        </p:nvGrpSpPr>
        <p:grpSpPr>
          <a:xfrm>
            <a:off x="6059809" y="2911450"/>
            <a:ext cx="1389600" cy="1284600"/>
            <a:chOff x="5049996" y="2911450"/>
            <a:chExt cx="1389600" cy="1284600"/>
          </a:xfrm>
        </p:grpSpPr>
        <p:sp>
          <p:nvSpPr>
            <p:cNvPr id="925" name="Google Shape;925;p14"/>
            <p:cNvSpPr txBox="1"/>
            <p:nvPr/>
          </p:nvSpPr>
          <p:spPr>
            <a:xfrm>
              <a:off x="5049996" y="2911450"/>
              <a:ext cx="1389600" cy="33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2400">
                  <a:solidFill>
                    <a:srgbClr val="00F4AD"/>
                  </a:solidFill>
                  <a:latin typeface="Bebas Neue"/>
                  <a:ea typeface="Bebas Neue"/>
                  <a:cs typeface="Bebas Neue"/>
                  <a:sym typeface="Bebas Neue"/>
                </a:rPr>
                <a:t>Stage 03</a:t>
              </a:r>
              <a:endParaRPr sz="2400">
                <a:solidFill>
                  <a:srgbClr val="00F4AD"/>
                </a:solidFill>
                <a:latin typeface="Bebas Neue"/>
                <a:ea typeface="Bebas Neue"/>
                <a:cs typeface="Bebas Neue"/>
                <a:sym typeface="Bebas Neue"/>
              </a:endParaRPr>
            </a:p>
          </p:txBody>
        </p:sp>
        <p:sp>
          <p:nvSpPr>
            <p:cNvPr id="926" name="Google Shape;926;p14"/>
            <p:cNvSpPr txBox="1"/>
            <p:nvPr/>
          </p:nvSpPr>
          <p:spPr>
            <a:xfrm>
              <a:off x="5049996" y="3380650"/>
              <a:ext cx="1389600" cy="815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100">
                  <a:solidFill>
                    <a:srgbClr val="FFFFFF"/>
                  </a:solidFill>
                  <a:latin typeface="Roboto"/>
                  <a:ea typeface="Roboto"/>
                  <a:cs typeface="Roboto"/>
                  <a:sym typeface="Roboto"/>
                </a:rPr>
                <a:t>Testing &amp; Deployment</a:t>
              </a:r>
              <a:endParaRPr sz="1100">
                <a:solidFill>
                  <a:srgbClr val="FFFFFF"/>
                </a:solidFill>
                <a:latin typeface="Roboto"/>
                <a:ea typeface="Roboto"/>
                <a:cs typeface="Roboto"/>
                <a:sym typeface="Roboto"/>
              </a:endParaRPr>
            </a:p>
          </p:txBody>
        </p:sp>
      </p:grpSp>
      <p:grpSp>
        <p:nvGrpSpPr>
          <p:cNvPr id="927" name="Google Shape;927;p14"/>
          <p:cNvGrpSpPr/>
          <p:nvPr/>
        </p:nvGrpSpPr>
        <p:grpSpPr>
          <a:xfrm>
            <a:off x="2423903" y="2911500"/>
            <a:ext cx="1389600" cy="1284550"/>
            <a:chOff x="1566491" y="2911500"/>
            <a:chExt cx="1389600" cy="1284550"/>
          </a:xfrm>
        </p:grpSpPr>
        <p:sp>
          <p:nvSpPr>
            <p:cNvPr id="928" name="Google Shape;928;p14"/>
            <p:cNvSpPr txBox="1"/>
            <p:nvPr/>
          </p:nvSpPr>
          <p:spPr>
            <a:xfrm>
              <a:off x="1566491" y="2911500"/>
              <a:ext cx="1389600" cy="3357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2400">
                  <a:solidFill>
                    <a:srgbClr val="00F4AD"/>
                  </a:solidFill>
                  <a:latin typeface="Bebas Neue"/>
                  <a:ea typeface="Bebas Neue"/>
                  <a:cs typeface="Bebas Neue"/>
                  <a:sym typeface="Bebas Neue"/>
                </a:rPr>
                <a:t>Stage 01</a:t>
              </a:r>
              <a:endParaRPr sz="2400">
                <a:solidFill>
                  <a:srgbClr val="00F4AD"/>
                </a:solidFill>
                <a:latin typeface="Bebas Neue"/>
                <a:ea typeface="Bebas Neue"/>
                <a:cs typeface="Bebas Neue"/>
                <a:sym typeface="Bebas Neue"/>
              </a:endParaRPr>
            </a:p>
          </p:txBody>
        </p:sp>
        <p:sp>
          <p:nvSpPr>
            <p:cNvPr id="929" name="Google Shape;929;p14"/>
            <p:cNvSpPr txBox="1"/>
            <p:nvPr/>
          </p:nvSpPr>
          <p:spPr>
            <a:xfrm>
              <a:off x="1566491" y="3380650"/>
              <a:ext cx="1389600" cy="815400"/>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Research &amp; Planning</a:t>
              </a:r>
              <a:endParaRPr sz="1200">
                <a:solidFill>
                  <a:srgbClr val="FFFFFF"/>
                </a:solidFill>
                <a:latin typeface="Roboto"/>
                <a:ea typeface="Roboto"/>
                <a:cs typeface="Roboto"/>
                <a:sym typeface="Roboto"/>
              </a:endParaRPr>
            </a:p>
          </p:txBody>
        </p:sp>
      </p:grpSp>
      <p:grpSp>
        <p:nvGrpSpPr>
          <p:cNvPr id="930" name="Google Shape;930;p14"/>
          <p:cNvGrpSpPr/>
          <p:nvPr/>
        </p:nvGrpSpPr>
        <p:grpSpPr>
          <a:xfrm>
            <a:off x="3979239" y="1871617"/>
            <a:ext cx="366364" cy="359075"/>
            <a:chOff x="-60988625" y="3740800"/>
            <a:chExt cx="316650" cy="310350"/>
          </a:xfrm>
        </p:grpSpPr>
        <p:sp>
          <p:nvSpPr>
            <p:cNvPr id="931" name="Google Shape;931;p14"/>
            <p:cNvSpPr/>
            <p:nvPr/>
          </p:nvSpPr>
          <p:spPr>
            <a:xfrm>
              <a:off x="-60988625" y="3740800"/>
              <a:ext cx="311125" cy="310350"/>
            </a:xfrm>
            <a:custGeom>
              <a:rect b="b" l="l" r="r" t="t"/>
              <a:pathLst>
                <a:path extrusionOk="0" h="12414" w="12445">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14"/>
            <p:cNvSpPr/>
            <p:nvPr/>
          </p:nvSpPr>
          <p:spPr>
            <a:xfrm>
              <a:off x="-60742100" y="3920375"/>
              <a:ext cx="68550" cy="55175"/>
            </a:xfrm>
            <a:custGeom>
              <a:rect b="b" l="l" r="r" t="t"/>
              <a:pathLst>
                <a:path extrusionOk="0" h="2207" w="2742">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4"/>
            <p:cNvSpPr/>
            <p:nvPr/>
          </p:nvSpPr>
          <p:spPr>
            <a:xfrm>
              <a:off x="-60740525" y="3741600"/>
              <a:ext cx="68550" cy="158325"/>
            </a:xfrm>
            <a:custGeom>
              <a:rect b="b" l="l" r="r" t="t"/>
              <a:pathLst>
                <a:path extrusionOk="0" h="6333" w="2742">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14"/>
          <p:cNvGrpSpPr/>
          <p:nvPr/>
        </p:nvGrpSpPr>
        <p:grpSpPr>
          <a:xfrm>
            <a:off x="5947099" y="1865942"/>
            <a:ext cx="322099" cy="370529"/>
            <a:chOff x="-42971725" y="3217825"/>
            <a:chExt cx="275675" cy="317125"/>
          </a:xfrm>
        </p:grpSpPr>
        <p:sp>
          <p:nvSpPr>
            <p:cNvPr id="935" name="Google Shape;935;p14"/>
            <p:cNvSpPr/>
            <p:nvPr/>
          </p:nvSpPr>
          <p:spPr>
            <a:xfrm>
              <a:off x="-42951250" y="3279250"/>
              <a:ext cx="233950" cy="152050"/>
            </a:xfrm>
            <a:custGeom>
              <a:rect b="b" l="l" r="r" t="t"/>
              <a:pathLst>
                <a:path extrusionOk="0" h="6082" w="9358">
                  <a:moveTo>
                    <a:pt x="379" y="1"/>
                  </a:moveTo>
                  <a:cubicBezTo>
                    <a:pt x="158" y="1"/>
                    <a:pt x="1" y="221"/>
                    <a:pt x="1" y="410"/>
                  </a:cubicBezTo>
                  <a:lnTo>
                    <a:pt x="1" y="6081"/>
                  </a:lnTo>
                  <a:lnTo>
                    <a:pt x="9357" y="6081"/>
                  </a:lnTo>
                  <a:lnTo>
                    <a:pt x="9357" y="410"/>
                  </a:lnTo>
                  <a:cubicBezTo>
                    <a:pt x="9357" y="158"/>
                    <a:pt x="9168" y="1"/>
                    <a:pt x="897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4"/>
            <p:cNvSpPr/>
            <p:nvPr/>
          </p:nvSpPr>
          <p:spPr>
            <a:xfrm>
              <a:off x="-42971725" y="3451750"/>
              <a:ext cx="275675" cy="83200"/>
            </a:xfrm>
            <a:custGeom>
              <a:rect b="b" l="l" r="r" t="t"/>
              <a:pathLst>
                <a:path extrusionOk="0" h="3328" w="11027">
                  <a:moveTo>
                    <a:pt x="63" y="0"/>
                  </a:moveTo>
                  <a:cubicBezTo>
                    <a:pt x="32" y="126"/>
                    <a:pt x="0" y="284"/>
                    <a:pt x="0" y="410"/>
                  </a:cubicBezTo>
                  <a:cubicBezTo>
                    <a:pt x="0" y="1103"/>
                    <a:pt x="536" y="1670"/>
                    <a:pt x="1198" y="1670"/>
                  </a:cubicBezTo>
                  <a:lnTo>
                    <a:pt x="3151" y="1670"/>
                  </a:lnTo>
                  <a:lnTo>
                    <a:pt x="2615" y="2710"/>
                  </a:lnTo>
                  <a:cubicBezTo>
                    <a:pt x="2521" y="2930"/>
                    <a:pt x="2615" y="3182"/>
                    <a:pt x="2836" y="3277"/>
                  </a:cubicBezTo>
                  <a:cubicBezTo>
                    <a:pt x="2889" y="3312"/>
                    <a:pt x="2949" y="3328"/>
                    <a:pt x="3009" y="3328"/>
                  </a:cubicBezTo>
                  <a:cubicBezTo>
                    <a:pt x="3166" y="3328"/>
                    <a:pt x="3326" y="3224"/>
                    <a:pt x="3371" y="3088"/>
                  </a:cubicBezTo>
                  <a:lnTo>
                    <a:pt x="4096" y="1639"/>
                  </a:lnTo>
                  <a:lnTo>
                    <a:pt x="5073" y="1639"/>
                  </a:lnTo>
                  <a:lnTo>
                    <a:pt x="5073" y="2867"/>
                  </a:lnTo>
                  <a:cubicBezTo>
                    <a:pt x="5073" y="3119"/>
                    <a:pt x="5262" y="3308"/>
                    <a:pt x="5514" y="3308"/>
                  </a:cubicBezTo>
                  <a:cubicBezTo>
                    <a:pt x="5734" y="3308"/>
                    <a:pt x="5892" y="3119"/>
                    <a:pt x="5892" y="2867"/>
                  </a:cubicBezTo>
                  <a:lnTo>
                    <a:pt x="5892" y="1639"/>
                  </a:lnTo>
                  <a:lnTo>
                    <a:pt x="6868" y="1639"/>
                  </a:lnTo>
                  <a:lnTo>
                    <a:pt x="7593" y="3088"/>
                  </a:lnTo>
                  <a:cubicBezTo>
                    <a:pt x="7688" y="3230"/>
                    <a:pt x="7835" y="3301"/>
                    <a:pt x="7983" y="3301"/>
                  </a:cubicBezTo>
                  <a:cubicBezTo>
                    <a:pt x="8032" y="3301"/>
                    <a:pt x="8081" y="3293"/>
                    <a:pt x="8129" y="3277"/>
                  </a:cubicBezTo>
                  <a:cubicBezTo>
                    <a:pt x="8349" y="3151"/>
                    <a:pt x="8412" y="2930"/>
                    <a:pt x="8349" y="2710"/>
                  </a:cubicBezTo>
                  <a:lnTo>
                    <a:pt x="7814" y="1670"/>
                  </a:lnTo>
                  <a:lnTo>
                    <a:pt x="9767" y="1670"/>
                  </a:lnTo>
                  <a:cubicBezTo>
                    <a:pt x="10429" y="1670"/>
                    <a:pt x="11027" y="1103"/>
                    <a:pt x="11027" y="410"/>
                  </a:cubicBezTo>
                  <a:cubicBezTo>
                    <a:pt x="11027" y="252"/>
                    <a:pt x="10964" y="126"/>
                    <a:pt x="1093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4"/>
            <p:cNvSpPr/>
            <p:nvPr/>
          </p:nvSpPr>
          <p:spPr>
            <a:xfrm>
              <a:off x="-42866975" y="3217825"/>
              <a:ext cx="63025" cy="40975"/>
            </a:xfrm>
            <a:custGeom>
              <a:rect b="b" l="l" r="r" t="t"/>
              <a:pathLst>
                <a:path extrusionOk="0" h="1639" w="2521">
                  <a:moveTo>
                    <a:pt x="442" y="0"/>
                  </a:moveTo>
                  <a:cubicBezTo>
                    <a:pt x="221" y="0"/>
                    <a:pt x="1" y="189"/>
                    <a:pt x="1" y="410"/>
                  </a:cubicBezTo>
                  <a:lnTo>
                    <a:pt x="1" y="1639"/>
                  </a:lnTo>
                  <a:lnTo>
                    <a:pt x="2489" y="1639"/>
                  </a:lnTo>
                  <a:lnTo>
                    <a:pt x="2489" y="410"/>
                  </a:lnTo>
                  <a:lnTo>
                    <a:pt x="2521" y="410"/>
                  </a:lnTo>
                  <a:cubicBezTo>
                    <a:pt x="2521" y="189"/>
                    <a:pt x="2332" y="0"/>
                    <a:pt x="211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8" name="Google Shape;938;p14"/>
          <p:cNvGrpSpPr/>
          <p:nvPr/>
        </p:nvGrpSpPr>
        <p:grpSpPr>
          <a:xfrm>
            <a:off x="2259877" y="1882336"/>
            <a:ext cx="370879" cy="337755"/>
            <a:chOff x="-40378075" y="3267450"/>
            <a:chExt cx="317425" cy="289075"/>
          </a:xfrm>
        </p:grpSpPr>
        <p:sp>
          <p:nvSpPr>
            <p:cNvPr id="939" name="Google Shape;939;p14"/>
            <p:cNvSpPr/>
            <p:nvPr/>
          </p:nvSpPr>
          <p:spPr>
            <a:xfrm>
              <a:off x="-40218975" y="3308400"/>
              <a:ext cx="158325" cy="248125"/>
            </a:xfrm>
            <a:custGeom>
              <a:rect b="b" l="l" r="r" t="t"/>
              <a:pathLst>
                <a:path extrusionOk="0" h="9925" w="6333">
                  <a:moveTo>
                    <a:pt x="4694" y="1"/>
                  </a:moveTo>
                  <a:lnTo>
                    <a:pt x="4694" y="7877"/>
                  </a:lnTo>
                  <a:cubicBezTo>
                    <a:pt x="4694" y="8097"/>
                    <a:pt x="4474" y="8255"/>
                    <a:pt x="4253" y="8255"/>
                  </a:cubicBezTo>
                  <a:cubicBezTo>
                    <a:pt x="2993" y="8255"/>
                    <a:pt x="1638" y="8696"/>
                    <a:pt x="693" y="9452"/>
                  </a:cubicBezTo>
                  <a:cubicBezTo>
                    <a:pt x="536" y="9546"/>
                    <a:pt x="189" y="9925"/>
                    <a:pt x="0" y="9925"/>
                  </a:cubicBezTo>
                  <a:lnTo>
                    <a:pt x="5073" y="9925"/>
                  </a:lnTo>
                  <a:cubicBezTo>
                    <a:pt x="5734" y="9925"/>
                    <a:pt x="6333" y="9357"/>
                    <a:pt x="6333" y="8696"/>
                  </a:cubicBezTo>
                  <a:lnTo>
                    <a:pt x="6333" y="1229"/>
                  </a:lnTo>
                  <a:cubicBezTo>
                    <a:pt x="6333" y="536"/>
                    <a:pt x="5766" y="1"/>
                    <a:pt x="5073"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4"/>
            <p:cNvSpPr/>
            <p:nvPr/>
          </p:nvSpPr>
          <p:spPr>
            <a:xfrm>
              <a:off x="-40316650" y="3267450"/>
              <a:ext cx="86675" cy="257575"/>
            </a:xfrm>
            <a:custGeom>
              <a:rect b="b" l="l" r="r" t="t"/>
              <a:pathLst>
                <a:path extrusionOk="0" h="10303" w="3467">
                  <a:moveTo>
                    <a:pt x="1" y="0"/>
                  </a:moveTo>
                  <a:lnTo>
                    <a:pt x="1" y="9105"/>
                  </a:lnTo>
                  <a:cubicBezTo>
                    <a:pt x="1166" y="9200"/>
                    <a:pt x="2489" y="9578"/>
                    <a:pt x="3466" y="10302"/>
                  </a:cubicBezTo>
                  <a:lnTo>
                    <a:pt x="3466" y="1197"/>
                  </a:lnTo>
                  <a:cubicBezTo>
                    <a:pt x="2489" y="473"/>
                    <a:pt x="1229" y="95"/>
                    <a:pt x="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4"/>
            <p:cNvSpPr/>
            <p:nvPr/>
          </p:nvSpPr>
          <p:spPr>
            <a:xfrm>
              <a:off x="-40209525" y="3267450"/>
              <a:ext cx="86650" cy="257575"/>
            </a:xfrm>
            <a:custGeom>
              <a:rect b="b" l="l" r="r" t="t"/>
              <a:pathLst>
                <a:path extrusionOk="0" h="10303" w="3466">
                  <a:moveTo>
                    <a:pt x="3466" y="0"/>
                  </a:moveTo>
                  <a:cubicBezTo>
                    <a:pt x="2300" y="95"/>
                    <a:pt x="977" y="473"/>
                    <a:pt x="0" y="1197"/>
                  </a:cubicBezTo>
                  <a:lnTo>
                    <a:pt x="0" y="10302"/>
                  </a:lnTo>
                  <a:cubicBezTo>
                    <a:pt x="977" y="9578"/>
                    <a:pt x="2237" y="9200"/>
                    <a:pt x="3466" y="9105"/>
                  </a:cubicBezTo>
                  <a:lnTo>
                    <a:pt x="3466" y="0"/>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4"/>
            <p:cNvSpPr/>
            <p:nvPr/>
          </p:nvSpPr>
          <p:spPr>
            <a:xfrm>
              <a:off x="-40378075" y="3308400"/>
              <a:ext cx="157550" cy="248125"/>
            </a:xfrm>
            <a:custGeom>
              <a:rect b="b" l="l" r="r" t="t"/>
              <a:pathLst>
                <a:path extrusionOk="0" h="9925" w="6302">
                  <a:moveTo>
                    <a:pt x="1229" y="1"/>
                  </a:moveTo>
                  <a:cubicBezTo>
                    <a:pt x="567" y="1"/>
                    <a:pt x="0" y="536"/>
                    <a:pt x="0" y="1198"/>
                  </a:cubicBezTo>
                  <a:lnTo>
                    <a:pt x="0" y="8664"/>
                  </a:lnTo>
                  <a:cubicBezTo>
                    <a:pt x="32" y="9357"/>
                    <a:pt x="567" y="9925"/>
                    <a:pt x="1229" y="9925"/>
                  </a:cubicBezTo>
                  <a:lnTo>
                    <a:pt x="6301" y="9925"/>
                  </a:lnTo>
                  <a:cubicBezTo>
                    <a:pt x="6112" y="9925"/>
                    <a:pt x="5766" y="9609"/>
                    <a:pt x="5608" y="9452"/>
                  </a:cubicBezTo>
                  <a:cubicBezTo>
                    <a:pt x="4631" y="8664"/>
                    <a:pt x="3277" y="8255"/>
                    <a:pt x="2048" y="8255"/>
                  </a:cubicBezTo>
                  <a:cubicBezTo>
                    <a:pt x="1828" y="8255"/>
                    <a:pt x="1638" y="8066"/>
                    <a:pt x="1638" y="7877"/>
                  </a:cubicBezTo>
                  <a:lnTo>
                    <a:pt x="1638"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5"/>
          <p:cNvSpPr txBox="1"/>
          <p:nvPr>
            <p:ph type="title"/>
          </p:nvPr>
        </p:nvSpPr>
        <p:spPr>
          <a:xfrm>
            <a:off x="720000" y="461875"/>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Current Project Steps/Schedule</a:t>
            </a:r>
            <a:endParaRPr/>
          </a:p>
        </p:txBody>
      </p:sp>
      <p:sp>
        <p:nvSpPr>
          <p:cNvPr id="948" name="Google Shape;948;p15"/>
          <p:cNvSpPr/>
          <p:nvPr/>
        </p:nvSpPr>
        <p:spPr>
          <a:xfrm>
            <a:off x="2102525" y="1380175"/>
            <a:ext cx="4938900" cy="4884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Proposal </a:t>
            </a:r>
            <a:endParaRPr sz="2400">
              <a:solidFill>
                <a:schemeClr val="dk2"/>
              </a:solidFill>
              <a:latin typeface="Bebas Neue"/>
              <a:ea typeface="Bebas Neue"/>
              <a:cs typeface="Bebas Neue"/>
              <a:sym typeface="Bebas Neue"/>
            </a:endParaRPr>
          </a:p>
        </p:txBody>
      </p:sp>
      <p:grpSp>
        <p:nvGrpSpPr>
          <p:cNvPr id="949" name="Google Shape;949;p15"/>
          <p:cNvGrpSpPr/>
          <p:nvPr/>
        </p:nvGrpSpPr>
        <p:grpSpPr>
          <a:xfrm>
            <a:off x="830913" y="2207300"/>
            <a:ext cx="3578599" cy="528610"/>
            <a:chOff x="830913" y="2207300"/>
            <a:chExt cx="3578599" cy="528610"/>
          </a:xfrm>
        </p:grpSpPr>
        <p:sp>
          <p:nvSpPr>
            <p:cNvPr id="950" name="Google Shape;950;p15"/>
            <p:cNvSpPr txBox="1"/>
            <p:nvPr/>
          </p:nvSpPr>
          <p:spPr>
            <a:xfrm>
              <a:off x="2102511" y="2207310"/>
              <a:ext cx="2307000" cy="528600"/>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Research &amp; Planning</a:t>
              </a:r>
              <a:endParaRPr sz="1600">
                <a:solidFill>
                  <a:srgbClr val="FFFFFF"/>
                </a:solidFill>
                <a:latin typeface="Roboto"/>
                <a:ea typeface="Roboto"/>
                <a:cs typeface="Roboto"/>
                <a:sym typeface="Roboto"/>
              </a:endParaRPr>
            </a:p>
          </p:txBody>
        </p:sp>
        <p:sp>
          <p:nvSpPr>
            <p:cNvPr id="951" name="Google Shape;951;p15"/>
            <p:cNvSpPr/>
            <p:nvPr/>
          </p:nvSpPr>
          <p:spPr>
            <a:xfrm>
              <a:off x="830913" y="2207300"/>
              <a:ext cx="979800" cy="528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Step 01</a:t>
              </a:r>
              <a:endParaRPr sz="2400">
                <a:solidFill>
                  <a:schemeClr val="dk2"/>
                </a:solidFill>
                <a:latin typeface="Bebas Neue"/>
                <a:ea typeface="Bebas Neue"/>
                <a:cs typeface="Bebas Neue"/>
                <a:sym typeface="Bebas Neue"/>
              </a:endParaRPr>
            </a:p>
          </p:txBody>
        </p:sp>
      </p:grpSp>
      <p:grpSp>
        <p:nvGrpSpPr>
          <p:cNvPr id="952" name="Google Shape;952;p15"/>
          <p:cNvGrpSpPr/>
          <p:nvPr/>
        </p:nvGrpSpPr>
        <p:grpSpPr>
          <a:xfrm>
            <a:off x="830913" y="3074645"/>
            <a:ext cx="3578599" cy="528605"/>
            <a:chOff x="830913" y="3074645"/>
            <a:chExt cx="3578599" cy="528605"/>
          </a:xfrm>
        </p:grpSpPr>
        <p:sp>
          <p:nvSpPr>
            <p:cNvPr id="953" name="Google Shape;953;p15"/>
            <p:cNvSpPr txBox="1"/>
            <p:nvPr/>
          </p:nvSpPr>
          <p:spPr>
            <a:xfrm>
              <a:off x="2102511" y="3074645"/>
              <a:ext cx="2307000" cy="528600"/>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Backend &amp; Database Development</a:t>
              </a:r>
              <a:endParaRPr sz="1600">
                <a:solidFill>
                  <a:srgbClr val="FFFFFF"/>
                </a:solidFill>
                <a:latin typeface="Roboto"/>
                <a:ea typeface="Roboto"/>
                <a:cs typeface="Roboto"/>
                <a:sym typeface="Roboto"/>
              </a:endParaRPr>
            </a:p>
          </p:txBody>
        </p:sp>
        <p:sp>
          <p:nvSpPr>
            <p:cNvPr id="954" name="Google Shape;954;p15"/>
            <p:cNvSpPr/>
            <p:nvPr/>
          </p:nvSpPr>
          <p:spPr>
            <a:xfrm>
              <a:off x="830913" y="3074650"/>
              <a:ext cx="979800" cy="528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Step 03</a:t>
              </a:r>
              <a:endParaRPr sz="2400">
                <a:solidFill>
                  <a:schemeClr val="dk2"/>
                </a:solidFill>
                <a:latin typeface="Bebas Neue"/>
                <a:ea typeface="Bebas Neue"/>
                <a:cs typeface="Bebas Neue"/>
                <a:sym typeface="Bebas Neue"/>
              </a:endParaRPr>
            </a:p>
          </p:txBody>
        </p:sp>
      </p:grpSp>
      <p:grpSp>
        <p:nvGrpSpPr>
          <p:cNvPr id="955" name="Google Shape;955;p15"/>
          <p:cNvGrpSpPr/>
          <p:nvPr/>
        </p:nvGrpSpPr>
        <p:grpSpPr>
          <a:xfrm>
            <a:off x="830913" y="3941981"/>
            <a:ext cx="3578599" cy="528619"/>
            <a:chOff x="830913" y="3941981"/>
            <a:chExt cx="3578599" cy="528619"/>
          </a:xfrm>
        </p:grpSpPr>
        <p:sp>
          <p:nvSpPr>
            <p:cNvPr id="956" name="Google Shape;956;p15"/>
            <p:cNvSpPr txBox="1"/>
            <p:nvPr/>
          </p:nvSpPr>
          <p:spPr>
            <a:xfrm>
              <a:off x="2102511" y="3941981"/>
              <a:ext cx="2307000" cy="528600"/>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Testing &amp; Debugging</a:t>
              </a:r>
              <a:endParaRPr sz="1600">
                <a:solidFill>
                  <a:srgbClr val="FFFFFF"/>
                </a:solidFill>
                <a:latin typeface="Roboto"/>
                <a:ea typeface="Roboto"/>
                <a:cs typeface="Roboto"/>
                <a:sym typeface="Roboto"/>
              </a:endParaRPr>
            </a:p>
          </p:txBody>
        </p:sp>
        <p:sp>
          <p:nvSpPr>
            <p:cNvPr id="957" name="Google Shape;957;p15"/>
            <p:cNvSpPr/>
            <p:nvPr/>
          </p:nvSpPr>
          <p:spPr>
            <a:xfrm>
              <a:off x="830913" y="3942000"/>
              <a:ext cx="979800" cy="528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Step 05</a:t>
              </a:r>
              <a:endParaRPr sz="2400">
                <a:solidFill>
                  <a:schemeClr val="dk2"/>
                </a:solidFill>
                <a:latin typeface="Bebas Neue"/>
                <a:ea typeface="Bebas Neue"/>
                <a:cs typeface="Bebas Neue"/>
                <a:sym typeface="Bebas Neue"/>
              </a:endParaRPr>
            </a:p>
          </p:txBody>
        </p:sp>
      </p:grpSp>
      <p:grpSp>
        <p:nvGrpSpPr>
          <p:cNvPr id="958" name="Google Shape;958;p15"/>
          <p:cNvGrpSpPr/>
          <p:nvPr/>
        </p:nvGrpSpPr>
        <p:grpSpPr>
          <a:xfrm>
            <a:off x="4734488" y="2207300"/>
            <a:ext cx="3578600" cy="528610"/>
            <a:chOff x="4734488" y="2207300"/>
            <a:chExt cx="3578600" cy="528610"/>
          </a:xfrm>
        </p:grpSpPr>
        <p:sp>
          <p:nvSpPr>
            <p:cNvPr id="959" name="Google Shape;959;p15"/>
            <p:cNvSpPr txBox="1"/>
            <p:nvPr/>
          </p:nvSpPr>
          <p:spPr>
            <a:xfrm>
              <a:off x="4734488" y="2207310"/>
              <a:ext cx="2307000" cy="528600"/>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Model Training &amp; Optimization</a:t>
              </a:r>
              <a:endParaRPr sz="1600">
                <a:solidFill>
                  <a:srgbClr val="FFFFFF"/>
                </a:solidFill>
                <a:latin typeface="Roboto"/>
                <a:ea typeface="Roboto"/>
                <a:cs typeface="Roboto"/>
                <a:sym typeface="Roboto"/>
              </a:endParaRPr>
            </a:p>
          </p:txBody>
        </p:sp>
        <p:sp>
          <p:nvSpPr>
            <p:cNvPr id="960" name="Google Shape;960;p15"/>
            <p:cNvSpPr/>
            <p:nvPr/>
          </p:nvSpPr>
          <p:spPr>
            <a:xfrm>
              <a:off x="7333288" y="2207300"/>
              <a:ext cx="979800" cy="528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Step 02</a:t>
              </a:r>
              <a:endParaRPr sz="2400">
                <a:solidFill>
                  <a:schemeClr val="dk2"/>
                </a:solidFill>
                <a:latin typeface="Bebas Neue"/>
                <a:ea typeface="Bebas Neue"/>
                <a:cs typeface="Bebas Neue"/>
                <a:sym typeface="Bebas Neue"/>
              </a:endParaRPr>
            </a:p>
          </p:txBody>
        </p:sp>
      </p:grpSp>
      <p:grpSp>
        <p:nvGrpSpPr>
          <p:cNvPr id="961" name="Google Shape;961;p15"/>
          <p:cNvGrpSpPr/>
          <p:nvPr/>
        </p:nvGrpSpPr>
        <p:grpSpPr>
          <a:xfrm>
            <a:off x="4734457" y="3074645"/>
            <a:ext cx="3578631" cy="528605"/>
            <a:chOff x="4734457" y="3074645"/>
            <a:chExt cx="3578631" cy="528605"/>
          </a:xfrm>
        </p:grpSpPr>
        <p:sp>
          <p:nvSpPr>
            <p:cNvPr id="962" name="Google Shape;962;p15"/>
            <p:cNvSpPr txBox="1"/>
            <p:nvPr/>
          </p:nvSpPr>
          <p:spPr>
            <a:xfrm>
              <a:off x="4734457" y="3074645"/>
              <a:ext cx="2307000" cy="528600"/>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UI/UX Design &amp; Integration</a:t>
              </a:r>
              <a:endParaRPr sz="1600">
                <a:solidFill>
                  <a:srgbClr val="FFFFFF"/>
                </a:solidFill>
                <a:latin typeface="Roboto"/>
                <a:ea typeface="Roboto"/>
                <a:cs typeface="Roboto"/>
                <a:sym typeface="Roboto"/>
              </a:endParaRPr>
            </a:p>
          </p:txBody>
        </p:sp>
        <p:sp>
          <p:nvSpPr>
            <p:cNvPr id="963" name="Google Shape;963;p15"/>
            <p:cNvSpPr/>
            <p:nvPr/>
          </p:nvSpPr>
          <p:spPr>
            <a:xfrm>
              <a:off x="7333288" y="3074650"/>
              <a:ext cx="979800" cy="528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Step 04</a:t>
              </a:r>
              <a:endParaRPr sz="2400">
                <a:solidFill>
                  <a:schemeClr val="dk2"/>
                </a:solidFill>
                <a:latin typeface="Bebas Neue"/>
                <a:ea typeface="Bebas Neue"/>
                <a:cs typeface="Bebas Neue"/>
                <a:sym typeface="Bebas Neue"/>
              </a:endParaRPr>
            </a:p>
          </p:txBody>
        </p:sp>
      </p:grpSp>
      <p:grpSp>
        <p:nvGrpSpPr>
          <p:cNvPr id="964" name="Google Shape;964;p15"/>
          <p:cNvGrpSpPr/>
          <p:nvPr/>
        </p:nvGrpSpPr>
        <p:grpSpPr>
          <a:xfrm>
            <a:off x="4734489" y="3941981"/>
            <a:ext cx="3578599" cy="528619"/>
            <a:chOff x="4734489" y="3941981"/>
            <a:chExt cx="3578599" cy="528619"/>
          </a:xfrm>
        </p:grpSpPr>
        <p:sp>
          <p:nvSpPr>
            <p:cNvPr id="965" name="Google Shape;965;p15"/>
            <p:cNvSpPr txBox="1"/>
            <p:nvPr/>
          </p:nvSpPr>
          <p:spPr>
            <a:xfrm>
              <a:off x="4734489" y="3941981"/>
              <a:ext cx="2307000" cy="528600"/>
            </a:xfrm>
            <a:prstGeom prst="rect">
              <a:avLst/>
            </a:prstGeom>
            <a:noFill/>
            <a:ln cap="flat" cmpd="sng" w="9525">
              <a:solidFill>
                <a:schemeClr val="dk2"/>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600">
                  <a:solidFill>
                    <a:srgbClr val="FFFFFF"/>
                  </a:solidFill>
                  <a:latin typeface="Roboto"/>
                  <a:ea typeface="Roboto"/>
                  <a:cs typeface="Roboto"/>
                  <a:sym typeface="Roboto"/>
                </a:rPr>
                <a:t>Deployment &amp; Finalization</a:t>
              </a:r>
              <a:endParaRPr sz="1600">
                <a:solidFill>
                  <a:srgbClr val="FFFFFF"/>
                </a:solidFill>
                <a:latin typeface="Roboto"/>
                <a:ea typeface="Roboto"/>
                <a:cs typeface="Roboto"/>
                <a:sym typeface="Roboto"/>
              </a:endParaRPr>
            </a:p>
          </p:txBody>
        </p:sp>
        <p:sp>
          <p:nvSpPr>
            <p:cNvPr id="966" name="Google Shape;966;p15"/>
            <p:cNvSpPr/>
            <p:nvPr/>
          </p:nvSpPr>
          <p:spPr>
            <a:xfrm>
              <a:off x="7333288" y="3942000"/>
              <a:ext cx="979800" cy="5286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dk2"/>
                  </a:solidFill>
                  <a:latin typeface="Bebas Neue"/>
                  <a:ea typeface="Bebas Neue"/>
                  <a:cs typeface="Bebas Neue"/>
                  <a:sym typeface="Bebas Neue"/>
                </a:rPr>
                <a:t>Step 06</a:t>
              </a:r>
              <a:endParaRPr sz="2400">
                <a:solidFill>
                  <a:schemeClr val="dk2"/>
                </a:solidFill>
                <a:latin typeface="Bebas Neue"/>
                <a:ea typeface="Bebas Neue"/>
                <a:cs typeface="Bebas Neue"/>
                <a:sym typeface="Bebas Neue"/>
              </a:endParaRPr>
            </a:p>
          </p:txBody>
        </p:sp>
      </p:grpSp>
      <p:cxnSp>
        <p:nvCxnSpPr>
          <p:cNvPr id="967" name="Google Shape;967;p15"/>
          <p:cNvCxnSpPr>
            <a:stCxn id="960" idx="1"/>
            <a:endCxn id="959" idx="3"/>
          </p:cNvCxnSpPr>
          <p:nvPr/>
        </p:nvCxnSpPr>
        <p:spPr>
          <a:xfrm rot="10800000">
            <a:off x="7041388" y="2471600"/>
            <a:ext cx="291900" cy="0"/>
          </a:xfrm>
          <a:prstGeom prst="straightConnector1">
            <a:avLst/>
          </a:prstGeom>
          <a:noFill/>
          <a:ln cap="flat" cmpd="sng" w="9525">
            <a:solidFill>
              <a:schemeClr val="dk2"/>
            </a:solidFill>
            <a:prstDash val="solid"/>
            <a:round/>
            <a:headEnd len="med" w="med" type="none"/>
            <a:tailEnd len="med" w="med" type="none"/>
          </a:ln>
        </p:spPr>
      </p:cxnSp>
      <p:cxnSp>
        <p:nvCxnSpPr>
          <p:cNvPr id="968" name="Google Shape;968;p15"/>
          <p:cNvCxnSpPr>
            <a:endCxn id="951" idx="3"/>
          </p:cNvCxnSpPr>
          <p:nvPr/>
        </p:nvCxnSpPr>
        <p:spPr>
          <a:xfrm rot="10800000">
            <a:off x="1810713" y="2471600"/>
            <a:ext cx="291900" cy="0"/>
          </a:xfrm>
          <a:prstGeom prst="straightConnector1">
            <a:avLst/>
          </a:prstGeom>
          <a:noFill/>
          <a:ln cap="flat" cmpd="sng" w="9525">
            <a:solidFill>
              <a:schemeClr val="dk2"/>
            </a:solidFill>
            <a:prstDash val="solid"/>
            <a:round/>
            <a:headEnd len="med" w="med" type="none"/>
            <a:tailEnd len="med" w="med" type="none"/>
          </a:ln>
        </p:spPr>
      </p:cxnSp>
      <p:cxnSp>
        <p:nvCxnSpPr>
          <p:cNvPr id="969" name="Google Shape;969;p15"/>
          <p:cNvCxnSpPr>
            <a:stCxn id="954" idx="3"/>
            <a:endCxn id="953" idx="1"/>
          </p:cNvCxnSpPr>
          <p:nvPr/>
        </p:nvCxnSpPr>
        <p:spPr>
          <a:xfrm>
            <a:off x="1810713" y="3338950"/>
            <a:ext cx="291900" cy="0"/>
          </a:xfrm>
          <a:prstGeom prst="straightConnector1">
            <a:avLst/>
          </a:prstGeom>
          <a:noFill/>
          <a:ln cap="flat" cmpd="sng" w="9525">
            <a:solidFill>
              <a:schemeClr val="dk2"/>
            </a:solidFill>
            <a:prstDash val="solid"/>
            <a:round/>
            <a:headEnd len="med" w="med" type="none"/>
            <a:tailEnd len="med" w="med" type="none"/>
          </a:ln>
        </p:spPr>
      </p:cxnSp>
      <p:cxnSp>
        <p:nvCxnSpPr>
          <p:cNvPr id="970" name="Google Shape;970;p15"/>
          <p:cNvCxnSpPr>
            <a:stCxn id="957" idx="3"/>
            <a:endCxn id="956" idx="1"/>
          </p:cNvCxnSpPr>
          <p:nvPr/>
        </p:nvCxnSpPr>
        <p:spPr>
          <a:xfrm>
            <a:off x="1810713" y="4206300"/>
            <a:ext cx="291900" cy="0"/>
          </a:xfrm>
          <a:prstGeom prst="straightConnector1">
            <a:avLst/>
          </a:prstGeom>
          <a:noFill/>
          <a:ln cap="flat" cmpd="sng" w="9525">
            <a:solidFill>
              <a:schemeClr val="dk2"/>
            </a:solidFill>
            <a:prstDash val="solid"/>
            <a:round/>
            <a:headEnd len="med" w="med" type="none"/>
            <a:tailEnd len="med" w="med" type="none"/>
          </a:ln>
        </p:spPr>
      </p:cxnSp>
      <p:cxnSp>
        <p:nvCxnSpPr>
          <p:cNvPr id="971" name="Google Shape;971;p15"/>
          <p:cNvCxnSpPr>
            <a:stCxn id="962" idx="3"/>
            <a:endCxn id="963" idx="1"/>
          </p:cNvCxnSpPr>
          <p:nvPr/>
        </p:nvCxnSpPr>
        <p:spPr>
          <a:xfrm>
            <a:off x="7041457" y="3338945"/>
            <a:ext cx="291900" cy="0"/>
          </a:xfrm>
          <a:prstGeom prst="straightConnector1">
            <a:avLst/>
          </a:prstGeom>
          <a:noFill/>
          <a:ln cap="flat" cmpd="sng" w="9525">
            <a:solidFill>
              <a:schemeClr val="dk2"/>
            </a:solidFill>
            <a:prstDash val="solid"/>
            <a:round/>
            <a:headEnd len="med" w="med" type="none"/>
            <a:tailEnd len="med" w="med" type="none"/>
          </a:ln>
        </p:spPr>
      </p:cxnSp>
      <p:cxnSp>
        <p:nvCxnSpPr>
          <p:cNvPr id="972" name="Google Shape;972;p15"/>
          <p:cNvCxnSpPr>
            <a:stCxn id="965" idx="3"/>
            <a:endCxn id="966" idx="1"/>
          </p:cNvCxnSpPr>
          <p:nvPr/>
        </p:nvCxnSpPr>
        <p:spPr>
          <a:xfrm>
            <a:off x="7041489" y="4206281"/>
            <a:ext cx="291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16"/>
          <p:cNvSpPr txBox="1"/>
          <p:nvPr>
            <p:ph type="title"/>
          </p:nvPr>
        </p:nvSpPr>
        <p:spPr>
          <a:xfrm>
            <a:off x="-108200" y="2074650"/>
            <a:ext cx="2922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sz="2700"/>
              <a:t>Meeting Schedule</a:t>
            </a:r>
            <a:endParaRPr sz="2700"/>
          </a:p>
        </p:txBody>
      </p:sp>
      <p:graphicFrame>
        <p:nvGraphicFramePr>
          <p:cNvPr id="978" name="Google Shape;978;p16"/>
          <p:cNvGraphicFramePr/>
          <p:nvPr/>
        </p:nvGraphicFramePr>
        <p:xfrm>
          <a:off x="3029275" y="304875"/>
          <a:ext cx="3000000" cy="3000000"/>
        </p:xfrm>
        <a:graphic>
          <a:graphicData uri="http://schemas.openxmlformats.org/drawingml/2006/table">
            <a:tbl>
              <a:tblPr>
                <a:noFill/>
                <a:tableStyleId>{F2372D5D-6002-4498-9F01-F0DB19871EA7}</a:tableStyleId>
              </a:tblPr>
              <a:tblGrid>
                <a:gridCol w="1943100"/>
                <a:gridCol w="4057650"/>
              </a:tblGrid>
              <a:tr h="351575">
                <a:tc>
                  <a:txBody>
                    <a:bodyPr/>
                    <a:lstStyle/>
                    <a:p>
                      <a:pPr indent="0" lvl="0" marL="0" rtl="0" algn="ctr">
                        <a:lnSpc>
                          <a:spcPct val="115000"/>
                        </a:lnSpc>
                        <a:spcBef>
                          <a:spcPts val="0"/>
                        </a:spcBef>
                        <a:spcAft>
                          <a:spcPts val="0"/>
                        </a:spcAft>
                        <a:buNone/>
                      </a:pPr>
                      <a:r>
                        <a:rPr b="1" lang="en" sz="1100">
                          <a:solidFill>
                            <a:srgbClr val="EFEFEF"/>
                          </a:solidFill>
                        </a:rPr>
                        <a:t>Date Range</a:t>
                      </a:r>
                      <a:endParaRPr b="1" sz="1100">
                        <a:solidFill>
                          <a:srgbClr val="EFEFEF"/>
                        </a:solidFill>
                      </a:endParaRPr>
                    </a:p>
                  </a:txBody>
                  <a:tcPr marT="91425" marB="91425" marR="91425" marL="91425">
                    <a:solidFill>
                      <a:schemeClr val="accent1"/>
                    </a:solidFill>
                  </a:tcPr>
                </a:tc>
                <a:tc>
                  <a:txBody>
                    <a:bodyPr/>
                    <a:lstStyle/>
                    <a:p>
                      <a:pPr indent="0" lvl="0" marL="0" rtl="0" algn="ctr">
                        <a:lnSpc>
                          <a:spcPct val="115000"/>
                        </a:lnSpc>
                        <a:spcBef>
                          <a:spcPts val="0"/>
                        </a:spcBef>
                        <a:spcAft>
                          <a:spcPts val="0"/>
                        </a:spcAft>
                        <a:buNone/>
                      </a:pPr>
                      <a:r>
                        <a:rPr b="1" lang="en" sz="1100">
                          <a:solidFill>
                            <a:srgbClr val="EFEFEF"/>
                          </a:solidFill>
                        </a:rPr>
                        <a:t>Tasks to be Completed</a:t>
                      </a:r>
                      <a:endParaRPr b="1" sz="1100">
                        <a:solidFill>
                          <a:srgbClr val="EFEFEF"/>
                        </a:solidFill>
                      </a:endParaRPr>
                    </a:p>
                  </a:txBody>
                  <a:tcPr marT="91425" marB="91425" marR="91425" marL="91425">
                    <a:solidFill>
                      <a:schemeClr val="accent1"/>
                    </a:solidFill>
                  </a:tcPr>
                </a:tc>
              </a:tr>
              <a:tr h="914400">
                <a:tc>
                  <a:txBody>
                    <a:bodyPr/>
                    <a:lstStyle/>
                    <a:p>
                      <a:pPr indent="0" lvl="0" marL="0" rtl="0" algn="l">
                        <a:spcBef>
                          <a:spcPts val="0"/>
                        </a:spcBef>
                        <a:spcAft>
                          <a:spcPts val="0"/>
                        </a:spcAft>
                        <a:buNone/>
                      </a:pPr>
                      <a:r>
                        <a:rPr b="1" lang="en" sz="1100">
                          <a:solidFill>
                            <a:srgbClr val="EFEFEF"/>
                          </a:solidFill>
                        </a:rPr>
                        <a:t>Jan 23 – Feb 20</a:t>
                      </a:r>
                      <a:r>
                        <a:rPr lang="en" sz="1100">
                          <a:solidFill>
                            <a:srgbClr val="EFEFEF"/>
                          </a:solidFill>
                        </a:rPr>
                        <a:t> (Weeks 1-5)</a:t>
                      </a:r>
                      <a:endParaRPr sz="1100">
                        <a:solidFill>
                          <a:srgbClr val="EFEFEF"/>
                        </a:solidFill>
                      </a:endParaRPr>
                    </a:p>
                  </a:txBody>
                  <a:tcPr marT="91425" marB="91425" marR="91425" marL="91425"/>
                </a:tc>
                <a:tc>
                  <a:txBody>
                    <a:bodyPr/>
                    <a:lstStyle/>
                    <a:p>
                      <a:pPr indent="0" lvl="0" marL="0" rtl="0" algn="l">
                        <a:spcBef>
                          <a:spcPts val="0"/>
                        </a:spcBef>
                        <a:spcAft>
                          <a:spcPts val="0"/>
                        </a:spcAft>
                        <a:buNone/>
                      </a:pPr>
                      <a:r>
                        <a:rPr b="1" lang="en" sz="1100">
                          <a:solidFill>
                            <a:srgbClr val="EFEFEF"/>
                          </a:solidFill>
                        </a:rPr>
                        <a:t>Stage 1: Research &amp; Planning</a:t>
                      </a:r>
                      <a:endParaRPr b="1" sz="1100">
                        <a:solidFill>
                          <a:srgbClr val="EFEFEF"/>
                        </a:solidFill>
                      </a:endParaRPr>
                    </a:p>
                    <a:p>
                      <a:pPr indent="0" lvl="0" marL="0" rtl="0" algn="l">
                        <a:spcBef>
                          <a:spcPts val="0"/>
                        </a:spcBef>
                        <a:spcAft>
                          <a:spcPts val="0"/>
                        </a:spcAft>
                        <a:buNone/>
                      </a:pPr>
                      <a:r>
                        <a:rPr lang="en" sz="1100">
                          <a:solidFill>
                            <a:srgbClr val="EFEFEF"/>
                          </a:solidFill>
                        </a:rPr>
                        <a:t>- Research YOLOv8 and face detection methods.</a:t>
                      </a:r>
                      <a:endParaRPr sz="1100">
                        <a:solidFill>
                          <a:srgbClr val="EFEFEF"/>
                        </a:solidFill>
                      </a:endParaRPr>
                    </a:p>
                    <a:p>
                      <a:pPr indent="0" lvl="0" marL="0" rtl="0" algn="l">
                        <a:spcBef>
                          <a:spcPts val="0"/>
                        </a:spcBef>
                        <a:spcAft>
                          <a:spcPts val="0"/>
                        </a:spcAft>
                        <a:buNone/>
                      </a:pPr>
                      <a:r>
                        <a:rPr lang="en" sz="1100">
                          <a:solidFill>
                            <a:srgbClr val="EFEFEF"/>
                          </a:solidFill>
                        </a:rPr>
                        <a:t>- Define system architecture, database, and UI.</a:t>
                      </a:r>
                      <a:endParaRPr sz="1100">
                        <a:solidFill>
                          <a:srgbClr val="EFEFEF"/>
                        </a:solidFill>
                      </a:endParaRPr>
                    </a:p>
                    <a:p>
                      <a:pPr indent="0" lvl="0" marL="0" rtl="0" algn="l">
                        <a:spcBef>
                          <a:spcPts val="0"/>
                        </a:spcBef>
                        <a:spcAft>
                          <a:spcPts val="0"/>
                        </a:spcAft>
                        <a:buNone/>
                      </a:pPr>
                      <a:r>
                        <a:rPr lang="en" sz="1100">
                          <a:solidFill>
                            <a:srgbClr val="EFEFEF"/>
                          </a:solidFill>
                        </a:rPr>
                        <a:t>- Collect and preprocess facial image dataset.</a:t>
                      </a:r>
                      <a:endParaRPr sz="1100">
                        <a:solidFill>
                          <a:srgbClr val="EFEFEF"/>
                        </a:solidFill>
                      </a:endParaRPr>
                    </a:p>
                    <a:p>
                      <a:pPr indent="0" lvl="0" marL="0" rtl="0" algn="l">
                        <a:spcBef>
                          <a:spcPts val="0"/>
                        </a:spcBef>
                        <a:spcAft>
                          <a:spcPts val="0"/>
                        </a:spcAft>
                        <a:buNone/>
                      </a:pPr>
                      <a:r>
                        <a:rPr lang="en" sz="1100">
                          <a:solidFill>
                            <a:srgbClr val="EFEFEF"/>
                          </a:solidFill>
                        </a:rPr>
                        <a:t>- Review dataset quality and address ethical concerns.</a:t>
                      </a:r>
                      <a:endParaRPr sz="1100">
                        <a:solidFill>
                          <a:srgbClr val="EFEFEF"/>
                        </a:solidFill>
                      </a:endParaRPr>
                    </a:p>
                  </a:txBody>
                  <a:tcPr marT="91425" marB="91425" marR="91425" marL="91425"/>
                </a:tc>
              </a:tr>
              <a:tr h="1095375">
                <a:tc>
                  <a:txBody>
                    <a:bodyPr/>
                    <a:lstStyle/>
                    <a:p>
                      <a:pPr indent="0" lvl="0" marL="0" rtl="0" algn="l">
                        <a:spcBef>
                          <a:spcPts val="0"/>
                        </a:spcBef>
                        <a:spcAft>
                          <a:spcPts val="0"/>
                        </a:spcAft>
                        <a:buNone/>
                      </a:pPr>
                      <a:r>
                        <a:rPr b="1" lang="en" sz="1100">
                          <a:solidFill>
                            <a:srgbClr val="EFEFEF"/>
                          </a:solidFill>
                        </a:rPr>
                        <a:t>Feb 20 – Mar 28</a:t>
                      </a:r>
                      <a:r>
                        <a:rPr lang="en" sz="1100">
                          <a:solidFill>
                            <a:srgbClr val="EFEFEF"/>
                          </a:solidFill>
                        </a:rPr>
                        <a:t> (Weeks 5-10)</a:t>
                      </a:r>
                      <a:endParaRPr sz="1100">
                        <a:solidFill>
                          <a:srgbClr val="EFEFEF"/>
                        </a:solidFill>
                      </a:endParaRPr>
                    </a:p>
                  </a:txBody>
                  <a:tcPr marT="91425" marB="91425" marR="91425" marL="91425"/>
                </a:tc>
                <a:tc>
                  <a:txBody>
                    <a:bodyPr/>
                    <a:lstStyle/>
                    <a:p>
                      <a:pPr indent="0" lvl="0" marL="0" rtl="0" algn="l">
                        <a:spcBef>
                          <a:spcPts val="0"/>
                        </a:spcBef>
                        <a:spcAft>
                          <a:spcPts val="0"/>
                        </a:spcAft>
                        <a:buNone/>
                      </a:pPr>
                      <a:r>
                        <a:rPr b="1" lang="en" sz="1100">
                          <a:solidFill>
                            <a:srgbClr val="EFEFEF"/>
                          </a:solidFill>
                        </a:rPr>
                        <a:t>Stage 2: Development &amp; Implementation</a:t>
                      </a:r>
                      <a:endParaRPr b="1" sz="1100">
                        <a:solidFill>
                          <a:srgbClr val="EFEFEF"/>
                        </a:solidFill>
                      </a:endParaRPr>
                    </a:p>
                    <a:p>
                      <a:pPr indent="0" lvl="0" marL="0" rtl="0" algn="l">
                        <a:spcBef>
                          <a:spcPts val="0"/>
                        </a:spcBef>
                        <a:spcAft>
                          <a:spcPts val="0"/>
                        </a:spcAft>
                        <a:buNone/>
                      </a:pPr>
                      <a:r>
                        <a:rPr lang="en" sz="1100">
                          <a:solidFill>
                            <a:srgbClr val="EFEFEF"/>
                          </a:solidFill>
                        </a:rPr>
                        <a:t>- Train and optimize YOLOv8 for face detection.</a:t>
                      </a:r>
                      <a:endParaRPr sz="1100">
                        <a:solidFill>
                          <a:srgbClr val="EFEFEF"/>
                        </a:solidFill>
                      </a:endParaRPr>
                    </a:p>
                    <a:p>
                      <a:pPr indent="0" lvl="0" marL="0" rtl="0" algn="l">
                        <a:spcBef>
                          <a:spcPts val="0"/>
                        </a:spcBef>
                        <a:spcAft>
                          <a:spcPts val="0"/>
                        </a:spcAft>
                        <a:buNone/>
                      </a:pPr>
                      <a:r>
                        <a:rPr lang="en" sz="1100">
                          <a:solidFill>
                            <a:srgbClr val="EFEFEF"/>
                          </a:solidFill>
                        </a:rPr>
                        <a:t>- Develop and integrate the attendance database.</a:t>
                      </a:r>
                      <a:endParaRPr sz="1100">
                        <a:solidFill>
                          <a:srgbClr val="EFEFEF"/>
                        </a:solidFill>
                      </a:endParaRPr>
                    </a:p>
                    <a:p>
                      <a:pPr indent="0" lvl="0" marL="0" rtl="0" algn="l">
                        <a:spcBef>
                          <a:spcPts val="0"/>
                        </a:spcBef>
                        <a:spcAft>
                          <a:spcPts val="0"/>
                        </a:spcAft>
                        <a:buNone/>
                      </a:pPr>
                      <a:r>
                        <a:rPr lang="en" sz="1100">
                          <a:solidFill>
                            <a:srgbClr val="EFEFEF"/>
                          </a:solidFill>
                        </a:rPr>
                        <a:t>- Design and implement the user interface.</a:t>
                      </a:r>
                      <a:endParaRPr sz="1100">
                        <a:solidFill>
                          <a:srgbClr val="EFEFEF"/>
                        </a:solidFill>
                      </a:endParaRPr>
                    </a:p>
                    <a:p>
                      <a:pPr indent="0" lvl="0" marL="0" rtl="0" algn="l">
                        <a:spcBef>
                          <a:spcPts val="0"/>
                        </a:spcBef>
                        <a:spcAft>
                          <a:spcPts val="0"/>
                        </a:spcAft>
                        <a:buNone/>
                      </a:pPr>
                      <a:r>
                        <a:rPr lang="en" sz="1100">
                          <a:solidFill>
                            <a:srgbClr val="EFEFEF"/>
                          </a:solidFill>
                        </a:rPr>
                        <a:t>- Connect the AI model, database, and UI.</a:t>
                      </a:r>
                      <a:endParaRPr sz="1100">
                        <a:solidFill>
                          <a:srgbClr val="EFEFEF"/>
                        </a:solidFill>
                      </a:endParaRPr>
                    </a:p>
                    <a:p>
                      <a:pPr indent="0" lvl="0" marL="0" rtl="0" algn="l">
                        <a:spcBef>
                          <a:spcPts val="0"/>
                        </a:spcBef>
                        <a:spcAft>
                          <a:spcPts val="0"/>
                        </a:spcAft>
                        <a:buNone/>
                      </a:pPr>
                      <a:r>
                        <a:rPr lang="en" sz="1100">
                          <a:solidFill>
                            <a:srgbClr val="EFEFEF"/>
                          </a:solidFill>
                        </a:rPr>
                        <a:t>- Conduct initial testing of system components.</a:t>
                      </a:r>
                      <a:endParaRPr sz="1100">
                        <a:solidFill>
                          <a:srgbClr val="EFEFEF"/>
                        </a:solidFill>
                      </a:endParaRPr>
                    </a:p>
                  </a:txBody>
                  <a:tcPr marT="91425" marB="91425" marR="91425" marL="91425"/>
                </a:tc>
              </a:tr>
              <a:tr h="914400">
                <a:tc>
                  <a:txBody>
                    <a:bodyPr/>
                    <a:lstStyle/>
                    <a:p>
                      <a:pPr indent="0" lvl="0" marL="0" rtl="0" algn="l">
                        <a:spcBef>
                          <a:spcPts val="0"/>
                        </a:spcBef>
                        <a:spcAft>
                          <a:spcPts val="0"/>
                        </a:spcAft>
                        <a:buNone/>
                      </a:pPr>
                      <a:r>
                        <a:rPr b="1" lang="en" sz="1100">
                          <a:solidFill>
                            <a:srgbClr val="EFEFEF"/>
                          </a:solidFill>
                        </a:rPr>
                        <a:t>Apr 2 – Apr 24</a:t>
                      </a:r>
                      <a:r>
                        <a:rPr lang="en" sz="1100">
                          <a:solidFill>
                            <a:srgbClr val="EFEFEF"/>
                          </a:solidFill>
                        </a:rPr>
                        <a:t> (Weeks 11-14)</a:t>
                      </a:r>
                      <a:endParaRPr sz="1100">
                        <a:solidFill>
                          <a:srgbClr val="EFEFEF"/>
                        </a:solidFill>
                      </a:endParaRPr>
                    </a:p>
                  </a:txBody>
                  <a:tcPr marT="91425" marB="91425" marR="91425" marL="91425"/>
                </a:tc>
                <a:tc>
                  <a:txBody>
                    <a:bodyPr/>
                    <a:lstStyle/>
                    <a:p>
                      <a:pPr indent="0" lvl="0" marL="0" rtl="0" algn="l">
                        <a:spcBef>
                          <a:spcPts val="0"/>
                        </a:spcBef>
                        <a:spcAft>
                          <a:spcPts val="0"/>
                        </a:spcAft>
                        <a:buNone/>
                      </a:pPr>
                      <a:r>
                        <a:rPr b="1" lang="en" sz="1100">
                          <a:solidFill>
                            <a:srgbClr val="EFEFEF"/>
                          </a:solidFill>
                        </a:rPr>
                        <a:t>Stage 3: Testing &amp; Deployment</a:t>
                      </a:r>
                      <a:endParaRPr b="1" sz="1100">
                        <a:solidFill>
                          <a:srgbClr val="EFEFEF"/>
                        </a:solidFill>
                      </a:endParaRPr>
                    </a:p>
                    <a:p>
                      <a:pPr indent="0" lvl="0" marL="0" rtl="0" algn="l">
                        <a:spcBef>
                          <a:spcPts val="0"/>
                        </a:spcBef>
                        <a:spcAft>
                          <a:spcPts val="0"/>
                        </a:spcAft>
                        <a:buNone/>
                      </a:pPr>
                      <a:r>
                        <a:rPr lang="en" sz="1100">
                          <a:solidFill>
                            <a:srgbClr val="EFEFEF"/>
                          </a:solidFill>
                        </a:rPr>
                        <a:t>- Perform full system testing (unit, performance, and user testing).</a:t>
                      </a:r>
                      <a:endParaRPr sz="1100">
                        <a:solidFill>
                          <a:srgbClr val="EFEFEF"/>
                        </a:solidFill>
                      </a:endParaRPr>
                    </a:p>
                    <a:p>
                      <a:pPr indent="0" lvl="0" marL="0" rtl="0" algn="l">
                        <a:spcBef>
                          <a:spcPts val="0"/>
                        </a:spcBef>
                        <a:spcAft>
                          <a:spcPts val="0"/>
                        </a:spcAft>
                        <a:buNone/>
                      </a:pPr>
                      <a:r>
                        <a:rPr lang="en" sz="1100">
                          <a:solidFill>
                            <a:srgbClr val="EFEFEF"/>
                          </a:solidFill>
                        </a:rPr>
                        <a:t>- Debug issues and refine system accuracy.</a:t>
                      </a:r>
                      <a:endParaRPr sz="1100">
                        <a:solidFill>
                          <a:srgbClr val="EFEFEF"/>
                        </a:solidFill>
                      </a:endParaRPr>
                    </a:p>
                    <a:p>
                      <a:pPr indent="0" lvl="0" marL="0" rtl="0" algn="l">
                        <a:spcBef>
                          <a:spcPts val="0"/>
                        </a:spcBef>
                        <a:spcAft>
                          <a:spcPts val="0"/>
                        </a:spcAft>
                        <a:buNone/>
                      </a:pPr>
                      <a:r>
                        <a:rPr lang="en" sz="1100">
                          <a:solidFill>
                            <a:srgbClr val="EFEFEF"/>
                          </a:solidFill>
                        </a:rPr>
                        <a:t>- Implement feedback-based improvements.</a:t>
                      </a:r>
                      <a:endParaRPr sz="1100">
                        <a:solidFill>
                          <a:srgbClr val="EFEFEF"/>
                        </a:solidFill>
                      </a:endParaRPr>
                    </a:p>
                    <a:p>
                      <a:pPr indent="0" lvl="0" marL="0" rtl="0" algn="l">
                        <a:spcBef>
                          <a:spcPts val="0"/>
                        </a:spcBef>
                        <a:spcAft>
                          <a:spcPts val="0"/>
                        </a:spcAft>
                        <a:buNone/>
                      </a:pPr>
                      <a:r>
                        <a:rPr lang="en" sz="1100">
                          <a:solidFill>
                            <a:srgbClr val="EFEFEF"/>
                          </a:solidFill>
                        </a:rPr>
                        <a:t>- Finalize documentation and prepare presentation.</a:t>
                      </a:r>
                      <a:endParaRPr sz="1100">
                        <a:solidFill>
                          <a:srgbClr val="EFEFEF"/>
                        </a:solidFill>
                      </a:endParaRPr>
                    </a:p>
                  </a:txBody>
                  <a:tcPr marT="91425" marB="91425" marR="91425" marL="91425"/>
                </a:tc>
              </a:tr>
              <a:tr h="552450">
                <a:tc>
                  <a:txBody>
                    <a:bodyPr/>
                    <a:lstStyle/>
                    <a:p>
                      <a:pPr indent="0" lvl="0" marL="0" rtl="0" algn="l">
                        <a:spcBef>
                          <a:spcPts val="0"/>
                        </a:spcBef>
                        <a:spcAft>
                          <a:spcPts val="0"/>
                        </a:spcAft>
                        <a:buNone/>
                      </a:pPr>
                      <a:r>
                        <a:rPr b="1" lang="en" sz="1100">
                          <a:solidFill>
                            <a:srgbClr val="EFEFEF"/>
                          </a:solidFill>
                        </a:rPr>
                        <a:t>Apr 27 </a:t>
                      </a:r>
                      <a:r>
                        <a:rPr lang="en" sz="1100">
                          <a:solidFill>
                            <a:srgbClr val="EFEFEF"/>
                          </a:solidFill>
                        </a:rPr>
                        <a:t> (Final Review)</a:t>
                      </a:r>
                      <a:endParaRPr sz="1100">
                        <a:solidFill>
                          <a:srgbClr val="EFEFEF"/>
                        </a:solidFill>
                      </a:endParaRPr>
                    </a:p>
                  </a:txBody>
                  <a:tcPr marT="91425" marB="91425" marR="91425" marL="91425"/>
                </a:tc>
                <a:tc>
                  <a:txBody>
                    <a:bodyPr/>
                    <a:lstStyle/>
                    <a:p>
                      <a:pPr indent="0" lvl="0" marL="0" rtl="0" algn="l">
                        <a:spcBef>
                          <a:spcPts val="0"/>
                        </a:spcBef>
                        <a:spcAft>
                          <a:spcPts val="0"/>
                        </a:spcAft>
                        <a:buNone/>
                      </a:pPr>
                      <a:r>
                        <a:rPr b="1" lang="en" sz="1100">
                          <a:solidFill>
                            <a:srgbClr val="EFEFEF"/>
                          </a:solidFill>
                        </a:rPr>
                        <a:t>Final System Check &amp; Submission</a:t>
                      </a:r>
                      <a:endParaRPr b="1" sz="1100">
                        <a:solidFill>
                          <a:srgbClr val="EFEFEF"/>
                        </a:solidFill>
                      </a:endParaRPr>
                    </a:p>
                    <a:p>
                      <a:pPr indent="0" lvl="0" marL="0" rtl="0" algn="l">
                        <a:spcBef>
                          <a:spcPts val="0"/>
                        </a:spcBef>
                        <a:spcAft>
                          <a:spcPts val="0"/>
                        </a:spcAft>
                        <a:buNone/>
                      </a:pPr>
                      <a:r>
                        <a:rPr lang="en" sz="1100">
                          <a:solidFill>
                            <a:srgbClr val="EFEFEF"/>
                          </a:solidFill>
                        </a:rPr>
                        <a:t>- Review all components for final adjustments.</a:t>
                      </a:r>
                      <a:endParaRPr sz="1100">
                        <a:solidFill>
                          <a:srgbClr val="EFEFEF"/>
                        </a:solidFill>
                      </a:endParaRPr>
                    </a:p>
                    <a:p>
                      <a:pPr indent="0" lvl="0" marL="0" rtl="0" algn="l">
                        <a:spcBef>
                          <a:spcPts val="0"/>
                        </a:spcBef>
                        <a:spcAft>
                          <a:spcPts val="0"/>
                        </a:spcAft>
                        <a:buNone/>
                      </a:pPr>
                      <a:r>
                        <a:rPr lang="en" sz="1100">
                          <a:solidFill>
                            <a:srgbClr val="EFEFEF"/>
                          </a:solidFill>
                        </a:rPr>
                        <a:t>- Submit the project and finalize presentation materials.</a:t>
                      </a:r>
                      <a:endParaRPr sz="1100">
                        <a:solidFill>
                          <a:srgbClr val="EFEFEF"/>
                        </a:solidFill>
                      </a:endParaRPr>
                    </a:p>
                  </a:txBody>
                  <a:tcPr marT="91425" marB="91425" marR="91425" marL="91425"/>
                </a:tc>
              </a:tr>
            </a:tbl>
          </a:graphicData>
        </a:graphic>
      </p:graphicFrame>
      <p:grpSp>
        <p:nvGrpSpPr>
          <p:cNvPr id="979" name="Google Shape;979;p16"/>
          <p:cNvGrpSpPr/>
          <p:nvPr/>
        </p:nvGrpSpPr>
        <p:grpSpPr>
          <a:xfrm rot="5400000">
            <a:off x="2375382" y="2598125"/>
            <a:ext cx="4912087" cy="180000"/>
            <a:chOff x="718650" y="4181566"/>
            <a:chExt cx="7730700" cy="180000"/>
          </a:xfrm>
        </p:grpSpPr>
        <p:cxnSp>
          <p:nvCxnSpPr>
            <p:cNvPr id="980" name="Google Shape;980;p16"/>
            <p:cNvCxnSpPr/>
            <p:nvPr/>
          </p:nvCxnSpPr>
          <p:spPr>
            <a:xfrm>
              <a:off x="718650" y="4185075"/>
              <a:ext cx="7730700" cy="0"/>
            </a:xfrm>
            <a:prstGeom prst="straightConnector1">
              <a:avLst/>
            </a:prstGeom>
            <a:noFill/>
            <a:ln cap="flat" cmpd="sng" w="9525">
              <a:solidFill>
                <a:schemeClr val="dk2"/>
              </a:solidFill>
              <a:prstDash val="solid"/>
              <a:round/>
              <a:headEnd len="med" w="med" type="oval"/>
              <a:tailEnd len="med" w="med" type="oval"/>
            </a:ln>
          </p:spPr>
        </p:cxnSp>
        <p:sp>
          <p:nvSpPr>
            <p:cNvPr id="981" name="Google Shape;981;p16"/>
            <p:cNvSpPr/>
            <p:nvPr/>
          </p:nvSpPr>
          <p:spPr>
            <a:xfrm>
              <a:off x="3062588"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16"/>
            <p:cNvSpPr/>
            <p:nvPr/>
          </p:nvSpPr>
          <p:spPr>
            <a:xfrm>
              <a:off x="4779751"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6"/>
            <p:cNvSpPr/>
            <p:nvPr/>
          </p:nvSpPr>
          <p:spPr>
            <a:xfrm>
              <a:off x="6496901"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16"/>
          <p:cNvGrpSpPr/>
          <p:nvPr/>
        </p:nvGrpSpPr>
        <p:grpSpPr>
          <a:xfrm>
            <a:off x="3029282" y="2929875"/>
            <a:ext cx="6156729" cy="180000"/>
            <a:chOff x="718650" y="4181566"/>
            <a:chExt cx="7730700" cy="180000"/>
          </a:xfrm>
        </p:grpSpPr>
        <p:cxnSp>
          <p:nvCxnSpPr>
            <p:cNvPr id="985" name="Google Shape;985;p16"/>
            <p:cNvCxnSpPr/>
            <p:nvPr/>
          </p:nvCxnSpPr>
          <p:spPr>
            <a:xfrm>
              <a:off x="718650" y="4185075"/>
              <a:ext cx="7730700" cy="0"/>
            </a:xfrm>
            <a:prstGeom prst="straightConnector1">
              <a:avLst/>
            </a:prstGeom>
            <a:noFill/>
            <a:ln cap="flat" cmpd="sng" w="9525">
              <a:solidFill>
                <a:schemeClr val="dk2"/>
              </a:solidFill>
              <a:prstDash val="solid"/>
              <a:round/>
              <a:headEnd len="med" w="med" type="oval"/>
              <a:tailEnd len="med" w="med" type="oval"/>
            </a:ln>
          </p:spPr>
        </p:cxnSp>
        <p:sp>
          <p:nvSpPr>
            <p:cNvPr id="986" name="Google Shape;986;p16"/>
            <p:cNvSpPr/>
            <p:nvPr/>
          </p:nvSpPr>
          <p:spPr>
            <a:xfrm>
              <a:off x="3062588"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16"/>
            <p:cNvSpPr/>
            <p:nvPr/>
          </p:nvSpPr>
          <p:spPr>
            <a:xfrm>
              <a:off x="4779751"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16"/>
            <p:cNvSpPr/>
            <p:nvPr/>
          </p:nvSpPr>
          <p:spPr>
            <a:xfrm>
              <a:off x="6496901"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16"/>
          <p:cNvGrpSpPr/>
          <p:nvPr/>
        </p:nvGrpSpPr>
        <p:grpSpPr>
          <a:xfrm>
            <a:off x="3029282" y="4141425"/>
            <a:ext cx="6156729" cy="180000"/>
            <a:chOff x="718650" y="4181566"/>
            <a:chExt cx="7730700" cy="180000"/>
          </a:xfrm>
        </p:grpSpPr>
        <p:cxnSp>
          <p:nvCxnSpPr>
            <p:cNvPr id="990" name="Google Shape;990;p16"/>
            <p:cNvCxnSpPr/>
            <p:nvPr/>
          </p:nvCxnSpPr>
          <p:spPr>
            <a:xfrm>
              <a:off x="718650" y="4185075"/>
              <a:ext cx="7730700" cy="0"/>
            </a:xfrm>
            <a:prstGeom prst="straightConnector1">
              <a:avLst/>
            </a:prstGeom>
            <a:noFill/>
            <a:ln cap="flat" cmpd="sng" w="9525">
              <a:solidFill>
                <a:schemeClr val="dk2"/>
              </a:solidFill>
              <a:prstDash val="solid"/>
              <a:round/>
              <a:headEnd len="med" w="med" type="oval"/>
              <a:tailEnd len="med" w="med" type="oval"/>
            </a:ln>
          </p:spPr>
        </p:cxnSp>
        <p:sp>
          <p:nvSpPr>
            <p:cNvPr id="991" name="Google Shape;991;p16"/>
            <p:cNvSpPr/>
            <p:nvPr/>
          </p:nvSpPr>
          <p:spPr>
            <a:xfrm>
              <a:off x="3062588"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6"/>
            <p:cNvSpPr/>
            <p:nvPr/>
          </p:nvSpPr>
          <p:spPr>
            <a:xfrm>
              <a:off x="4779751"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6"/>
            <p:cNvSpPr/>
            <p:nvPr/>
          </p:nvSpPr>
          <p:spPr>
            <a:xfrm>
              <a:off x="6496901"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4" name="Google Shape;994;p16"/>
          <p:cNvGrpSpPr/>
          <p:nvPr/>
        </p:nvGrpSpPr>
        <p:grpSpPr>
          <a:xfrm>
            <a:off x="3029282" y="1718325"/>
            <a:ext cx="6156729" cy="180000"/>
            <a:chOff x="718650" y="4181566"/>
            <a:chExt cx="7730700" cy="180000"/>
          </a:xfrm>
        </p:grpSpPr>
        <p:cxnSp>
          <p:nvCxnSpPr>
            <p:cNvPr id="995" name="Google Shape;995;p16"/>
            <p:cNvCxnSpPr/>
            <p:nvPr/>
          </p:nvCxnSpPr>
          <p:spPr>
            <a:xfrm>
              <a:off x="718650" y="4185075"/>
              <a:ext cx="7730700" cy="0"/>
            </a:xfrm>
            <a:prstGeom prst="straightConnector1">
              <a:avLst/>
            </a:prstGeom>
            <a:noFill/>
            <a:ln cap="flat" cmpd="sng" w="9525">
              <a:solidFill>
                <a:schemeClr val="dk2"/>
              </a:solidFill>
              <a:prstDash val="solid"/>
              <a:round/>
              <a:headEnd len="med" w="med" type="oval"/>
              <a:tailEnd len="med" w="med" type="oval"/>
            </a:ln>
          </p:spPr>
        </p:cxnSp>
        <p:sp>
          <p:nvSpPr>
            <p:cNvPr id="996" name="Google Shape;996;p16"/>
            <p:cNvSpPr/>
            <p:nvPr/>
          </p:nvSpPr>
          <p:spPr>
            <a:xfrm>
              <a:off x="3062588"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16"/>
            <p:cNvSpPr/>
            <p:nvPr/>
          </p:nvSpPr>
          <p:spPr>
            <a:xfrm>
              <a:off x="4779751"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6"/>
            <p:cNvSpPr/>
            <p:nvPr/>
          </p:nvSpPr>
          <p:spPr>
            <a:xfrm>
              <a:off x="6496901" y="4181566"/>
              <a:ext cx="180000" cy="1800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17"/>
          <p:cNvSpPr txBox="1"/>
          <p:nvPr>
            <p:ph type="title"/>
          </p:nvPr>
        </p:nvSpPr>
        <p:spPr>
          <a:xfrm>
            <a:off x="720000" y="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Meeting Minutes (Tuesday (2/4/25)</a:t>
            </a:r>
            <a:endParaRPr/>
          </a:p>
        </p:txBody>
      </p:sp>
      <p:sp>
        <p:nvSpPr>
          <p:cNvPr id="1004" name="Google Shape;1004;p17"/>
          <p:cNvSpPr txBox="1"/>
          <p:nvPr>
            <p:ph idx="1" type="body"/>
          </p:nvPr>
        </p:nvSpPr>
        <p:spPr>
          <a:xfrm>
            <a:off x="817950" y="633325"/>
            <a:ext cx="7508100" cy="43272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200"/>
              <a:t>We met online, Zoom, 12:30 pm - 1:30 pm</a:t>
            </a:r>
            <a:endParaRPr sz="1200"/>
          </a:p>
          <a:p>
            <a:pPr indent="-317500" lvl="1" marL="914400" rtl="0" algn="l">
              <a:spcBef>
                <a:spcPts val="1000"/>
              </a:spcBef>
              <a:spcAft>
                <a:spcPts val="0"/>
              </a:spcAft>
              <a:buSzPts val="1400"/>
              <a:buChar char="○"/>
            </a:pPr>
            <a:r>
              <a:rPr lang="en" sz="1200"/>
              <a:t>Everyone was in </a:t>
            </a:r>
            <a:r>
              <a:rPr lang="en" sz="1200"/>
              <a:t>attendance</a:t>
            </a:r>
            <a:endParaRPr sz="1200"/>
          </a:p>
          <a:p>
            <a:pPr indent="-317500" lvl="0" marL="457200" rtl="0" algn="l">
              <a:spcBef>
                <a:spcPts val="1000"/>
              </a:spcBef>
              <a:spcAft>
                <a:spcPts val="0"/>
              </a:spcAft>
              <a:buSzPts val="1400"/>
              <a:buChar char="●"/>
            </a:pPr>
            <a:r>
              <a:rPr lang="en" sz="1200"/>
              <a:t>We decided on what name for our project</a:t>
            </a:r>
            <a:endParaRPr sz="1200"/>
          </a:p>
          <a:p>
            <a:pPr indent="-317500" lvl="1" marL="914400" rtl="0" algn="l">
              <a:spcBef>
                <a:spcPts val="1000"/>
              </a:spcBef>
              <a:spcAft>
                <a:spcPts val="0"/>
              </a:spcAft>
              <a:buSzPts val="1400"/>
              <a:buChar char="○"/>
            </a:pPr>
            <a:r>
              <a:rPr lang="en" sz="1200"/>
              <a:t>"Efficient Attendance Monitoring Using AI-Based Face Detection"</a:t>
            </a:r>
            <a:endParaRPr sz="1200"/>
          </a:p>
          <a:p>
            <a:pPr indent="-317500" lvl="0" marL="457200" rtl="0" algn="l">
              <a:spcBef>
                <a:spcPts val="1000"/>
              </a:spcBef>
              <a:spcAft>
                <a:spcPts val="0"/>
              </a:spcAft>
              <a:buSzPts val="1400"/>
              <a:buChar char="●"/>
            </a:pPr>
            <a:r>
              <a:rPr lang="en" sz="1200"/>
              <a:t>We decided what parts we wanted to research</a:t>
            </a:r>
            <a:endParaRPr sz="1200"/>
          </a:p>
          <a:p>
            <a:pPr indent="-317500" lvl="1" marL="914400" rtl="0" algn="l">
              <a:spcBef>
                <a:spcPts val="1000"/>
              </a:spcBef>
              <a:spcAft>
                <a:spcPts val="0"/>
              </a:spcAft>
              <a:buSzPts val="1400"/>
              <a:buAutoNum type="arabicPeriod"/>
            </a:pPr>
            <a:r>
              <a:rPr lang="en" sz="1200"/>
              <a:t>Data Collection and help with UI - Matthew Willingham</a:t>
            </a:r>
            <a:endParaRPr sz="1200"/>
          </a:p>
          <a:p>
            <a:pPr indent="-317500" lvl="1" marL="914400" rtl="0" algn="l">
              <a:spcBef>
                <a:spcPts val="1000"/>
              </a:spcBef>
              <a:spcAft>
                <a:spcPts val="0"/>
              </a:spcAft>
              <a:buSzPts val="1400"/>
              <a:buAutoNum type="arabicPeriod"/>
            </a:pPr>
            <a:r>
              <a:rPr lang="en" sz="1200"/>
              <a:t>Model Training, Image Augmentation - Frank Diabour</a:t>
            </a:r>
            <a:endParaRPr sz="1200"/>
          </a:p>
          <a:p>
            <a:pPr indent="-317500" lvl="1" marL="914400" rtl="0" algn="l">
              <a:spcBef>
                <a:spcPts val="1000"/>
              </a:spcBef>
              <a:spcAft>
                <a:spcPts val="0"/>
              </a:spcAft>
              <a:buSzPts val="1400"/>
              <a:buAutoNum type="arabicPeriod"/>
            </a:pPr>
            <a:r>
              <a:rPr lang="en" sz="1200"/>
              <a:t>Database System [Store Attendance] - Nivedita Prabhu</a:t>
            </a:r>
            <a:endParaRPr sz="1200"/>
          </a:p>
          <a:p>
            <a:pPr indent="-317500" lvl="1" marL="914400" rtl="0" algn="l">
              <a:spcBef>
                <a:spcPts val="1000"/>
              </a:spcBef>
              <a:spcAft>
                <a:spcPts val="0"/>
              </a:spcAft>
              <a:buSzPts val="1400"/>
              <a:buAutoNum type="arabicPeriod"/>
            </a:pPr>
            <a:r>
              <a:rPr lang="en" sz="1200"/>
              <a:t>System Integration [Model+Schema+UI] - Nicholas </a:t>
            </a:r>
            <a:r>
              <a:rPr lang="en" sz="1200"/>
              <a:t>Marshall</a:t>
            </a:r>
            <a:endParaRPr sz="1200"/>
          </a:p>
          <a:p>
            <a:pPr indent="-317500" lvl="0" marL="457200" rtl="0" algn="l">
              <a:spcBef>
                <a:spcPts val="1000"/>
              </a:spcBef>
              <a:spcAft>
                <a:spcPts val="0"/>
              </a:spcAft>
              <a:buSzPts val="1400"/>
              <a:buChar char="●"/>
            </a:pPr>
            <a:r>
              <a:rPr lang="en" sz="1200"/>
              <a:t>Discussing format and template designs of the project </a:t>
            </a:r>
            <a:endParaRPr sz="1200"/>
          </a:p>
          <a:p>
            <a:pPr indent="-304800" lvl="1" marL="914400" rtl="0" algn="l">
              <a:spcBef>
                <a:spcPts val="1000"/>
              </a:spcBef>
              <a:spcAft>
                <a:spcPts val="0"/>
              </a:spcAft>
              <a:buSzPts val="1200"/>
              <a:buChar char="○"/>
            </a:pPr>
            <a:r>
              <a:rPr lang="en" sz="1200"/>
              <a:t>Nivedita found a template for us </a:t>
            </a:r>
            <a:endParaRPr sz="1200"/>
          </a:p>
          <a:p>
            <a:pPr indent="-304800" lvl="0" marL="457200" rtl="0" algn="l">
              <a:spcBef>
                <a:spcPts val="1000"/>
              </a:spcBef>
              <a:spcAft>
                <a:spcPts val="0"/>
              </a:spcAft>
              <a:buSzPts val="1200"/>
              <a:buChar char="●"/>
            </a:pPr>
            <a:r>
              <a:rPr lang="en" sz="1200"/>
              <a:t>Frank wrote the introduction during the meeting </a:t>
            </a:r>
            <a:endParaRPr sz="1200"/>
          </a:p>
          <a:p>
            <a:pPr indent="-304800" lvl="0" marL="457200" rtl="0" algn="l">
              <a:spcBef>
                <a:spcPts val="1000"/>
              </a:spcBef>
              <a:spcAft>
                <a:spcPts val="1000"/>
              </a:spcAft>
              <a:buSzPts val="1200"/>
              <a:buChar char="●"/>
            </a:pPr>
            <a:r>
              <a:rPr lang="en" sz="1200"/>
              <a:t>Ayodeji was taking notes of the meeting and filling in this presentation.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8"/>
          <p:cNvSpPr txBox="1"/>
          <p:nvPr>
            <p:ph type="title"/>
          </p:nvPr>
        </p:nvSpPr>
        <p:spPr>
          <a:xfrm>
            <a:off x="720000" y="0"/>
            <a:ext cx="7704000" cy="488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Meeting Minutes (Friday (2/21/25)</a:t>
            </a:r>
            <a:endParaRPr/>
          </a:p>
        </p:txBody>
      </p:sp>
      <p:sp>
        <p:nvSpPr>
          <p:cNvPr id="1010" name="Google Shape;1010;p18"/>
          <p:cNvSpPr txBox="1"/>
          <p:nvPr>
            <p:ph idx="1" type="body"/>
          </p:nvPr>
        </p:nvSpPr>
        <p:spPr>
          <a:xfrm>
            <a:off x="817950" y="633325"/>
            <a:ext cx="7508100" cy="4327200"/>
          </a:xfrm>
          <a:prstGeom prst="rect">
            <a:avLst/>
          </a:prstGeom>
        </p:spPr>
        <p:txBody>
          <a:bodyPr anchorCtr="0" anchor="t" bIns="0" lIns="0" spcFirstLastPara="1" rIns="0" wrap="square" tIns="0">
            <a:noAutofit/>
          </a:bodyPr>
          <a:lstStyle/>
          <a:p>
            <a:pPr indent="-323850" lvl="0" marL="457200" rtl="0" algn="l">
              <a:spcBef>
                <a:spcPts val="0"/>
              </a:spcBef>
              <a:spcAft>
                <a:spcPts val="0"/>
              </a:spcAft>
              <a:buSzPts val="1500"/>
              <a:buChar char="●"/>
            </a:pPr>
            <a:r>
              <a:rPr lang="en" sz="1300"/>
              <a:t>We met in person, Library (4:00 - 5:15)</a:t>
            </a:r>
            <a:endParaRPr sz="1300"/>
          </a:p>
          <a:p>
            <a:pPr indent="-323850" lvl="1" marL="914400" rtl="0" algn="l">
              <a:spcBef>
                <a:spcPts val="1000"/>
              </a:spcBef>
              <a:spcAft>
                <a:spcPts val="0"/>
              </a:spcAft>
              <a:buSzPts val="1500"/>
              <a:buChar char="○"/>
            </a:pPr>
            <a:r>
              <a:rPr lang="en" sz="1300"/>
              <a:t>Everyone was in attendance</a:t>
            </a:r>
            <a:endParaRPr sz="1300"/>
          </a:p>
          <a:p>
            <a:pPr indent="-311150" lvl="0" marL="457200" rtl="0" algn="l">
              <a:spcBef>
                <a:spcPts val="1000"/>
              </a:spcBef>
              <a:spcAft>
                <a:spcPts val="0"/>
              </a:spcAft>
              <a:buSzPts val="1300"/>
              <a:buChar char="●"/>
            </a:pPr>
            <a:r>
              <a:rPr lang="en" sz="1300"/>
              <a:t>Designating tasks needed for first step within timeline</a:t>
            </a:r>
            <a:endParaRPr sz="1300"/>
          </a:p>
          <a:p>
            <a:pPr indent="-311150" lvl="1" marL="914400" rtl="0" algn="l">
              <a:spcBef>
                <a:spcPts val="1000"/>
              </a:spcBef>
              <a:spcAft>
                <a:spcPts val="0"/>
              </a:spcAft>
              <a:buSzPts val="1300"/>
              <a:buAutoNum type="arabicPeriod"/>
            </a:pPr>
            <a:r>
              <a:rPr lang="en" sz="1300"/>
              <a:t>Collect images through imported databases(10000 images with 3 hours of training model)</a:t>
            </a:r>
            <a:endParaRPr sz="1300"/>
          </a:p>
          <a:p>
            <a:pPr indent="-311150" lvl="1" marL="914400" rtl="0" algn="l">
              <a:spcBef>
                <a:spcPts val="1000"/>
              </a:spcBef>
              <a:spcAft>
                <a:spcPts val="0"/>
              </a:spcAft>
              <a:buSzPts val="1300"/>
              <a:buAutoNum type="arabicPeriod"/>
            </a:pPr>
            <a:r>
              <a:rPr lang="en" sz="1300"/>
              <a:t>Database will be setup per course and R numbers will be associated with student faces</a:t>
            </a:r>
            <a:endParaRPr sz="1300"/>
          </a:p>
          <a:p>
            <a:pPr indent="-311150" lvl="1" marL="914400" rtl="0" algn="l">
              <a:spcBef>
                <a:spcPts val="1000"/>
              </a:spcBef>
              <a:spcAft>
                <a:spcPts val="0"/>
              </a:spcAft>
              <a:buSzPts val="1300"/>
              <a:buAutoNum type="arabicPeriod"/>
            </a:pPr>
            <a:r>
              <a:rPr lang="en" sz="1300"/>
              <a:t>Students face will be scanned then classes associated R numbers will be checked to verify if all students are accounted for or not</a:t>
            </a:r>
            <a:endParaRPr sz="1300"/>
          </a:p>
          <a:p>
            <a:pPr indent="-311150" lvl="1" marL="914400" rtl="0" algn="l">
              <a:spcBef>
                <a:spcPts val="1000"/>
              </a:spcBef>
              <a:spcAft>
                <a:spcPts val="0"/>
              </a:spcAft>
              <a:buSzPts val="1300"/>
              <a:buAutoNum type="arabicPeriod"/>
            </a:pPr>
            <a:r>
              <a:rPr lang="en" sz="1300"/>
              <a:t>Will be marked present or absent</a:t>
            </a:r>
            <a:endParaRPr sz="1300"/>
          </a:p>
          <a:p>
            <a:pPr indent="-311150" lvl="0" marL="457200" rtl="0" algn="l">
              <a:spcBef>
                <a:spcPts val="1000"/>
              </a:spcBef>
              <a:spcAft>
                <a:spcPts val="0"/>
              </a:spcAft>
              <a:buSzPts val="1300"/>
              <a:buChar char="●"/>
            </a:pPr>
            <a:r>
              <a:rPr lang="en" sz="1300"/>
              <a:t>Ran practice run of training model, used 33 images of presidents and trained for 10 minutes. Accuracy greatly improves with the more images are presented to model rather than time elapsed for training.</a:t>
            </a:r>
            <a:endParaRPr sz="1300"/>
          </a:p>
          <a:p>
            <a:pPr indent="-311150" lvl="0" marL="457200" rtl="0" algn="l">
              <a:spcBef>
                <a:spcPts val="1000"/>
              </a:spcBef>
              <a:spcAft>
                <a:spcPts val="0"/>
              </a:spcAft>
              <a:buSzPts val="1300"/>
              <a:buChar char="●"/>
            </a:pPr>
            <a:r>
              <a:rPr lang="en" sz="1300"/>
              <a:t>Discussed future plans for instance if we want to do a software or website</a:t>
            </a:r>
            <a:endParaRPr sz="1300"/>
          </a:p>
          <a:p>
            <a:pPr indent="-311150" lvl="0" marL="457200" rtl="0" algn="l">
              <a:spcBef>
                <a:spcPts val="1000"/>
              </a:spcBef>
              <a:spcAft>
                <a:spcPts val="1000"/>
              </a:spcAft>
              <a:buSzPts val="1300"/>
              <a:buChar char="●"/>
            </a:pPr>
            <a:r>
              <a:rPr lang="en" sz="1300"/>
              <a:t>Finally went over presentation schedule and discussed who is presenting what part of our powerpoint presentation</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mputer Science Proposal Infographics by Slidesgo">
  <a:themeElements>
    <a:clrScheme name="Simple Light">
      <a:dk1>
        <a:srgbClr val="FFFFFF"/>
      </a:dk1>
      <a:lt1>
        <a:srgbClr val="0F3570"/>
      </a:lt1>
      <a:dk2>
        <a:srgbClr val="00F4AD"/>
      </a:dk2>
      <a:lt2>
        <a:srgbClr val="0F3570"/>
      </a:lt2>
      <a:accent1>
        <a:srgbClr val="285293"/>
      </a:accent1>
      <a:accent2>
        <a:srgbClr val="9FC5E8"/>
      </a:accent2>
      <a:accent3>
        <a:srgbClr val="434343"/>
      </a:accent3>
      <a:accent4>
        <a:srgbClr val="00F4AD"/>
      </a:accent4>
      <a:accent5>
        <a:srgbClr val="285293"/>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