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c5709d0-dfb8-45d3-a481-a4a5e5ce51e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4c1b6708ebb4ae4" /><Relationship Type="http://schemas.openxmlformats.org/officeDocument/2006/relationships/slideLayout" Target="/ppt/slideLayouts/slideLayout8.xml" Id="R2daf201c9e01426c" /><Relationship Type="http://schemas.openxmlformats.org/officeDocument/2006/relationships/hyperlink" Target="https://app.powerbi.com/groups/me/reports/2c5709d0-dfb8-45d3-a481-a4a5e5ce51e9/?pbi_source=PowerPoint" TargetMode="External" Id="RelId0" /><Relationship Type="http://schemas.openxmlformats.org/officeDocument/2006/relationships/image" Target="/ppt/media/image4.png" Id="imgId4918104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Budget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8/19/2022 11:26:30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7/21/2022 11:10:44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card ,card ,shape ,clusteredBarChart ,clusteredBarChart ,lineChart ,columnChart ,Top Products ,Top Customer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918104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