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019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CD16-9A59-464D-988B-0A7A5C060BD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A89A-111E-4EB8-8367-6B5B60B9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4006-3B88-7E8D-4659-4416A186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36579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Database Project: </a:t>
            </a:r>
            <a:br>
              <a:rPr lang="en-US" dirty="0"/>
            </a:br>
            <a:r>
              <a:rPr lang="en-US" dirty="0"/>
              <a:t>Hobby Store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45477-6132-82C3-A6C6-EBEB4B0CE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40851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</a:rPr>
              <a:t>Nicholas</a:t>
            </a:r>
            <a:r>
              <a:rPr lang="en-US" dirty="0"/>
              <a:t> Sutanto</a:t>
            </a:r>
          </a:p>
        </p:txBody>
      </p:sp>
    </p:spTree>
    <p:extLst>
      <p:ext uri="{BB962C8B-B14F-4D97-AF65-F5344CB8AC3E}">
        <p14:creationId xmlns:p14="http://schemas.microsoft.com/office/powerpoint/2010/main" val="21016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0857-18FE-9852-E9EE-4D21737A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I Chose This Topic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69A7EB96-0214-52A1-6C45-F3BC47C0411D}"/>
              </a:ext>
            </a:extLst>
          </p:cNvPr>
          <p:cNvSpPr/>
          <p:nvPr/>
        </p:nvSpPr>
        <p:spPr>
          <a:xfrm>
            <a:off x="680319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Related to my interests</a:t>
            </a:r>
          </a:p>
          <a:p>
            <a:pPr algn="ctr"/>
            <a:endParaRPr lang="en-US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EE71D6C-E2C2-7F87-AB2E-007FD2187087}"/>
              </a:ext>
            </a:extLst>
          </p:cNvPr>
          <p:cNvSpPr/>
          <p:nvPr/>
        </p:nvSpPr>
        <p:spPr>
          <a:xfrm>
            <a:off x="4604385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This database concept is a common real-world example</a:t>
            </a:r>
            <a:r>
              <a:rPr lang="en-US" sz="2400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4375AF5F-10A1-044E-0FB2-7FBBBCAD3593}"/>
              </a:ext>
            </a:extLst>
          </p:cNvPr>
          <p:cNvSpPr/>
          <p:nvPr/>
        </p:nvSpPr>
        <p:spPr>
          <a:xfrm>
            <a:off x="8528451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Experience running a store database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0706-6BA4-D357-B46A-247EEFC0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Went Well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C25D167-B1CB-3846-CE0B-8D777129D23C}"/>
              </a:ext>
            </a:extLst>
          </p:cNvPr>
          <p:cNvSpPr/>
          <p:nvPr/>
        </p:nvSpPr>
        <p:spPr>
          <a:xfrm>
            <a:off x="680319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Learned SQL</a:t>
            </a:r>
          </a:p>
          <a:p>
            <a:pPr algn="ctr"/>
            <a:endParaRPr lang="en-US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E3CF8111-FF4B-9361-DCB3-1E893E22ECB8}"/>
              </a:ext>
            </a:extLst>
          </p:cNvPr>
          <p:cNvSpPr/>
          <p:nvPr/>
        </p:nvSpPr>
        <p:spPr>
          <a:xfrm>
            <a:off x="4604385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Gained experience creating a database</a:t>
            </a:r>
          </a:p>
          <a:p>
            <a:pPr algn="ctr"/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624F5E2-859B-79D6-7EA4-2BA0F38BB08E}"/>
              </a:ext>
            </a:extLst>
          </p:cNvPr>
          <p:cNvSpPr/>
          <p:nvPr/>
        </p:nvSpPr>
        <p:spPr>
          <a:xfrm>
            <a:off x="8528451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Everything went smoothly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BCCE-7AF2-B1AE-E1E8-4DC4D723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DA5F9987-A4AE-643A-C41F-748F7698D068}"/>
              </a:ext>
            </a:extLst>
          </p:cNvPr>
          <p:cNvSpPr/>
          <p:nvPr/>
        </p:nvSpPr>
        <p:spPr>
          <a:xfrm>
            <a:off x="680319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Had some trouble with forms</a:t>
            </a:r>
          </a:p>
          <a:p>
            <a:pPr algn="ctr"/>
            <a:endParaRPr lang="en-US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2EBB768B-010F-7C54-5D9D-AB06A615F787}"/>
              </a:ext>
            </a:extLst>
          </p:cNvPr>
          <p:cNvSpPr/>
          <p:nvPr/>
        </p:nvSpPr>
        <p:spPr>
          <a:xfrm>
            <a:off x="4604385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Data entry took awhile</a:t>
            </a:r>
          </a:p>
          <a:p>
            <a:pPr algn="ctr"/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69879DA8-5BCE-16F4-0F20-B4C6630F8E76}"/>
              </a:ext>
            </a:extLst>
          </p:cNvPr>
          <p:cNvSpPr/>
          <p:nvPr/>
        </p:nvSpPr>
        <p:spPr>
          <a:xfrm>
            <a:off x="8528451" y="342899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Inexperience with forms/reports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3118-B3C3-677D-FCF6-8739F6EA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Do Differently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12109F3-FB27-6607-B040-4A7F13A5C26F}"/>
              </a:ext>
            </a:extLst>
          </p:cNvPr>
          <p:cNvSpPr/>
          <p:nvPr/>
        </p:nvSpPr>
        <p:spPr>
          <a:xfrm>
            <a:off x="2291949" y="227456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Have a different topic</a:t>
            </a:r>
          </a:p>
          <a:p>
            <a:pPr algn="ctr"/>
            <a:endParaRPr lang="en-US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30EEACBC-3B2E-0808-2CC2-CDEDD2AB23A6}"/>
              </a:ext>
            </a:extLst>
          </p:cNvPr>
          <p:cNvSpPr/>
          <p:nvPr/>
        </p:nvSpPr>
        <p:spPr>
          <a:xfrm>
            <a:off x="2291949" y="4126927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Include payments/transactions</a:t>
            </a:r>
          </a:p>
          <a:p>
            <a:pPr algn="ctr"/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F59F781A-40CF-2D0D-9C2F-1D30AA77B87E}"/>
              </a:ext>
            </a:extLst>
          </p:cNvPr>
          <p:cNvSpPr/>
          <p:nvPr/>
        </p:nvSpPr>
        <p:spPr>
          <a:xfrm>
            <a:off x="6416040" y="2366009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Create a better UI</a:t>
            </a:r>
          </a:p>
          <a:p>
            <a:pPr algn="ctr"/>
            <a:endParaRPr lang="en-US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A6282E-4F1F-EC2E-1BCE-F9626BC19A09}"/>
              </a:ext>
            </a:extLst>
          </p:cNvPr>
          <p:cNvSpPr/>
          <p:nvPr/>
        </p:nvSpPr>
        <p:spPr>
          <a:xfrm>
            <a:off x="6416040" y="4226417"/>
            <a:ext cx="2983230" cy="15948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Have more complex forms/reports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591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180</TotalTime>
  <Words>87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Database Project:  Hobby Store Database</vt:lpstr>
      <vt:lpstr>Why I Chose This Topic</vt:lpstr>
      <vt:lpstr>What Went Well</vt:lpstr>
      <vt:lpstr>What Did Not Go Well</vt:lpstr>
      <vt:lpstr>What I Would Do Differently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Project:  Hobby Store Database</dc:title>
  <dc:creator>Nicholas Sutanto</dc:creator>
  <cp:lastModifiedBy>Nicholas Sutanto</cp:lastModifiedBy>
  <cp:revision>1</cp:revision>
  <dcterms:created xsi:type="dcterms:W3CDTF">2023-03-14T23:30:36Z</dcterms:created>
  <dcterms:modified xsi:type="dcterms:W3CDTF">2023-03-15T02:30:53Z</dcterms:modified>
</cp:coreProperties>
</file>