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61" r:id="rId5"/>
    <p:sldId id="262"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A5210BFF-A9D0-4C08-9843-A980DCA9AA86}"/>
    <pc:docChg chg="modSld">
      <pc:chgData name="Christian Muise" userId="78b95db1-7c9b-410d-855f-cf7a491ba598" providerId="ADAL" clId="{A5210BFF-A9D0-4C08-9843-A980DCA9AA86}" dt="2021-09-05T01:55:07.068" v="1" actId="20577"/>
      <pc:docMkLst>
        <pc:docMk/>
      </pc:docMkLst>
      <pc:sldChg chg="modSp mod">
        <pc:chgData name="Christian Muise" userId="78b95db1-7c9b-410d-855f-cf7a491ba598" providerId="ADAL" clId="{A5210BFF-A9D0-4C08-9843-A980DCA9AA86}" dt="2021-09-05T01:55:07.068" v="1" actId="20577"/>
        <pc:sldMkLst>
          <pc:docMk/>
          <pc:sldMk cId="2523507613" sldId="259"/>
        </pc:sldMkLst>
        <pc:spChg chg="mod">
          <ac:chgData name="Christian Muise" userId="78b95db1-7c9b-410d-855f-cf7a491ba598" providerId="ADAL" clId="{A5210BFF-A9D0-4C08-9843-A980DCA9AA86}" dt="2021-09-05T01:55:07.068" v="1" actId="20577"/>
          <ac:spMkLst>
            <pc:docMk/>
            <pc:sldMk cId="2523507613" sldId="259"/>
            <ac:spMk id="3" creationId="{F760E851-95D4-48AE-91BF-1D36871AD9FD}"/>
          </ac:spMkLst>
        </pc:spChg>
      </pc:sldChg>
    </pc:docChg>
  </pc:docChgLst>
  <pc:docChgLst>
    <pc:chgData name="Christian Muise" userId="78b95db1-7c9b-410d-855f-cf7a491ba598" providerId="ADAL" clId="{68DAD3DF-3165-4B22-AA52-D33F44A083F9}"/>
    <pc:docChg chg="undo custSel mod addSld modSld sldOrd addMainMaster delMainMaster">
      <pc:chgData name="Christian Muise" userId="78b95db1-7c9b-410d-855f-cf7a491ba598" providerId="ADAL" clId="{68DAD3DF-3165-4B22-AA52-D33F44A083F9}" dt="2020-08-25T19:45:53.342" v="956"/>
      <pc:docMkLst>
        <pc:docMk/>
      </pc:docMkLst>
      <pc:sldChg chg="addSp delSp modSp new mod modTransition modMedia setBg modClrScheme delAnim modAnim setClrOvrMap delDesignElem chgLayout">
        <pc:chgData name="Christian Muise" userId="78b95db1-7c9b-410d-855f-cf7a491ba598" providerId="ADAL" clId="{68DAD3DF-3165-4B22-AA52-D33F44A083F9}" dt="2020-08-25T19:45:53.342" v="956"/>
        <pc:sldMkLst>
          <pc:docMk/>
          <pc:sldMk cId="2568185632" sldId="256"/>
        </pc:sldMkLst>
        <pc:spChg chg="mod">
          <ac:chgData name="Christian Muise" userId="78b95db1-7c9b-410d-855f-cf7a491ba598" providerId="ADAL" clId="{68DAD3DF-3165-4B22-AA52-D33F44A083F9}" dt="2020-08-25T19:18:31.380" v="952" actId="207"/>
          <ac:spMkLst>
            <pc:docMk/>
            <pc:sldMk cId="2568185632" sldId="256"/>
            <ac:spMk id="2" creationId="{849CA8FE-17DC-43A9-83E5-D24CDA9FA6A8}"/>
          </ac:spMkLst>
        </pc:spChg>
        <pc:spChg chg="mod">
          <ac:chgData name="Christian Muise" userId="78b95db1-7c9b-410d-855f-cf7a491ba598" providerId="ADAL" clId="{68DAD3DF-3165-4B22-AA52-D33F44A083F9}" dt="2020-08-25T19:18:42.805" v="953" actId="207"/>
          <ac:spMkLst>
            <pc:docMk/>
            <pc:sldMk cId="2568185632" sldId="256"/>
            <ac:spMk id="3" creationId="{ACF47D94-A056-45D1-B854-B40148882AB7}"/>
          </ac:spMkLst>
        </pc:spChg>
        <pc:spChg chg="add del">
          <ac:chgData name="Christian Muise" userId="78b95db1-7c9b-410d-855f-cf7a491ba598" providerId="ADAL" clId="{68DAD3DF-3165-4B22-AA52-D33F44A083F9}" dt="2020-08-25T19:08:16.352" v="5" actId="26606"/>
          <ac:spMkLst>
            <pc:docMk/>
            <pc:sldMk cId="2568185632" sldId="256"/>
            <ac:spMk id="9" creationId="{0671A8AE-40A1-4631-A6B8-581AFF065482}"/>
          </ac:spMkLst>
        </pc:spChg>
        <pc:spChg chg="add del">
          <ac:chgData name="Christian Muise" userId="78b95db1-7c9b-410d-855f-cf7a491ba598" providerId="ADAL" clId="{68DAD3DF-3165-4B22-AA52-D33F44A083F9}" dt="2020-08-25T19:08:16.352" v="5" actId="26606"/>
          <ac:spMkLst>
            <pc:docMk/>
            <pc:sldMk cId="2568185632" sldId="256"/>
            <ac:spMk id="11" creationId="{A44CD100-6267-4E62-AA64-2182A3A6A1C0}"/>
          </ac:spMkLst>
        </pc:spChg>
        <pc:spChg chg="add del">
          <ac:chgData name="Christian Muise" userId="78b95db1-7c9b-410d-855f-cf7a491ba598" providerId="ADAL" clId="{68DAD3DF-3165-4B22-AA52-D33F44A083F9}" dt="2020-08-25T19:16:15.246" v="783"/>
          <ac:spMkLst>
            <pc:docMk/>
            <pc:sldMk cId="2568185632" sldId="256"/>
            <ac:spMk id="13" creationId="{B7695657-4834-4DEB-A529-4DB28F696FE5}"/>
          </ac:spMkLst>
        </pc:spChg>
        <pc:spChg chg="add del">
          <ac:chgData name="Christian Muise" userId="78b95db1-7c9b-410d-855f-cf7a491ba598" providerId="ADAL" clId="{68DAD3DF-3165-4B22-AA52-D33F44A083F9}" dt="2020-08-25T19:16:15.246" v="783"/>
          <ac:spMkLst>
            <pc:docMk/>
            <pc:sldMk cId="2568185632" sldId="256"/>
            <ac:spMk id="14" creationId="{C1FA8F66-3B85-411D-A2A6-A50DF3026D9A}"/>
          </ac:spMkLst>
        </pc:spChg>
        <pc:spChg chg="add del">
          <ac:chgData name="Christian Muise" userId="78b95db1-7c9b-410d-855f-cf7a491ba598" providerId="ADAL" clId="{68DAD3DF-3165-4B22-AA52-D33F44A083F9}" dt="2020-08-25T19:16:15.246" v="783"/>
          <ac:spMkLst>
            <pc:docMk/>
            <pc:sldMk cId="2568185632" sldId="256"/>
            <ac:spMk id="15" creationId="{065EE0A0-4DA6-4AA2-A475-14DB03C55AFA}"/>
          </ac:spMkLst>
        </pc:spChg>
        <pc:spChg chg="add del">
          <ac:chgData name="Christian Muise" userId="78b95db1-7c9b-410d-855f-cf7a491ba598" providerId="ADAL" clId="{68DAD3DF-3165-4B22-AA52-D33F44A083F9}" dt="2020-08-25T19:16:15.246" v="783"/>
          <ac:spMkLst>
            <pc:docMk/>
            <pc:sldMk cId="2568185632" sldId="256"/>
            <ac:spMk id="17" creationId="{C6DB5293-7EEA-499F-BC82-82AE67214920}"/>
          </ac:spMkLst>
        </pc:spChg>
        <pc:spChg chg="add del">
          <ac:chgData name="Christian Muise" userId="78b95db1-7c9b-410d-855f-cf7a491ba598" providerId="ADAL" clId="{68DAD3DF-3165-4B22-AA52-D33F44A083F9}" dt="2020-08-25T19:16:15.246" v="783"/>
          <ac:spMkLst>
            <pc:docMk/>
            <pc:sldMk cId="2568185632" sldId="256"/>
            <ac:spMk id="18" creationId="{4179E790-E691-4202-B7FA-62924FC8D195}"/>
          </ac:spMkLst>
        </pc:spChg>
        <pc:picChg chg="add del mod">
          <ac:chgData name="Christian Muise" userId="78b95db1-7c9b-410d-855f-cf7a491ba598" providerId="ADAL" clId="{68DAD3DF-3165-4B22-AA52-D33F44A083F9}" dt="2020-08-25T19:08:16.352" v="5" actId="26606"/>
          <ac:picMkLst>
            <pc:docMk/>
            <pc:sldMk cId="2568185632" sldId="256"/>
            <ac:picMk id="4" creationId="{1638E146-0192-43A0-A500-E083AB3F87DE}"/>
          </ac:picMkLst>
        </pc:picChg>
        <pc:picChg chg="add del mod">
          <ac:chgData name="Christian Muise" userId="78b95db1-7c9b-410d-855f-cf7a491ba598" providerId="ADAL" clId="{68DAD3DF-3165-4B22-AA52-D33F44A083F9}" dt="2020-08-25T19:45:53.342" v="956"/>
          <ac:picMkLst>
            <pc:docMk/>
            <pc:sldMk cId="2568185632" sldId="256"/>
            <ac:picMk id="5" creationId="{C634177C-CC9F-4981-BA0A-DB8A4656521A}"/>
          </ac:picMkLst>
        </pc:picChg>
        <pc:picChg chg="add mod">
          <ac:chgData name="Christian Muise" userId="78b95db1-7c9b-410d-855f-cf7a491ba598" providerId="ADAL" clId="{68DAD3DF-3165-4B22-AA52-D33F44A083F9}" dt="2020-08-25T19:09:39.855" v="108" actId="1076"/>
          <ac:picMkLst>
            <pc:docMk/>
            <pc:sldMk cId="2568185632" sldId="256"/>
            <ac:picMk id="16" creationId="{B6F23470-A439-4C05-8318-1C6F8D8D5F91}"/>
          </ac:picMkLst>
        </pc:picChg>
        <pc:inkChg chg="add del">
          <ac:chgData name="Christian Muise" userId="78b95db1-7c9b-410d-855f-cf7a491ba598" providerId="ADAL" clId="{68DAD3DF-3165-4B22-AA52-D33F44A083F9}" dt="2020-08-25T19:45:53.342" v="956"/>
          <ac:inkMkLst>
            <pc:docMk/>
            <pc:sldMk cId="2568185632" sldId="256"/>
            <ac:inkMk id="4" creationId="{6CD9D1CA-51A3-4FB0-A11E-F91C77A153DB}"/>
          </ac:inkMkLst>
        </pc:inkChg>
      </pc:sldChg>
      <pc:sldChg chg="modSp new mod modTransition">
        <pc:chgData name="Christian Muise" userId="78b95db1-7c9b-410d-855f-cf7a491ba598" providerId="ADAL" clId="{68DAD3DF-3165-4B22-AA52-D33F44A083F9}" dt="2020-08-25T19:45:49.576" v="955"/>
        <pc:sldMkLst>
          <pc:docMk/>
          <pc:sldMk cId="69331549" sldId="257"/>
        </pc:sldMkLst>
        <pc:spChg chg="mod">
          <ac:chgData name="Christian Muise" userId="78b95db1-7c9b-410d-855f-cf7a491ba598" providerId="ADAL" clId="{68DAD3DF-3165-4B22-AA52-D33F44A083F9}" dt="2020-08-25T19:16:15.246" v="783"/>
          <ac:spMkLst>
            <pc:docMk/>
            <pc:sldMk cId="69331549" sldId="257"/>
            <ac:spMk id="2" creationId="{A35CF0AB-A3EC-4509-897B-492633C476DA}"/>
          </ac:spMkLst>
        </pc:spChg>
        <pc:spChg chg="mod">
          <ac:chgData name="Christian Muise" userId="78b95db1-7c9b-410d-855f-cf7a491ba598" providerId="ADAL" clId="{68DAD3DF-3165-4B22-AA52-D33F44A083F9}" dt="2020-08-25T19:16:15.246" v="783"/>
          <ac:spMkLst>
            <pc:docMk/>
            <pc:sldMk cId="69331549" sldId="257"/>
            <ac:spMk id="3" creationId="{811BA05F-0174-4C38-A669-1DB162EF7633}"/>
          </ac:spMkLst>
        </pc:spChg>
      </pc:sldChg>
      <pc:sldChg chg="modSp new mod modTransition">
        <pc:chgData name="Christian Muise" userId="78b95db1-7c9b-410d-855f-cf7a491ba598" providerId="ADAL" clId="{68DAD3DF-3165-4B22-AA52-D33F44A083F9}" dt="2020-08-25T19:45:49.576" v="955"/>
        <pc:sldMkLst>
          <pc:docMk/>
          <pc:sldMk cId="2798974179" sldId="258"/>
        </pc:sldMkLst>
        <pc:spChg chg="mod">
          <ac:chgData name="Christian Muise" userId="78b95db1-7c9b-410d-855f-cf7a491ba598" providerId="ADAL" clId="{68DAD3DF-3165-4B22-AA52-D33F44A083F9}" dt="2020-08-25T19:16:15.246" v="783"/>
          <ac:spMkLst>
            <pc:docMk/>
            <pc:sldMk cId="2798974179" sldId="258"/>
            <ac:spMk id="2" creationId="{36C0D5C2-D1E5-47A2-BD3E-BE04399A91F3}"/>
          </ac:spMkLst>
        </pc:spChg>
        <pc:spChg chg="mod">
          <ac:chgData name="Christian Muise" userId="78b95db1-7c9b-410d-855f-cf7a491ba598" providerId="ADAL" clId="{68DAD3DF-3165-4B22-AA52-D33F44A083F9}" dt="2020-08-25T19:16:15.246" v="783"/>
          <ac:spMkLst>
            <pc:docMk/>
            <pc:sldMk cId="2798974179" sldId="258"/>
            <ac:spMk id="3" creationId="{FA7DFAF3-0CA1-4F62-8BAE-D5E6FE2EDFE7}"/>
          </ac:spMkLst>
        </pc:spChg>
      </pc:sldChg>
      <pc:sldChg chg="addSp delSp modSp new mod ord modTransition modAnim">
        <pc:chgData name="Christian Muise" userId="78b95db1-7c9b-410d-855f-cf7a491ba598" providerId="ADAL" clId="{68DAD3DF-3165-4B22-AA52-D33F44A083F9}" dt="2020-08-25T19:45:53.342" v="956"/>
        <pc:sldMkLst>
          <pc:docMk/>
          <pc:sldMk cId="2523507613" sldId="259"/>
        </pc:sldMkLst>
        <pc:spChg chg="mod">
          <ac:chgData name="Christian Muise" userId="78b95db1-7c9b-410d-855f-cf7a491ba598" providerId="ADAL" clId="{68DAD3DF-3165-4B22-AA52-D33F44A083F9}" dt="2020-08-25T19:16:15.246" v="783"/>
          <ac:spMkLst>
            <pc:docMk/>
            <pc:sldMk cId="2523507613" sldId="259"/>
            <ac:spMk id="2" creationId="{5AAD5FD8-F3D9-4A37-9FBF-C3AE5642F297}"/>
          </ac:spMkLst>
        </pc:spChg>
        <pc:spChg chg="mod">
          <ac:chgData name="Christian Muise" userId="78b95db1-7c9b-410d-855f-cf7a491ba598" providerId="ADAL" clId="{68DAD3DF-3165-4B22-AA52-D33F44A083F9}" dt="2020-08-25T19:17:59.862" v="951" actId="14100"/>
          <ac:spMkLst>
            <pc:docMk/>
            <pc:sldMk cId="2523507613" sldId="259"/>
            <ac:spMk id="3" creationId="{F760E851-95D4-48AE-91BF-1D36871AD9FD}"/>
          </ac:spMkLst>
        </pc:spChg>
        <pc:picChg chg="add del mod">
          <ac:chgData name="Christian Muise" userId="78b95db1-7c9b-410d-855f-cf7a491ba598" providerId="ADAL" clId="{68DAD3DF-3165-4B22-AA52-D33F44A083F9}" dt="2020-08-25T19:45:53.342" v="956"/>
          <ac:picMkLst>
            <pc:docMk/>
            <pc:sldMk cId="2523507613" sldId="259"/>
            <ac:picMk id="4" creationId="{CC6B1880-7925-4BCE-89D2-93140B4B996E}"/>
          </ac:picMkLst>
        </pc:picChg>
      </pc:sldChg>
      <pc:sldChg chg="addSp delSp modSp new mod modTransition setBg modClrScheme setClrOvrMap chgLayout">
        <pc:chgData name="Christian Muise" userId="78b95db1-7c9b-410d-855f-cf7a491ba598" providerId="ADAL" clId="{68DAD3DF-3165-4B22-AA52-D33F44A083F9}" dt="2020-08-25T19:45:49.576" v="955"/>
        <pc:sldMkLst>
          <pc:docMk/>
          <pc:sldMk cId="3653397080" sldId="260"/>
        </pc:sldMkLst>
        <pc:spChg chg="del mod ord">
          <ac:chgData name="Christian Muise" userId="78b95db1-7c9b-410d-855f-cf7a491ba598" providerId="ADAL" clId="{68DAD3DF-3165-4B22-AA52-D33F44A083F9}" dt="2020-08-25T19:16:25.082" v="784" actId="700"/>
          <ac:spMkLst>
            <pc:docMk/>
            <pc:sldMk cId="3653397080" sldId="260"/>
            <ac:spMk id="2" creationId="{F23962D6-85BA-4A81-97F2-DA5350E59782}"/>
          </ac:spMkLst>
        </pc:spChg>
        <pc:spChg chg="del mod ord">
          <ac:chgData name="Christian Muise" userId="78b95db1-7c9b-410d-855f-cf7a491ba598" providerId="ADAL" clId="{68DAD3DF-3165-4B22-AA52-D33F44A083F9}" dt="2020-08-25T19:16:25.082" v="784" actId="700"/>
          <ac:spMkLst>
            <pc:docMk/>
            <pc:sldMk cId="3653397080" sldId="260"/>
            <ac:spMk id="3" creationId="{056A7A29-FF31-48EB-93D5-42A985642767}"/>
          </ac:spMkLst>
        </pc:spChg>
        <pc:spChg chg="add del mod ord">
          <ac:chgData name="Christian Muise" userId="78b95db1-7c9b-410d-855f-cf7a491ba598" providerId="ADAL" clId="{68DAD3DF-3165-4B22-AA52-D33F44A083F9}" dt="2020-08-25T19:16:35.032" v="785" actId="700"/>
          <ac:spMkLst>
            <pc:docMk/>
            <pc:sldMk cId="3653397080" sldId="260"/>
            <ac:spMk id="4" creationId="{76E11A52-E5DE-410D-89CB-0A18779A8DC9}"/>
          </ac:spMkLst>
        </pc:spChg>
        <pc:spChg chg="add del mod ord">
          <ac:chgData name="Christian Muise" userId="78b95db1-7c9b-410d-855f-cf7a491ba598" providerId="ADAL" clId="{68DAD3DF-3165-4B22-AA52-D33F44A083F9}" dt="2020-08-25T19:16:35.032" v="785" actId="700"/>
          <ac:spMkLst>
            <pc:docMk/>
            <pc:sldMk cId="3653397080" sldId="260"/>
            <ac:spMk id="5" creationId="{235D3163-C4C0-4FB6-830E-46CE4A3961C1}"/>
          </ac:spMkLst>
        </pc:spChg>
        <pc:spChg chg="add mod ord">
          <ac:chgData name="Christian Muise" userId="78b95db1-7c9b-410d-855f-cf7a491ba598" providerId="ADAL" clId="{68DAD3DF-3165-4B22-AA52-D33F44A083F9}" dt="2020-08-25T19:17:04.978" v="830" actId="20577"/>
          <ac:spMkLst>
            <pc:docMk/>
            <pc:sldMk cId="3653397080" sldId="260"/>
            <ac:spMk id="6" creationId="{0BBE8D8C-B58D-4CCB-945C-B97A3ED94261}"/>
          </ac:spMkLst>
        </pc:spChg>
        <pc:spChg chg="add del mod ord">
          <ac:chgData name="Christian Muise" userId="78b95db1-7c9b-410d-855f-cf7a491ba598" providerId="ADAL" clId="{68DAD3DF-3165-4B22-AA52-D33F44A083F9}" dt="2020-08-25T19:16:42.865" v="786" actId="26606"/>
          <ac:spMkLst>
            <pc:docMk/>
            <pc:sldMk cId="3653397080" sldId="260"/>
            <ac:spMk id="7" creationId="{6FB9E733-9A30-4D69-B265-B1CC86C0C58C}"/>
          </ac:spMkLst>
        </pc:spChg>
        <pc:spChg chg="add">
          <ac:chgData name="Christian Muise" userId="78b95db1-7c9b-410d-855f-cf7a491ba598" providerId="ADAL" clId="{68DAD3DF-3165-4B22-AA52-D33F44A083F9}" dt="2020-08-25T19:16:42.865" v="786" actId="26606"/>
          <ac:spMkLst>
            <pc:docMk/>
            <pc:sldMk cId="3653397080" sldId="260"/>
            <ac:spMk id="12" creationId="{DCF4EB5C-ED25-4675-8255-2F5B12CFFCF0}"/>
          </ac:spMkLst>
        </pc:spChg>
        <pc:spChg chg="add">
          <ac:chgData name="Christian Muise" userId="78b95db1-7c9b-410d-855f-cf7a491ba598" providerId="ADAL" clId="{68DAD3DF-3165-4B22-AA52-D33F44A083F9}" dt="2020-08-25T19:16:42.865" v="786" actId="26606"/>
          <ac:spMkLst>
            <pc:docMk/>
            <pc:sldMk cId="3653397080" sldId="260"/>
            <ac:spMk id="14" creationId="{9514EC6E-A557-42A2-BCDC-3ABFFC5E564D}"/>
          </ac:spMkLst>
        </pc:spChg>
        <pc:spChg chg="add">
          <ac:chgData name="Christian Muise" userId="78b95db1-7c9b-410d-855f-cf7a491ba598" providerId="ADAL" clId="{68DAD3DF-3165-4B22-AA52-D33F44A083F9}" dt="2020-08-25T19:16:42.865" v="786" actId="26606"/>
          <ac:spMkLst>
            <pc:docMk/>
            <pc:sldMk cId="3653397080" sldId="260"/>
            <ac:spMk id="16" creationId="{905482C9-EB42-4BFE-95BF-7FD661F07657}"/>
          </ac:spMkLst>
        </pc:spChg>
        <pc:spChg chg="add">
          <ac:chgData name="Christian Muise" userId="78b95db1-7c9b-410d-855f-cf7a491ba598" providerId="ADAL" clId="{68DAD3DF-3165-4B22-AA52-D33F44A083F9}" dt="2020-08-25T19:16:42.865" v="786" actId="26606"/>
          <ac:spMkLst>
            <pc:docMk/>
            <pc:sldMk cId="3653397080" sldId="260"/>
            <ac:spMk id="18" creationId="{7539E646-A625-4A26-86ED-BD90EDD329F7}"/>
          </ac:spMkLst>
        </pc:spChg>
        <pc:spChg chg="add">
          <ac:chgData name="Christian Muise" userId="78b95db1-7c9b-410d-855f-cf7a491ba598" providerId="ADAL" clId="{68DAD3DF-3165-4B22-AA52-D33F44A083F9}" dt="2020-08-25T19:16:42.865" v="786" actId="26606"/>
          <ac:spMkLst>
            <pc:docMk/>
            <pc:sldMk cId="3653397080" sldId="260"/>
            <ac:spMk id="20" creationId="{8E019540-1104-4B12-9F83-45F58674186F}"/>
          </ac:spMkLst>
        </pc:spChg>
        <pc:spChg chg="add">
          <ac:chgData name="Christian Muise" userId="78b95db1-7c9b-410d-855f-cf7a491ba598" providerId="ADAL" clId="{68DAD3DF-3165-4B22-AA52-D33F44A083F9}" dt="2020-08-25T19:16:42.865" v="786" actId="26606"/>
          <ac:spMkLst>
            <pc:docMk/>
            <pc:sldMk cId="3653397080" sldId="260"/>
            <ac:spMk id="22" creationId="{3580CFD6-E44A-486A-9E73-D8D948F78A34}"/>
          </ac:spMkLst>
        </pc:spChg>
      </pc:sldChg>
      <pc:sldMasterChg chg="add del addSldLayout delSldLayout">
        <pc:chgData name="Christian Muise" userId="78b95db1-7c9b-410d-855f-cf7a491ba598" providerId="ADAL" clId="{68DAD3DF-3165-4B22-AA52-D33F44A083F9}" dt="2020-08-25T19:08:16.412" v="6" actId="26606"/>
        <pc:sldMasterMkLst>
          <pc:docMk/>
          <pc:sldMasterMk cId="612331171" sldId="2147483660"/>
        </pc:sldMasterMkLst>
        <pc:sldLayoutChg chg="add del">
          <pc:chgData name="Christian Muise" userId="78b95db1-7c9b-410d-855f-cf7a491ba598" providerId="ADAL" clId="{68DAD3DF-3165-4B22-AA52-D33F44A083F9}" dt="2020-08-25T19:08:16.412" v="6" actId="26606"/>
          <pc:sldLayoutMkLst>
            <pc:docMk/>
            <pc:sldMasterMk cId="612331171" sldId="2147483660"/>
            <pc:sldLayoutMk cId="86699200" sldId="2147483661"/>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326661727" sldId="2147483662"/>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838910203" sldId="2147483663"/>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91266959" sldId="2147483664"/>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258263490" sldId="2147483665"/>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917872723" sldId="2147483666"/>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547817097" sldId="2147483667"/>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74018610" sldId="2147483668"/>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650171179" sldId="2147483669"/>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488439025" sldId="2147483670"/>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01781200" sldId="2147483671"/>
          </pc:sldLayoutMkLst>
        </pc:sldLayoutChg>
      </pc:sldMasterChg>
      <pc:sldMasterChg chg="add del replId addSldLayout delSldLayout">
        <pc:chgData name="Christian Muise" userId="78b95db1-7c9b-410d-855f-cf7a491ba598" providerId="ADAL" clId="{68DAD3DF-3165-4B22-AA52-D33F44A083F9}" dt="2020-08-25T19:08:16.352" v="5" actId="26606"/>
        <pc:sldMasterMkLst>
          <pc:docMk/>
          <pc:sldMasterMk cId="192317220" sldId="2147483672"/>
        </pc:sldMasterMkLst>
        <pc:sldLayoutChg chg="add del">
          <pc:chgData name="Christian Muise" userId="78b95db1-7c9b-410d-855f-cf7a491ba598" providerId="ADAL" clId="{68DAD3DF-3165-4B22-AA52-D33F44A083F9}" dt="2020-08-25T19:08:16.352" v="5" actId="26606"/>
          <pc:sldLayoutMkLst>
            <pc:docMk/>
            <pc:sldMasterMk cId="192317220" sldId="2147483672"/>
            <pc:sldLayoutMk cId="1467343490" sldId="2147483673"/>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673635032" sldId="2147483674"/>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931301142" sldId="2147483675"/>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200898146" sldId="2147483676"/>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638441278" sldId="2147483677"/>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237513648" sldId="2147483678"/>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3867247883" sldId="2147483679"/>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585183821" sldId="2147483680"/>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840559362" sldId="2147483681"/>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779486" sldId="2147483682"/>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93701417" sldId="2147483683"/>
          </pc:sldLayoutMkLst>
        </pc:sldLayoutChg>
      </pc:sldMasterChg>
      <pc:sldMasterChg chg="add addSldLayout">
        <pc:chgData name="Christian Muise" userId="78b95db1-7c9b-410d-855f-cf7a491ba598" providerId="ADAL" clId="{68DAD3DF-3165-4B22-AA52-D33F44A083F9}" dt="2020-08-25T19:08:16.412" v="6" actId="26606"/>
        <pc:sldMasterMkLst>
          <pc:docMk/>
          <pc:sldMasterMk cId="199264077" sldId="2147483711"/>
        </pc:sldMasterMkLst>
        <pc:sldLayoutChg chg="add">
          <pc:chgData name="Christian Muise" userId="78b95db1-7c9b-410d-855f-cf7a491ba598" providerId="ADAL" clId="{68DAD3DF-3165-4B22-AA52-D33F44A083F9}" dt="2020-08-25T19:08:16.412" v="6" actId="26606"/>
          <pc:sldLayoutMkLst>
            <pc:docMk/>
            <pc:sldMasterMk cId="199264077" sldId="2147483711"/>
            <pc:sldLayoutMk cId="285046078" sldId="2147483700"/>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923744055" sldId="2147483701"/>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004082933" sldId="2147483702"/>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036026324" sldId="2147483703"/>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1857956430" sldId="2147483704"/>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799810864" sldId="2147483705"/>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6303062" sldId="2147483706"/>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139710594" sldId="2147483707"/>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218890304" sldId="2147483708"/>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582029204" sldId="2147483709"/>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229884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{team 7}: {</a:t>
            </a:r>
            <a:r>
              <a:rPr lang="en-US" sz="4000" dirty="0" err="1">
                <a:solidFill>
                  <a:schemeClr val="bg1"/>
                </a:solidFill>
              </a:rPr>
              <a:t>Gitaxian</a:t>
            </a:r>
            <a:r>
              <a:rPr lang="en-US" sz="4000" dirty="0">
                <a:solidFill>
                  <a:schemeClr val="bg1"/>
                </a:solidFill>
              </a:rPr>
              <a:t> Probe}</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{Raksha Rehal &amp; Nicholas Tillo}</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a:xfrm>
            <a:off x="672280" y="944752"/>
            <a:ext cx="3259016" cy="1462692"/>
          </a:xfrm>
        </p:spPr>
        <p:txBody>
          <a:bodyPr>
            <a:normAutofit/>
          </a:bodyPr>
          <a:lstStyle/>
          <a:p>
            <a:r>
              <a:rPr lang="en-US">
                <a:solidFill>
                  <a:srgbClr val="FFFFFF"/>
                </a:solidFill>
              </a:rPr>
              <a:t>Summary</a:t>
            </a:r>
            <a:endParaRPr lang="en-CA">
              <a:solidFill>
                <a:srgbClr val="FFFFFF"/>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671513" y="2536031"/>
            <a:ext cx="3123783" cy="3671936"/>
          </a:xfrm>
        </p:spPr>
        <p:txBody>
          <a:bodyPr anchor="t">
            <a:normAutofit/>
          </a:bodyPr>
          <a:lstStyle/>
          <a:p>
            <a:pPr marL="0" indent="0">
              <a:buNone/>
            </a:pPr>
            <a:r>
              <a:rPr lang="en-US" dirty="0">
                <a:solidFill>
                  <a:srgbClr val="FFFFFF"/>
                </a:solidFill>
              </a:rPr>
              <a:t>Our project is an exploration of the techniques of artificial intelligence and its ability to be used to optimize and analyze the trading card game Magic The Gathering.  The goal is to optimize play and streamline feedback during games to allow new players to better understand correct lines of play. </a:t>
            </a:r>
            <a:endParaRPr lang="en-CA" dirty="0">
              <a:solidFill>
                <a:srgbClr val="FFFFFF"/>
              </a:solidFill>
            </a:endParaRPr>
          </a:p>
        </p:txBody>
      </p:sp>
      <p:pic>
        <p:nvPicPr>
          <p:cNvPr id="5" name="Picture 4" descr="A skeleton with a keyhole in the center&#10;&#10;Description automatically generated">
            <a:extLst>
              <a:ext uri="{FF2B5EF4-FFF2-40B4-BE49-F238E27FC236}">
                <a16:creationId xmlns:a16="http://schemas.microsoft.com/office/drawing/2014/main" id="{1E7CA884-B098-797C-8447-A02CAC2BEA87}"/>
              </a:ext>
            </a:extLst>
          </p:cNvPr>
          <p:cNvPicPr>
            <a:picLocks noChangeAspect="1"/>
          </p:cNvPicPr>
          <p:nvPr/>
        </p:nvPicPr>
        <p:blipFill rotWithShape="1">
          <a:blip r:embed="rId2">
            <a:extLst>
              <a:ext uri="{28A0092B-C50C-407E-A947-70E740481C1C}">
                <a14:useLocalDpi xmlns:a14="http://schemas.microsoft.com/office/drawing/2010/main" val="0"/>
              </a:ext>
            </a:extLst>
          </a:blip>
          <a:srcRect r="5061"/>
          <a:stretch/>
        </p:blipFill>
        <p:spPr>
          <a:xfrm>
            <a:off x="4241830" y="601200"/>
            <a:ext cx="7503636" cy="5789365"/>
          </a:xfrm>
          <a:prstGeom prst="rect">
            <a:avLst/>
          </a:prstGeom>
        </p:spPr>
      </p:pic>
    </p:spTree>
    <p:extLst>
      <p:ext uri="{BB962C8B-B14F-4D97-AF65-F5344CB8AC3E}">
        <p14:creationId xmlns:p14="http://schemas.microsoft.com/office/powerpoint/2010/main" val="25235076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a:xfrm>
            <a:off x="581192" y="702156"/>
            <a:ext cx="11029616" cy="1188720"/>
          </a:xfrm>
        </p:spPr>
        <p:txBody>
          <a:bodyPr>
            <a:normAutofit/>
          </a:bodyPr>
          <a:lstStyle/>
          <a:p>
            <a:r>
              <a:rPr lang="en-US" dirty="0"/>
              <a:t>Planning – Optimal Play </a:t>
            </a:r>
            <a:endParaRPr lang="en-CA" dirty="0"/>
          </a:p>
        </p:txBody>
      </p:sp>
      <p:sp>
        <p:nvSpPr>
          <p:cNvPr id="10" name="Rectangle 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network of dots and lines&#10;&#10;Description automatically generated">
            <a:extLst>
              <a:ext uri="{FF2B5EF4-FFF2-40B4-BE49-F238E27FC236}">
                <a16:creationId xmlns:a16="http://schemas.microsoft.com/office/drawing/2014/main" id="{2829A16F-0CFC-CB18-8264-355B925F1BE8}"/>
              </a:ext>
            </a:extLst>
          </p:cNvPr>
          <p:cNvPicPr>
            <a:picLocks noChangeAspect="1"/>
          </p:cNvPicPr>
          <p:nvPr/>
        </p:nvPicPr>
        <p:blipFill rotWithShape="1">
          <a:blip r:embed="rId2">
            <a:extLst>
              <a:ext uri="{28A0092B-C50C-407E-A947-70E740481C1C}">
                <a14:useLocalDpi xmlns:a14="http://schemas.microsoft.com/office/drawing/2010/main" val="0"/>
              </a:ext>
            </a:extLst>
          </a:blip>
          <a:srcRect l="8611" r="23038" b="-2"/>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6340830" y="2340864"/>
            <a:ext cx="5269977" cy="3634486"/>
          </a:xfrm>
        </p:spPr>
        <p:txBody>
          <a:bodyPr>
            <a:normAutofit lnSpcReduction="10000"/>
          </a:bodyPr>
          <a:lstStyle/>
          <a:p>
            <a:pPr>
              <a:lnSpc>
                <a:spcPct val="100000"/>
              </a:lnSpc>
            </a:pPr>
            <a:r>
              <a:rPr lang="en-US" sz="1500" dirty="0"/>
              <a:t>What is the most optimal sequence of moves that will result in a winning outcome?</a:t>
            </a:r>
          </a:p>
          <a:p>
            <a:pPr>
              <a:lnSpc>
                <a:spcPct val="100000"/>
              </a:lnSpc>
            </a:pPr>
            <a:r>
              <a:rPr lang="en-US" sz="1500" dirty="0"/>
              <a:t>Incredibly Large Branching Factor </a:t>
            </a:r>
          </a:p>
          <a:p>
            <a:pPr lvl="1">
              <a:lnSpc>
                <a:spcPct val="100000"/>
              </a:lnSpc>
            </a:pPr>
            <a:r>
              <a:rPr lang="en-US" sz="1500" dirty="0"/>
              <a:t>Requires a Step-By-Step approach. </a:t>
            </a:r>
          </a:p>
          <a:p>
            <a:pPr lvl="1">
              <a:lnSpc>
                <a:spcPct val="100000"/>
              </a:lnSpc>
            </a:pPr>
            <a:r>
              <a:rPr lang="en-US" sz="1500" dirty="0"/>
              <a:t>Low depth limit. </a:t>
            </a:r>
          </a:p>
          <a:p>
            <a:pPr>
              <a:lnSpc>
                <a:spcPct val="100000"/>
              </a:lnSpc>
            </a:pPr>
            <a:r>
              <a:rPr lang="en-US" sz="1500" dirty="0"/>
              <a:t>Assumed Theoretical Control to be able to model multiplayer games. </a:t>
            </a:r>
          </a:p>
          <a:p>
            <a:pPr>
              <a:lnSpc>
                <a:spcPct val="100000"/>
              </a:lnSpc>
            </a:pPr>
            <a:r>
              <a:rPr lang="en-US" sz="1500" i="0" u="none" strike="noStrike" dirty="0">
                <a:effectLst/>
              </a:rPr>
              <a:t>Approach:</a:t>
            </a:r>
          </a:p>
          <a:p>
            <a:pPr lvl="1">
              <a:lnSpc>
                <a:spcPct val="100000"/>
              </a:lnSpc>
            </a:pPr>
            <a:r>
              <a:rPr lang="en-US" sz="1500" dirty="0"/>
              <a:t>Take a snapshot of the game state.</a:t>
            </a:r>
          </a:p>
          <a:p>
            <a:pPr lvl="1">
              <a:lnSpc>
                <a:spcPct val="100000"/>
              </a:lnSpc>
            </a:pPr>
            <a:r>
              <a:rPr lang="en-US" sz="1500" dirty="0"/>
              <a:t>Run planning algorithm using that snapshot. </a:t>
            </a:r>
          </a:p>
          <a:p>
            <a:pPr lvl="1">
              <a:lnSpc>
                <a:spcPct val="100000"/>
              </a:lnSpc>
            </a:pPr>
            <a:r>
              <a:rPr lang="en-US" sz="1500" i="0" u="none" strike="noStrike" dirty="0">
                <a:effectLst/>
              </a:rPr>
              <a:t>For the next turn, </a:t>
            </a:r>
            <a:r>
              <a:rPr lang="en-US" sz="1500" dirty="0"/>
              <a:t>repeat. </a:t>
            </a:r>
            <a:endParaRPr lang="en-US" sz="1500" i="0" u="none" strike="noStrike" dirty="0">
              <a:effectLst/>
            </a:endParaRPr>
          </a:p>
          <a:p>
            <a:pPr marL="324000" lvl="1" indent="0">
              <a:lnSpc>
                <a:spcPct val="100000"/>
              </a:lnSpc>
              <a:buNone/>
            </a:pPr>
            <a:endParaRPr lang="en-US" sz="1500" i="0" u="none" strike="noStrike" dirty="0">
              <a:effectLst/>
            </a:endParaRPr>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E92A7B-A891-E0C0-312B-742244F1FB45}"/>
              </a:ext>
            </a:extLst>
          </p:cNvPr>
          <p:cNvPicPr>
            <a:picLocks noChangeAspect="1"/>
          </p:cNvPicPr>
          <p:nvPr/>
        </p:nvPicPr>
        <p:blipFill rotWithShape="1">
          <a:blip r:embed="rId2"/>
          <a:srcRect t="6144" r="3" b="22848"/>
          <a:stretch/>
        </p:blipFill>
        <p:spPr>
          <a:xfrm>
            <a:off x="-2" y="10"/>
            <a:ext cx="4578272" cy="2608947"/>
          </a:xfrm>
          <a:prstGeom prst="rect">
            <a:avLst/>
          </a:prstGeom>
        </p:spPr>
      </p:pic>
      <p:pic>
        <p:nvPicPr>
          <p:cNvPr id="8" name="Picture 7" descr="A game card with text and a circle with colored balls&#10;&#10;Description automatically generated with medium confidence">
            <a:extLst>
              <a:ext uri="{FF2B5EF4-FFF2-40B4-BE49-F238E27FC236}">
                <a16:creationId xmlns:a16="http://schemas.microsoft.com/office/drawing/2014/main" id="{706ACACC-7547-795A-B0FD-86F75AE3836B}"/>
              </a:ext>
            </a:extLst>
          </p:cNvPr>
          <p:cNvPicPr>
            <a:picLocks noChangeAspect="1"/>
          </p:cNvPicPr>
          <p:nvPr/>
        </p:nvPicPr>
        <p:blipFill rotWithShape="1">
          <a:blip r:embed="rId3">
            <a:extLst>
              <a:ext uri="{28A0092B-C50C-407E-A947-70E740481C1C}">
                <a14:useLocalDpi xmlns:a14="http://schemas.microsoft.com/office/drawing/2010/main" val="0"/>
              </a:ext>
            </a:extLst>
          </a:blip>
          <a:srcRect t="14766" r="-2" b="18535"/>
          <a:stretch/>
        </p:blipFill>
        <p:spPr>
          <a:xfrm>
            <a:off x="2" y="2608956"/>
            <a:ext cx="4560199" cy="4249043"/>
          </a:xfrm>
          <a:prstGeom prst="rect">
            <a:avLst/>
          </a:prstGeom>
        </p:spPr>
      </p:pic>
      <p:sp>
        <p:nvSpPr>
          <p:cNvPr id="13" name="Rectangle 12">
            <a:extLst>
              <a:ext uri="{FF2B5EF4-FFF2-40B4-BE49-F238E27FC236}">
                <a16:creationId xmlns:a16="http://schemas.microsoft.com/office/drawing/2014/main" id="{7B34D440-E359-4CB9-B8E8-81977A860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B8F5A0E-5428-4604-A0F3-2224BE870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D288FC14-B788-4FBC-9C5E-BC4892F5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06" y="0"/>
            <a:ext cx="7571045" cy="6858000"/>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a:xfrm>
            <a:off x="5204707" y="457280"/>
            <a:ext cx="6400367" cy="1431399"/>
          </a:xfrm>
        </p:spPr>
        <p:txBody>
          <a:bodyPr anchor="ctr">
            <a:normAutofit/>
          </a:bodyPr>
          <a:lstStyle/>
          <a:p>
            <a:r>
              <a:rPr lang="en-US">
                <a:solidFill>
                  <a:srgbClr val="FFFFFF"/>
                </a:solidFill>
              </a:rPr>
              <a:t>Probabilistic Inference – Probability To Win</a:t>
            </a:r>
            <a:endParaRPr lang="en-CA">
              <a:solidFill>
                <a:srgbClr val="FFFFFF"/>
              </a:solidFill>
            </a:endParaRPr>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207590" y="2194527"/>
            <a:ext cx="6397545" cy="4061676"/>
          </a:xfrm>
        </p:spPr>
        <p:txBody>
          <a:bodyPr>
            <a:normAutofit/>
          </a:bodyPr>
          <a:lstStyle/>
          <a:p>
            <a:r>
              <a:rPr lang="en-US">
                <a:solidFill>
                  <a:srgbClr val="FFFFFF"/>
                </a:solidFill>
              </a:rPr>
              <a:t>From any given state, how likely am I to win? </a:t>
            </a:r>
          </a:p>
          <a:p>
            <a:r>
              <a:rPr lang="en-US">
                <a:solidFill>
                  <a:srgbClr val="FFFFFF"/>
                </a:solidFill>
              </a:rPr>
              <a:t>Variables will be gathered from looking at previous tournament play games to find what states lead to wins. </a:t>
            </a:r>
            <a:endParaRPr lang="en-CA">
              <a:solidFill>
                <a:srgbClr val="FFFFFF"/>
              </a:solidFill>
            </a:endParaRPr>
          </a:p>
          <a:p>
            <a:r>
              <a:rPr lang="en-CA">
                <a:solidFill>
                  <a:srgbClr val="FFFFFF"/>
                </a:solidFill>
              </a:rPr>
              <a:t>Could be used as a heuristic for the planning algorithm. </a:t>
            </a:r>
          </a:p>
          <a:p>
            <a:r>
              <a:rPr lang="en-CA">
                <a:solidFill>
                  <a:srgbClr val="FFFFFF"/>
                </a:solidFill>
              </a:rPr>
              <a:t>Answers Key Questions:</a:t>
            </a:r>
          </a:p>
          <a:p>
            <a:pPr lvl="1"/>
            <a:r>
              <a:rPr lang="en-CA">
                <a:solidFill>
                  <a:srgbClr val="FFFFFF"/>
                </a:solidFill>
              </a:rPr>
              <a:t>What is the most important factor to winning. </a:t>
            </a:r>
          </a:p>
        </p:txBody>
      </p:sp>
    </p:spTree>
    <p:extLst>
      <p:ext uri="{BB962C8B-B14F-4D97-AF65-F5344CB8AC3E}">
        <p14:creationId xmlns:p14="http://schemas.microsoft.com/office/powerpoint/2010/main" val="27748958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a:xfrm>
            <a:off x="581192" y="800930"/>
            <a:ext cx="3568661" cy="2256390"/>
          </a:xfrm>
        </p:spPr>
        <p:txBody>
          <a:bodyPr anchor="ctr">
            <a:normAutofit/>
          </a:bodyPr>
          <a:lstStyle/>
          <a:p>
            <a:r>
              <a:rPr lang="en-US"/>
              <a:t>Deep Learning – Salt Score Analyzing</a:t>
            </a:r>
            <a:endParaRPr lang="en-CA"/>
          </a:p>
        </p:txBody>
      </p:sp>
      <p:sp>
        <p:nvSpPr>
          <p:cNvPr id="23" name="Rectangle 2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5" name="Rectangle 2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7" name="Rectangle 2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4561870" y="800930"/>
            <a:ext cx="7183597" cy="2482984"/>
          </a:xfrm>
        </p:spPr>
        <p:txBody>
          <a:bodyPr>
            <a:normAutofit fontScale="92500" lnSpcReduction="10000"/>
          </a:bodyPr>
          <a:lstStyle/>
          <a:p>
            <a:pPr>
              <a:lnSpc>
                <a:spcPct val="100000"/>
              </a:lnSpc>
              <a:buClr>
                <a:srgbClr val="7FA5BA"/>
              </a:buClr>
            </a:pPr>
            <a:r>
              <a:rPr lang="en-US" sz="1500" i="0" u="none" strike="noStrike" dirty="0">
                <a:effectLst/>
              </a:rPr>
              <a:t>Using the variety of information stored on a MTG card, train a deep-learning model to estimate the "salt score" of MTG cards. </a:t>
            </a:r>
          </a:p>
          <a:p>
            <a:pPr>
              <a:lnSpc>
                <a:spcPct val="100000"/>
              </a:lnSpc>
              <a:buClr>
                <a:srgbClr val="7FA5BA"/>
              </a:buClr>
            </a:pPr>
            <a:r>
              <a:rPr lang="en-US" sz="1500" dirty="0"/>
              <a:t>The community voted</a:t>
            </a:r>
            <a:r>
              <a:rPr lang="en-US" sz="1500" i="0" u="none" strike="noStrike" dirty="0">
                <a:effectLst/>
              </a:rPr>
              <a:t> “How much do I hate playing against this card” value</a:t>
            </a:r>
          </a:p>
          <a:p>
            <a:pPr>
              <a:lnSpc>
                <a:spcPct val="100000"/>
              </a:lnSpc>
              <a:buClr>
                <a:srgbClr val="7FA5BA"/>
              </a:buClr>
            </a:pPr>
            <a:r>
              <a:rPr lang="en-US" sz="1500" i="0" u="none" strike="noStrike" dirty="0">
                <a:effectLst/>
              </a:rPr>
              <a:t>Variables will be values on the card, mana cost, text on card, ETC</a:t>
            </a:r>
          </a:p>
          <a:p>
            <a:pPr>
              <a:lnSpc>
                <a:spcPct val="100000"/>
              </a:lnSpc>
              <a:buClr>
                <a:srgbClr val="7FA5BA"/>
              </a:buClr>
            </a:pPr>
            <a:r>
              <a:rPr lang="en-US" sz="1500" dirty="0"/>
              <a:t>Approach:</a:t>
            </a:r>
          </a:p>
          <a:p>
            <a:pPr lvl="1">
              <a:lnSpc>
                <a:spcPct val="100000"/>
              </a:lnSpc>
              <a:buClr>
                <a:srgbClr val="7FA5BA"/>
              </a:buClr>
            </a:pPr>
            <a:r>
              <a:rPr lang="en-US" sz="1500" dirty="0"/>
              <a:t>Gather required resources, labelled dataset, and a testing dataset,  </a:t>
            </a:r>
          </a:p>
          <a:p>
            <a:pPr lvl="1">
              <a:lnSpc>
                <a:spcPct val="100000"/>
              </a:lnSpc>
              <a:buClr>
                <a:srgbClr val="7FA5BA"/>
              </a:buClr>
            </a:pPr>
            <a:r>
              <a:rPr lang="en-US" sz="1500" dirty="0"/>
              <a:t>Use one of the python libraries to generate the model. </a:t>
            </a:r>
          </a:p>
          <a:p>
            <a:pPr lvl="1">
              <a:lnSpc>
                <a:spcPct val="100000"/>
              </a:lnSpc>
              <a:buClr>
                <a:srgbClr val="7FA5BA"/>
              </a:buClr>
            </a:pPr>
            <a:r>
              <a:rPr lang="en-US" sz="1500" dirty="0"/>
              <a:t>Run it against testing data to validate performance with new information</a:t>
            </a:r>
          </a:p>
        </p:txBody>
      </p:sp>
      <p:pic>
        <p:nvPicPr>
          <p:cNvPr id="5" name="Picture 4" descr="A salt shaker with a black background&#10;&#10;Description automatically generated">
            <a:extLst>
              <a:ext uri="{FF2B5EF4-FFF2-40B4-BE49-F238E27FC236}">
                <a16:creationId xmlns:a16="http://schemas.microsoft.com/office/drawing/2014/main" id="{54046808-8619-9CCC-7F92-42B6BBB2F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59" y="3116712"/>
            <a:ext cx="3046926" cy="3046926"/>
          </a:xfrm>
          <a:prstGeom prst="rect">
            <a:avLst/>
          </a:prstGeom>
        </p:spPr>
      </p:pic>
      <p:pic>
        <p:nvPicPr>
          <p:cNvPr id="11" name="Picture 10" descr="A screenshot of a game&#10;&#10;Description automatically generated">
            <a:extLst>
              <a:ext uri="{FF2B5EF4-FFF2-40B4-BE49-F238E27FC236}">
                <a16:creationId xmlns:a16="http://schemas.microsoft.com/office/drawing/2014/main" id="{DAAFE5F0-8323-659E-F4C4-3C444E4F8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870" y="3429000"/>
            <a:ext cx="7341314" cy="2734638"/>
          </a:xfrm>
          <a:prstGeom prst="rect">
            <a:avLst/>
          </a:prstGeom>
        </p:spPr>
      </p:pic>
    </p:spTree>
    <p:extLst>
      <p:ext uri="{BB962C8B-B14F-4D97-AF65-F5344CB8AC3E}">
        <p14:creationId xmlns:p14="http://schemas.microsoft.com/office/powerpoint/2010/main" val="31975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a:xfrm>
            <a:off x="581193" y="702156"/>
            <a:ext cx="6540462" cy="1013800"/>
          </a:xfrm>
        </p:spPr>
        <p:txBody>
          <a:bodyPr>
            <a:normAutofit/>
          </a:bodyPr>
          <a:lstStyle/>
          <a:p>
            <a:r>
              <a:rPr lang="en-US">
                <a:solidFill>
                  <a:schemeClr val="tx2"/>
                </a:solidFill>
              </a:rPr>
              <a:t>Planned Implementation</a:t>
            </a:r>
            <a:endParaRPr lang="en-CA">
              <a:solidFill>
                <a:schemeClr val="tx2"/>
              </a:solidFill>
            </a:endParaRPr>
          </a:p>
        </p:txBody>
      </p:sp>
      <p:sp>
        <p:nvSpPr>
          <p:cNvPr id="14" name="Rectangle 1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4" y="1896533"/>
            <a:ext cx="6309003" cy="3962266"/>
          </a:xfrm>
        </p:spPr>
        <p:txBody>
          <a:bodyPr>
            <a:normAutofit/>
          </a:bodyPr>
          <a:lstStyle/>
          <a:p>
            <a:r>
              <a:rPr lang="en-CA" dirty="0">
                <a:solidFill>
                  <a:schemeClr val="tx2"/>
                </a:solidFill>
              </a:rPr>
              <a:t>Python For Implementation</a:t>
            </a:r>
          </a:p>
          <a:p>
            <a:pPr lvl="1"/>
            <a:r>
              <a:rPr lang="en-CA" dirty="0">
                <a:solidFill>
                  <a:schemeClr val="tx2"/>
                </a:solidFill>
              </a:rPr>
              <a:t>PDDL for Planning. </a:t>
            </a:r>
          </a:p>
          <a:p>
            <a:pPr lvl="1"/>
            <a:r>
              <a:rPr lang="en-CA" dirty="0" err="1">
                <a:solidFill>
                  <a:schemeClr val="tx2"/>
                </a:solidFill>
              </a:rPr>
              <a:t>PyTorch</a:t>
            </a:r>
            <a:r>
              <a:rPr lang="en-CA" dirty="0">
                <a:solidFill>
                  <a:schemeClr val="tx2"/>
                </a:solidFill>
              </a:rPr>
              <a:t>, </a:t>
            </a:r>
            <a:r>
              <a:rPr lang="en-CA" dirty="0" err="1">
                <a:solidFill>
                  <a:schemeClr val="tx2"/>
                </a:solidFill>
              </a:rPr>
              <a:t>Keras</a:t>
            </a:r>
            <a:r>
              <a:rPr lang="en-CA" dirty="0">
                <a:solidFill>
                  <a:schemeClr val="tx2"/>
                </a:solidFill>
              </a:rPr>
              <a:t>, or TensorFlow for Deep learning</a:t>
            </a:r>
          </a:p>
          <a:p>
            <a:pPr lvl="1"/>
            <a:r>
              <a:rPr lang="en-CA" dirty="0">
                <a:solidFill>
                  <a:schemeClr val="tx2"/>
                </a:solidFill>
              </a:rPr>
              <a:t>NumPy or </a:t>
            </a:r>
            <a:r>
              <a:rPr lang="en-CA" b="0" i="0" dirty="0">
                <a:solidFill>
                  <a:schemeClr val="tx2"/>
                </a:solidFill>
                <a:effectLst/>
              </a:rPr>
              <a:t>PyMC3 for probabilistic networks. </a:t>
            </a:r>
            <a:endParaRPr lang="en-CA" dirty="0">
              <a:solidFill>
                <a:schemeClr val="tx2"/>
              </a:solidFill>
            </a:endParaRPr>
          </a:p>
          <a:p>
            <a:pPr lvl="1"/>
            <a:r>
              <a:rPr lang="en-CA" dirty="0">
                <a:solidFill>
                  <a:schemeClr val="tx2"/>
                </a:solidFill>
              </a:rPr>
              <a:t>Universally Required Python Libraries: NumPy, </a:t>
            </a:r>
          </a:p>
          <a:p>
            <a:r>
              <a:rPr lang="en-CA" dirty="0">
                <a:solidFill>
                  <a:schemeClr val="tx2"/>
                </a:solidFill>
              </a:rPr>
              <a:t>Data required: </a:t>
            </a:r>
          </a:p>
          <a:p>
            <a:pPr lvl="1"/>
            <a:r>
              <a:rPr lang="en-CA" dirty="0">
                <a:solidFill>
                  <a:schemeClr val="tx2"/>
                </a:solidFill>
              </a:rPr>
              <a:t>Card data will be gathered for free from the </a:t>
            </a:r>
            <a:r>
              <a:rPr lang="en-CA" dirty="0" err="1">
                <a:solidFill>
                  <a:schemeClr val="tx2"/>
                </a:solidFill>
              </a:rPr>
              <a:t>Scryfall</a:t>
            </a:r>
            <a:r>
              <a:rPr lang="en-CA" dirty="0">
                <a:solidFill>
                  <a:schemeClr val="tx2"/>
                </a:solidFill>
              </a:rPr>
              <a:t> website as separate JSON files per card, processed in python. </a:t>
            </a:r>
          </a:p>
          <a:p>
            <a:pPr lvl="1"/>
            <a:endParaRPr lang="en-CA" dirty="0">
              <a:solidFill>
                <a:schemeClr val="tx2"/>
              </a:solidFill>
            </a:endParaRPr>
          </a:p>
          <a:p>
            <a:pPr lvl="1"/>
            <a:endParaRPr lang="en-CA" dirty="0">
              <a:solidFill>
                <a:schemeClr val="tx2"/>
              </a:solidFill>
            </a:endParaRPr>
          </a:p>
          <a:p>
            <a:pPr lvl="1"/>
            <a:endParaRPr lang="en-CA" dirty="0">
              <a:solidFill>
                <a:schemeClr val="tx2"/>
              </a:solidFill>
            </a:endParaRPr>
          </a:p>
        </p:txBody>
      </p:sp>
      <p:pic>
        <p:nvPicPr>
          <p:cNvPr id="7" name="Picture 6" descr="A screenshot of a computer&#10;&#10;Description automatically generated">
            <a:extLst>
              <a:ext uri="{FF2B5EF4-FFF2-40B4-BE49-F238E27FC236}">
                <a16:creationId xmlns:a16="http://schemas.microsoft.com/office/drawing/2014/main" id="{AEEA3017-1509-313A-382F-F7F089030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52415"/>
            <a:ext cx="5388192" cy="2370803"/>
          </a:xfrm>
          <a:prstGeom prst="rect">
            <a:avLst/>
          </a:prstGeom>
        </p:spPr>
      </p:pic>
      <p:pic>
        <p:nvPicPr>
          <p:cNvPr id="1034" name="Picture 10" descr="GitHub - APLA-Toolbox/PythonPDDL: 🧭🔍 A PDDL Planner in Python partially  wrapping PDDL.jl using JuliaPy">
            <a:extLst>
              <a:ext uri="{FF2B5EF4-FFF2-40B4-BE49-F238E27FC236}">
                <a16:creationId xmlns:a16="http://schemas.microsoft.com/office/drawing/2014/main" id="{93979C4B-E887-A5B8-7E2D-372A18B93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908" y="24995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ABC099B-0E08-9D2E-DE07-9EB90FEAD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67" y="3041287"/>
            <a:ext cx="2922486" cy="320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418</TotalTime>
  <Words>354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Schoolbook</vt:lpstr>
      <vt:lpstr>Franklin Gothic Book</vt:lpstr>
      <vt:lpstr>Wingdings 2</vt:lpstr>
      <vt:lpstr>DividendVTI</vt:lpstr>
      <vt:lpstr>{team 7}: {Gitaxian Probe}</vt:lpstr>
      <vt:lpstr>Summary</vt:lpstr>
      <vt:lpstr>Planning – Optimal Play </vt:lpstr>
      <vt:lpstr>Probabilistic Inference – Probability To Win</vt:lpstr>
      <vt:lpstr>Deep Learning – Salt Score Analyzing</vt:lpstr>
      <vt:lpstr>Planned Implementation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Nicholas T</cp:lastModifiedBy>
  <cp:revision>12</cp:revision>
  <dcterms:created xsi:type="dcterms:W3CDTF">2020-08-25T19:16:42Z</dcterms:created>
  <dcterms:modified xsi:type="dcterms:W3CDTF">2024-02-07T01:20:22Z</dcterms:modified>
</cp:coreProperties>
</file>