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9" r:id="rId3"/>
    <p:sldId id="257" r:id="rId4"/>
    <p:sldId id="261" r:id="rId5"/>
    <p:sldId id="262" r:id="rId6"/>
    <p:sldId id="258"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ian Muise" userId="78b95db1-7c9b-410d-855f-cf7a491ba598" providerId="ADAL" clId="{A5210BFF-A9D0-4C08-9843-A980DCA9AA86}"/>
    <pc:docChg chg="modSld">
      <pc:chgData name="Christian Muise" userId="78b95db1-7c9b-410d-855f-cf7a491ba598" providerId="ADAL" clId="{A5210BFF-A9D0-4C08-9843-A980DCA9AA86}" dt="2021-09-05T01:55:07.068" v="1" actId="20577"/>
      <pc:docMkLst>
        <pc:docMk/>
      </pc:docMkLst>
      <pc:sldChg chg="modSp mod">
        <pc:chgData name="Christian Muise" userId="78b95db1-7c9b-410d-855f-cf7a491ba598" providerId="ADAL" clId="{A5210BFF-A9D0-4C08-9843-A980DCA9AA86}" dt="2021-09-05T01:55:07.068" v="1" actId="20577"/>
        <pc:sldMkLst>
          <pc:docMk/>
          <pc:sldMk cId="2523507613" sldId="259"/>
        </pc:sldMkLst>
        <pc:spChg chg="mod">
          <ac:chgData name="Christian Muise" userId="78b95db1-7c9b-410d-855f-cf7a491ba598" providerId="ADAL" clId="{A5210BFF-A9D0-4C08-9843-A980DCA9AA86}" dt="2021-09-05T01:55:07.068" v="1" actId="20577"/>
          <ac:spMkLst>
            <pc:docMk/>
            <pc:sldMk cId="2523507613" sldId="259"/>
            <ac:spMk id="3" creationId="{F760E851-95D4-48AE-91BF-1D36871AD9FD}"/>
          </ac:spMkLst>
        </pc:spChg>
      </pc:sldChg>
    </pc:docChg>
  </pc:docChgLst>
  <pc:docChgLst>
    <pc:chgData name="Christian Muise" userId="78b95db1-7c9b-410d-855f-cf7a491ba598" providerId="ADAL" clId="{68DAD3DF-3165-4B22-AA52-D33F44A083F9}"/>
    <pc:docChg chg="undo custSel mod addSld modSld sldOrd addMainMaster delMainMaster">
      <pc:chgData name="Christian Muise" userId="78b95db1-7c9b-410d-855f-cf7a491ba598" providerId="ADAL" clId="{68DAD3DF-3165-4B22-AA52-D33F44A083F9}" dt="2020-08-25T19:45:53.342" v="956"/>
      <pc:docMkLst>
        <pc:docMk/>
      </pc:docMkLst>
      <pc:sldChg chg="addSp delSp modSp new mod modTransition modMedia setBg modClrScheme delAnim modAnim setClrOvrMap delDesignElem chgLayout">
        <pc:chgData name="Christian Muise" userId="78b95db1-7c9b-410d-855f-cf7a491ba598" providerId="ADAL" clId="{68DAD3DF-3165-4B22-AA52-D33F44A083F9}" dt="2020-08-25T19:45:53.342" v="956"/>
        <pc:sldMkLst>
          <pc:docMk/>
          <pc:sldMk cId="2568185632" sldId="256"/>
        </pc:sldMkLst>
        <pc:spChg chg="mod">
          <ac:chgData name="Christian Muise" userId="78b95db1-7c9b-410d-855f-cf7a491ba598" providerId="ADAL" clId="{68DAD3DF-3165-4B22-AA52-D33F44A083F9}" dt="2020-08-25T19:18:31.380" v="952" actId="207"/>
          <ac:spMkLst>
            <pc:docMk/>
            <pc:sldMk cId="2568185632" sldId="256"/>
            <ac:spMk id="2" creationId="{849CA8FE-17DC-43A9-83E5-D24CDA9FA6A8}"/>
          </ac:spMkLst>
        </pc:spChg>
        <pc:spChg chg="mod">
          <ac:chgData name="Christian Muise" userId="78b95db1-7c9b-410d-855f-cf7a491ba598" providerId="ADAL" clId="{68DAD3DF-3165-4B22-AA52-D33F44A083F9}" dt="2020-08-25T19:18:42.805" v="953" actId="207"/>
          <ac:spMkLst>
            <pc:docMk/>
            <pc:sldMk cId="2568185632" sldId="256"/>
            <ac:spMk id="3" creationId="{ACF47D94-A056-45D1-B854-B40148882AB7}"/>
          </ac:spMkLst>
        </pc:spChg>
        <pc:spChg chg="add del">
          <ac:chgData name="Christian Muise" userId="78b95db1-7c9b-410d-855f-cf7a491ba598" providerId="ADAL" clId="{68DAD3DF-3165-4B22-AA52-D33F44A083F9}" dt="2020-08-25T19:08:16.352" v="5" actId="26606"/>
          <ac:spMkLst>
            <pc:docMk/>
            <pc:sldMk cId="2568185632" sldId="256"/>
            <ac:spMk id="9" creationId="{0671A8AE-40A1-4631-A6B8-581AFF065482}"/>
          </ac:spMkLst>
        </pc:spChg>
        <pc:spChg chg="add del">
          <ac:chgData name="Christian Muise" userId="78b95db1-7c9b-410d-855f-cf7a491ba598" providerId="ADAL" clId="{68DAD3DF-3165-4B22-AA52-D33F44A083F9}" dt="2020-08-25T19:08:16.352" v="5" actId="26606"/>
          <ac:spMkLst>
            <pc:docMk/>
            <pc:sldMk cId="2568185632" sldId="256"/>
            <ac:spMk id="11" creationId="{A44CD100-6267-4E62-AA64-2182A3A6A1C0}"/>
          </ac:spMkLst>
        </pc:spChg>
        <pc:spChg chg="add del">
          <ac:chgData name="Christian Muise" userId="78b95db1-7c9b-410d-855f-cf7a491ba598" providerId="ADAL" clId="{68DAD3DF-3165-4B22-AA52-D33F44A083F9}" dt="2020-08-25T19:16:15.246" v="783"/>
          <ac:spMkLst>
            <pc:docMk/>
            <pc:sldMk cId="2568185632" sldId="256"/>
            <ac:spMk id="13" creationId="{B7695657-4834-4DEB-A529-4DB28F696FE5}"/>
          </ac:spMkLst>
        </pc:spChg>
        <pc:spChg chg="add del">
          <ac:chgData name="Christian Muise" userId="78b95db1-7c9b-410d-855f-cf7a491ba598" providerId="ADAL" clId="{68DAD3DF-3165-4B22-AA52-D33F44A083F9}" dt="2020-08-25T19:16:15.246" v="783"/>
          <ac:spMkLst>
            <pc:docMk/>
            <pc:sldMk cId="2568185632" sldId="256"/>
            <ac:spMk id="14" creationId="{C1FA8F66-3B85-411D-A2A6-A50DF3026D9A}"/>
          </ac:spMkLst>
        </pc:spChg>
        <pc:spChg chg="add del">
          <ac:chgData name="Christian Muise" userId="78b95db1-7c9b-410d-855f-cf7a491ba598" providerId="ADAL" clId="{68DAD3DF-3165-4B22-AA52-D33F44A083F9}" dt="2020-08-25T19:16:15.246" v="783"/>
          <ac:spMkLst>
            <pc:docMk/>
            <pc:sldMk cId="2568185632" sldId="256"/>
            <ac:spMk id="15" creationId="{065EE0A0-4DA6-4AA2-A475-14DB03C55AFA}"/>
          </ac:spMkLst>
        </pc:spChg>
        <pc:spChg chg="add del">
          <ac:chgData name="Christian Muise" userId="78b95db1-7c9b-410d-855f-cf7a491ba598" providerId="ADAL" clId="{68DAD3DF-3165-4B22-AA52-D33F44A083F9}" dt="2020-08-25T19:16:15.246" v="783"/>
          <ac:spMkLst>
            <pc:docMk/>
            <pc:sldMk cId="2568185632" sldId="256"/>
            <ac:spMk id="17" creationId="{C6DB5293-7EEA-499F-BC82-82AE67214920}"/>
          </ac:spMkLst>
        </pc:spChg>
        <pc:spChg chg="add del">
          <ac:chgData name="Christian Muise" userId="78b95db1-7c9b-410d-855f-cf7a491ba598" providerId="ADAL" clId="{68DAD3DF-3165-4B22-AA52-D33F44A083F9}" dt="2020-08-25T19:16:15.246" v="783"/>
          <ac:spMkLst>
            <pc:docMk/>
            <pc:sldMk cId="2568185632" sldId="256"/>
            <ac:spMk id="18" creationId="{4179E790-E691-4202-B7FA-62924FC8D195}"/>
          </ac:spMkLst>
        </pc:spChg>
        <pc:picChg chg="add del mod">
          <ac:chgData name="Christian Muise" userId="78b95db1-7c9b-410d-855f-cf7a491ba598" providerId="ADAL" clId="{68DAD3DF-3165-4B22-AA52-D33F44A083F9}" dt="2020-08-25T19:08:16.352" v="5" actId="26606"/>
          <ac:picMkLst>
            <pc:docMk/>
            <pc:sldMk cId="2568185632" sldId="256"/>
            <ac:picMk id="4" creationId="{1638E146-0192-43A0-A500-E083AB3F87DE}"/>
          </ac:picMkLst>
        </pc:picChg>
        <pc:picChg chg="add del mod">
          <ac:chgData name="Christian Muise" userId="78b95db1-7c9b-410d-855f-cf7a491ba598" providerId="ADAL" clId="{68DAD3DF-3165-4B22-AA52-D33F44A083F9}" dt="2020-08-25T19:45:53.342" v="956"/>
          <ac:picMkLst>
            <pc:docMk/>
            <pc:sldMk cId="2568185632" sldId="256"/>
            <ac:picMk id="5" creationId="{C634177C-CC9F-4981-BA0A-DB8A4656521A}"/>
          </ac:picMkLst>
        </pc:picChg>
        <pc:picChg chg="add mod">
          <ac:chgData name="Christian Muise" userId="78b95db1-7c9b-410d-855f-cf7a491ba598" providerId="ADAL" clId="{68DAD3DF-3165-4B22-AA52-D33F44A083F9}" dt="2020-08-25T19:09:39.855" v="108" actId="1076"/>
          <ac:picMkLst>
            <pc:docMk/>
            <pc:sldMk cId="2568185632" sldId="256"/>
            <ac:picMk id="16" creationId="{B6F23470-A439-4C05-8318-1C6F8D8D5F91}"/>
          </ac:picMkLst>
        </pc:picChg>
        <pc:inkChg chg="add del">
          <ac:chgData name="Christian Muise" userId="78b95db1-7c9b-410d-855f-cf7a491ba598" providerId="ADAL" clId="{68DAD3DF-3165-4B22-AA52-D33F44A083F9}" dt="2020-08-25T19:45:53.342" v="956"/>
          <ac:inkMkLst>
            <pc:docMk/>
            <pc:sldMk cId="2568185632" sldId="256"/>
            <ac:inkMk id="4" creationId="{6CD9D1CA-51A3-4FB0-A11E-F91C77A153DB}"/>
          </ac:inkMkLst>
        </pc:inkChg>
      </pc:sldChg>
      <pc:sldChg chg="modSp new mod modTransition">
        <pc:chgData name="Christian Muise" userId="78b95db1-7c9b-410d-855f-cf7a491ba598" providerId="ADAL" clId="{68DAD3DF-3165-4B22-AA52-D33F44A083F9}" dt="2020-08-25T19:45:49.576" v="955"/>
        <pc:sldMkLst>
          <pc:docMk/>
          <pc:sldMk cId="69331549" sldId="257"/>
        </pc:sldMkLst>
        <pc:spChg chg="mod">
          <ac:chgData name="Christian Muise" userId="78b95db1-7c9b-410d-855f-cf7a491ba598" providerId="ADAL" clId="{68DAD3DF-3165-4B22-AA52-D33F44A083F9}" dt="2020-08-25T19:16:15.246" v="783"/>
          <ac:spMkLst>
            <pc:docMk/>
            <pc:sldMk cId="69331549" sldId="257"/>
            <ac:spMk id="2" creationId="{A35CF0AB-A3EC-4509-897B-492633C476DA}"/>
          </ac:spMkLst>
        </pc:spChg>
        <pc:spChg chg="mod">
          <ac:chgData name="Christian Muise" userId="78b95db1-7c9b-410d-855f-cf7a491ba598" providerId="ADAL" clId="{68DAD3DF-3165-4B22-AA52-D33F44A083F9}" dt="2020-08-25T19:16:15.246" v="783"/>
          <ac:spMkLst>
            <pc:docMk/>
            <pc:sldMk cId="69331549" sldId="257"/>
            <ac:spMk id="3" creationId="{811BA05F-0174-4C38-A669-1DB162EF7633}"/>
          </ac:spMkLst>
        </pc:spChg>
      </pc:sldChg>
      <pc:sldChg chg="modSp new mod modTransition">
        <pc:chgData name="Christian Muise" userId="78b95db1-7c9b-410d-855f-cf7a491ba598" providerId="ADAL" clId="{68DAD3DF-3165-4B22-AA52-D33F44A083F9}" dt="2020-08-25T19:45:49.576" v="955"/>
        <pc:sldMkLst>
          <pc:docMk/>
          <pc:sldMk cId="2798974179" sldId="258"/>
        </pc:sldMkLst>
        <pc:spChg chg="mod">
          <ac:chgData name="Christian Muise" userId="78b95db1-7c9b-410d-855f-cf7a491ba598" providerId="ADAL" clId="{68DAD3DF-3165-4B22-AA52-D33F44A083F9}" dt="2020-08-25T19:16:15.246" v="783"/>
          <ac:spMkLst>
            <pc:docMk/>
            <pc:sldMk cId="2798974179" sldId="258"/>
            <ac:spMk id="2" creationId="{36C0D5C2-D1E5-47A2-BD3E-BE04399A91F3}"/>
          </ac:spMkLst>
        </pc:spChg>
        <pc:spChg chg="mod">
          <ac:chgData name="Christian Muise" userId="78b95db1-7c9b-410d-855f-cf7a491ba598" providerId="ADAL" clId="{68DAD3DF-3165-4B22-AA52-D33F44A083F9}" dt="2020-08-25T19:16:15.246" v="783"/>
          <ac:spMkLst>
            <pc:docMk/>
            <pc:sldMk cId="2798974179" sldId="258"/>
            <ac:spMk id="3" creationId="{FA7DFAF3-0CA1-4F62-8BAE-D5E6FE2EDFE7}"/>
          </ac:spMkLst>
        </pc:spChg>
      </pc:sldChg>
      <pc:sldChg chg="addSp delSp modSp new mod ord modTransition modAnim">
        <pc:chgData name="Christian Muise" userId="78b95db1-7c9b-410d-855f-cf7a491ba598" providerId="ADAL" clId="{68DAD3DF-3165-4B22-AA52-D33F44A083F9}" dt="2020-08-25T19:45:53.342" v="956"/>
        <pc:sldMkLst>
          <pc:docMk/>
          <pc:sldMk cId="2523507613" sldId="259"/>
        </pc:sldMkLst>
        <pc:spChg chg="mod">
          <ac:chgData name="Christian Muise" userId="78b95db1-7c9b-410d-855f-cf7a491ba598" providerId="ADAL" clId="{68DAD3DF-3165-4B22-AA52-D33F44A083F9}" dt="2020-08-25T19:16:15.246" v="783"/>
          <ac:spMkLst>
            <pc:docMk/>
            <pc:sldMk cId="2523507613" sldId="259"/>
            <ac:spMk id="2" creationId="{5AAD5FD8-F3D9-4A37-9FBF-C3AE5642F297}"/>
          </ac:spMkLst>
        </pc:spChg>
        <pc:spChg chg="mod">
          <ac:chgData name="Christian Muise" userId="78b95db1-7c9b-410d-855f-cf7a491ba598" providerId="ADAL" clId="{68DAD3DF-3165-4B22-AA52-D33F44A083F9}" dt="2020-08-25T19:17:59.862" v="951" actId="14100"/>
          <ac:spMkLst>
            <pc:docMk/>
            <pc:sldMk cId="2523507613" sldId="259"/>
            <ac:spMk id="3" creationId="{F760E851-95D4-48AE-91BF-1D36871AD9FD}"/>
          </ac:spMkLst>
        </pc:spChg>
        <pc:picChg chg="add del mod">
          <ac:chgData name="Christian Muise" userId="78b95db1-7c9b-410d-855f-cf7a491ba598" providerId="ADAL" clId="{68DAD3DF-3165-4B22-AA52-D33F44A083F9}" dt="2020-08-25T19:45:53.342" v="956"/>
          <ac:picMkLst>
            <pc:docMk/>
            <pc:sldMk cId="2523507613" sldId="259"/>
            <ac:picMk id="4" creationId="{CC6B1880-7925-4BCE-89D2-93140B4B996E}"/>
          </ac:picMkLst>
        </pc:picChg>
      </pc:sldChg>
      <pc:sldChg chg="addSp delSp modSp new mod modTransition setBg modClrScheme setClrOvrMap chgLayout">
        <pc:chgData name="Christian Muise" userId="78b95db1-7c9b-410d-855f-cf7a491ba598" providerId="ADAL" clId="{68DAD3DF-3165-4B22-AA52-D33F44A083F9}" dt="2020-08-25T19:45:49.576" v="955"/>
        <pc:sldMkLst>
          <pc:docMk/>
          <pc:sldMk cId="3653397080" sldId="260"/>
        </pc:sldMkLst>
        <pc:spChg chg="del mod ord">
          <ac:chgData name="Christian Muise" userId="78b95db1-7c9b-410d-855f-cf7a491ba598" providerId="ADAL" clId="{68DAD3DF-3165-4B22-AA52-D33F44A083F9}" dt="2020-08-25T19:16:25.082" v="784" actId="700"/>
          <ac:spMkLst>
            <pc:docMk/>
            <pc:sldMk cId="3653397080" sldId="260"/>
            <ac:spMk id="2" creationId="{F23962D6-85BA-4A81-97F2-DA5350E59782}"/>
          </ac:spMkLst>
        </pc:spChg>
        <pc:spChg chg="del mod ord">
          <ac:chgData name="Christian Muise" userId="78b95db1-7c9b-410d-855f-cf7a491ba598" providerId="ADAL" clId="{68DAD3DF-3165-4B22-AA52-D33F44A083F9}" dt="2020-08-25T19:16:25.082" v="784" actId="700"/>
          <ac:spMkLst>
            <pc:docMk/>
            <pc:sldMk cId="3653397080" sldId="260"/>
            <ac:spMk id="3" creationId="{056A7A29-FF31-48EB-93D5-42A985642767}"/>
          </ac:spMkLst>
        </pc:spChg>
        <pc:spChg chg="add del mod ord">
          <ac:chgData name="Christian Muise" userId="78b95db1-7c9b-410d-855f-cf7a491ba598" providerId="ADAL" clId="{68DAD3DF-3165-4B22-AA52-D33F44A083F9}" dt="2020-08-25T19:16:35.032" v="785" actId="700"/>
          <ac:spMkLst>
            <pc:docMk/>
            <pc:sldMk cId="3653397080" sldId="260"/>
            <ac:spMk id="4" creationId="{76E11A52-E5DE-410D-89CB-0A18779A8DC9}"/>
          </ac:spMkLst>
        </pc:spChg>
        <pc:spChg chg="add del mod ord">
          <ac:chgData name="Christian Muise" userId="78b95db1-7c9b-410d-855f-cf7a491ba598" providerId="ADAL" clId="{68DAD3DF-3165-4B22-AA52-D33F44A083F9}" dt="2020-08-25T19:16:35.032" v="785" actId="700"/>
          <ac:spMkLst>
            <pc:docMk/>
            <pc:sldMk cId="3653397080" sldId="260"/>
            <ac:spMk id="5" creationId="{235D3163-C4C0-4FB6-830E-46CE4A3961C1}"/>
          </ac:spMkLst>
        </pc:spChg>
        <pc:spChg chg="add mod ord">
          <ac:chgData name="Christian Muise" userId="78b95db1-7c9b-410d-855f-cf7a491ba598" providerId="ADAL" clId="{68DAD3DF-3165-4B22-AA52-D33F44A083F9}" dt="2020-08-25T19:17:04.978" v="830" actId="20577"/>
          <ac:spMkLst>
            <pc:docMk/>
            <pc:sldMk cId="3653397080" sldId="260"/>
            <ac:spMk id="6" creationId="{0BBE8D8C-B58D-4CCB-945C-B97A3ED94261}"/>
          </ac:spMkLst>
        </pc:spChg>
        <pc:spChg chg="add del mod ord">
          <ac:chgData name="Christian Muise" userId="78b95db1-7c9b-410d-855f-cf7a491ba598" providerId="ADAL" clId="{68DAD3DF-3165-4B22-AA52-D33F44A083F9}" dt="2020-08-25T19:16:42.865" v="786" actId="26606"/>
          <ac:spMkLst>
            <pc:docMk/>
            <pc:sldMk cId="3653397080" sldId="260"/>
            <ac:spMk id="7" creationId="{6FB9E733-9A30-4D69-B265-B1CC86C0C58C}"/>
          </ac:spMkLst>
        </pc:spChg>
        <pc:spChg chg="add">
          <ac:chgData name="Christian Muise" userId="78b95db1-7c9b-410d-855f-cf7a491ba598" providerId="ADAL" clId="{68DAD3DF-3165-4B22-AA52-D33F44A083F9}" dt="2020-08-25T19:16:42.865" v="786" actId="26606"/>
          <ac:spMkLst>
            <pc:docMk/>
            <pc:sldMk cId="3653397080" sldId="260"/>
            <ac:spMk id="12" creationId="{DCF4EB5C-ED25-4675-8255-2F5B12CFFCF0}"/>
          </ac:spMkLst>
        </pc:spChg>
        <pc:spChg chg="add">
          <ac:chgData name="Christian Muise" userId="78b95db1-7c9b-410d-855f-cf7a491ba598" providerId="ADAL" clId="{68DAD3DF-3165-4B22-AA52-D33F44A083F9}" dt="2020-08-25T19:16:42.865" v="786" actId="26606"/>
          <ac:spMkLst>
            <pc:docMk/>
            <pc:sldMk cId="3653397080" sldId="260"/>
            <ac:spMk id="14" creationId="{9514EC6E-A557-42A2-BCDC-3ABFFC5E564D}"/>
          </ac:spMkLst>
        </pc:spChg>
        <pc:spChg chg="add">
          <ac:chgData name="Christian Muise" userId="78b95db1-7c9b-410d-855f-cf7a491ba598" providerId="ADAL" clId="{68DAD3DF-3165-4B22-AA52-D33F44A083F9}" dt="2020-08-25T19:16:42.865" v="786" actId="26606"/>
          <ac:spMkLst>
            <pc:docMk/>
            <pc:sldMk cId="3653397080" sldId="260"/>
            <ac:spMk id="16" creationId="{905482C9-EB42-4BFE-95BF-7FD661F07657}"/>
          </ac:spMkLst>
        </pc:spChg>
        <pc:spChg chg="add">
          <ac:chgData name="Christian Muise" userId="78b95db1-7c9b-410d-855f-cf7a491ba598" providerId="ADAL" clId="{68DAD3DF-3165-4B22-AA52-D33F44A083F9}" dt="2020-08-25T19:16:42.865" v="786" actId="26606"/>
          <ac:spMkLst>
            <pc:docMk/>
            <pc:sldMk cId="3653397080" sldId="260"/>
            <ac:spMk id="18" creationId="{7539E646-A625-4A26-86ED-BD90EDD329F7}"/>
          </ac:spMkLst>
        </pc:spChg>
        <pc:spChg chg="add">
          <ac:chgData name="Christian Muise" userId="78b95db1-7c9b-410d-855f-cf7a491ba598" providerId="ADAL" clId="{68DAD3DF-3165-4B22-AA52-D33F44A083F9}" dt="2020-08-25T19:16:42.865" v="786" actId="26606"/>
          <ac:spMkLst>
            <pc:docMk/>
            <pc:sldMk cId="3653397080" sldId="260"/>
            <ac:spMk id="20" creationId="{8E019540-1104-4B12-9F83-45F58674186F}"/>
          </ac:spMkLst>
        </pc:spChg>
        <pc:spChg chg="add">
          <ac:chgData name="Christian Muise" userId="78b95db1-7c9b-410d-855f-cf7a491ba598" providerId="ADAL" clId="{68DAD3DF-3165-4B22-AA52-D33F44A083F9}" dt="2020-08-25T19:16:42.865" v="786" actId="26606"/>
          <ac:spMkLst>
            <pc:docMk/>
            <pc:sldMk cId="3653397080" sldId="260"/>
            <ac:spMk id="22" creationId="{3580CFD6-E44A-486A-9E73-D8D948F78A34}"/>
          </ac:spMkLst>
        </pc:spChg>
      </pc:sldChg>
      <pc:sldMasterChg chg="add del addSldLayout delSldLayout">
        <pc:chgData name="Christian Muise" userId="78b95db1-7c9b-410d-855f-cf7a491ba598" providerId="ADAL" clId="{68DAD3DF-3165-4B22-AA52-D33F44A083F9}" dt="2020-08-25T19:08:16.412" v="6" actId="26606"/>
        <pc:sldMasterMkLst>
          <pc:docMk/>
          <pc:sldMasterMk cId="612331171" sldId="2147483660"/>
        </pc:sldMasterMkLst>
        <pc:sldLayoutChg chg="add del">
          <pc:chgData name="Christian Muise" userId="78b95db1-7c9b-410d-855f-cf7a491ba598" providerId="ADAL" clId="{68DAD3DF-3165-4B22-AA52-D33F44A083F9}" dt="2020-08-25T19:08:16.412" v="6" actId="26606"/>
          <pc:sldLayoutMkLst>
            <pc:docMk/>
            <pc:sldMasterMk cId="612331171" sldId="2147483660"/>
            <pc:sldLayoutMk cId="86699200" sldId="2147483661"/>
          </pc:sldLayoutMkLst>
        </pc:sldLayoutChg>
        <pc:sldLayoutChg chg="add del">
          <pc:chgData name="Christian Muise" userId="78b95db1-7c9b-410d-855f-cf7a491ba598" providerId="ADAL" clId="{68DAD3DF-3165-4B22-AA52-D33F44A083F9}" dt="2020-08-25T19:08:16.412" v="6" actId="26606"/>
          <pc:sldLayoutMkLst>
            <pc:docMk/>
            <pc:sldMasterMk cId="612331171" sldId="2147483660"/>
            <pc:sldLayoutMk cId="1326661727" sldId="2147483662"/>
          </pc:sldLayoutMkLst>
        </pc:sldLayoutChg>
        <pc:sldLayoutChg chg="add del">
          <pc:chgData name="Christian Muise" userId="78b95db1-7c9b-410d-855f-cf7a491ba598" providerId="ADAL" clId="{68DAD3DF-3165-4B22-AA52-D33F44A083F9}" dt="2020-08-25T19:08:16.412" v="6" actId="26606"/>
          <pc:sldLayoutMkLst>
            <pc:docMk/>
            <pc:sldMasterMk cId="612331171" sldId="2147483660"/>
            <pc:sldLayoutMk cId="1838910203" sldId="2147483663"/>
          </pc:sldLayoutMkLst>
        </pc:sldLayoutChg>
        <pc:sldLayoutChg chg="add del">
          <pc:chgData name="Christian Muise" userId="78b95db1-7c9b-410d-855f-cf7a491ba598" providerId="ADAL" clId="{68DAD3DF-3165-4B22-AA52-D33F44A083F9}" dt="2020-08-25T19:08:16.412" v="6" actId="26606"/>
          <pc:sldLayoutMkLst>
            <pc:docMk/>
            <pc:sldMasterMk cId="612331171" sldId="2147483660"/>
            <pc:sldLayoutMk cId="3791266959" sldId="2147483664"/>
          </pc:sldLayoutMkLst>
        </pc:sldLayoutChg>
        <pc:sldLayoutChg chg="add del">
          <pc:chgData name="Christian Muise" userId="78b95db1-7c9b-410d-855f-cf7a491ba598" providerId="ADAL" clId="{68DAD3DF-3165-4B22-AA52-D33F44A083F9}" dt="2020-08-25T19:08:16.412" v="6" actId="26606"/>
          <pc:sldLayoutMkLst>
            <pc:docMk/>
            <pc:sldMasterMk cId="612331171" sldId="2147483660"/>
            <pc:sldLayoutMk cId="1258263490" sldId="2147483665"/>
          </pc:sldLayoutMkLst>
        </pc:sldLayoutChg>
        <pc:sldLayoutChg chg="add del">
          <pc:chgData name="Christian Muise" userId="78b95db1-7c9b-410d-855f-cf7a491ba598" providerId="ADAL" clId="{68DAD3DF-3165-4B22-AA52-D33F44A083F9}" dt="2020-08-25T19:08:16.412" v="6" actId="26606"/>
          <pc:sldLayoutMkLst>
            <pc:docMk/>
            <pc:sldMasterMk cId="612331171" sldId="2147483660"/>
            <pc:sldLayoutMk cId="2917872723" sldId="2147483666"/>
          </pc:sldLayoutMkLst>
        </pc:sldLayoutChg>
        <pc:sldLayoutChg chg="add del">
          <pc:chgData name="Christian Muise" userId="78b95db1-7c9b-410d-855f-cf7a491ba598" providerId="ADAL" clId="{68DAD3DF-3165-4B22-AA52-D33F44A083F9}" dt="2020-08-25T19:08:16.412" v="6" actId="26606"/>
          <pc:sldLayoutMkLst>
            <pc:docMk/>
            <pc:sldMasterMk cId="612331171" sldId="2147483660"/>
            <pc:sldLayoutMk cId="2547817097" sldId="2147483667"/>
          </pc:sldLayoutMkLst>
        </pc:sldLayoutChg>
        <pc:sldLayoutChg chg="add del">
          <pc:chgData name="Christian Muise" userId="78b95db1-7c9b-410d-855f-cf7a491ba598" providerId="ADAL" clId="{68DAD3DF-3165-4B22-AA52-D33F44A083F9}" dt="2020-08-25T19:08:16.412" v="6" actId="26606"/>
          <pc:sldLayoutMkLst>
            <pc:docMk/>
            <pc:sldMasterMk cId="612331171" sldId="2147483660"/>
            <pc:sldLayoutMk cId="74018610" sldId="2147483668"/>
          </pc:sldLayoutMkLst>
        </pc:sldLayoutChg>
        <pc:sldLayoutChg chg="add del">
          <pc:chgData name="Christian Muise" userId="78b95db1-7c9b-410d-855f-cf7a491ba598" providerId="ADAL" clId="{68DAD3DF-3165-4B22-AA52-D33F44A083F9}" dt="2020-08-25T19:08:16.412" v="6" actId="26606"/>
          <pc:sldLayoutMkLst>
            <pc:docMk/>
            <pc:sldMasterMk cId="612331171" sldId="2147483660"/>
            <pc:sldLayoutMk cId="2650171179" sldId="2147483669"/>
          </pc:sldLayoutMkLst>
        </pc:sldLayoutChg>
        <pc:sldLayoutChg chg="add del">
          <pc:chgData name="Christian Muise" userId="78b95db1-7c9b-410d-855f-cf7a491ba598" providerId="ADAL" clId="{68DAD3DF-3165-4B22-AA52-D33F44A083F9}" dt="2020-08-25T19:08:16.412" v="6" actId="26606"/>
          <pc:sldLayoutMkLst>
            <pc:docMk/>
            <pc:sldMasterMk cId="612331171" sldId="2147483660"/>
            <pc:sldLayoutMk cId="488439025" sldId="2147483670"/>
          </pc:sldLayoutMkLst>
        </pc:sldLayoutChg>
        <pc:sldLayoutChg chg="add del">
          <pc:chgData name="Christian Muise" userId="78b95db1-7c9b-410d-855f-cf7a491ba598" providerId="ADAL" clId="{68DAD3DF-3165-4B22-AA52-D33F44A083F9}" dt="2020-08-25T19:08:16.412" v="6" actId="26606"/>
          <pc:sldLayoutMkLst>
            <pc:docMk/>
            <pc:sldMasterMk cId="612331171" sldId="2147483660"/>
            <pc:sldLayoutMk cId="3701781200" sldId="2147483671"/>
          </pc:sldLayoutMkLst>
        </pc:sldLayoutChg>
      </pc:sldMasterChg>
      <pc:sldMasterChg chg="add del replId addSldLayout delSldLayout">
        <pc:chgData name="Christian Muise" userId="78b95db1-7c9b-410d-855f-cf7a491ba598" providerId="ADAL" clId="{68DAD3DF-3165-4B22-AA52-D33F44A083F9}" dt="2020-08-25T19:08:16.352" v="5" actId="26606"/>
        <pc:sldMasterMkLst>
          <pc:docMk/>
          <pc:sldMasterMk cId="192317220" sldId="2147483672"/>
        </pc:sldMasterMkLst>
        <pc:sldLayoutChg chg="add del">
          <pc:chgData name="Christian Muise" userId="78b95db1-7c9b-410d-855f-cf7a491ba598" providerId="ADAL" clId="{68DAD3DF-3165-4B22-AA52-D33F44A083F9}" dt="2020-08-25T19:08:16.352" v="5" actId="26606"/>
          <pc:sldLayoutMkLst>
            <pc:docMk/>
            <pc:sldMasterMk cId="192317220" sldId="2147483672"/>
            <pc:sldLayoutMk cId="1467343490" sldId="2147483673"/>
          </pc:sldLayoutMkLst>
        </pc:sldLayoutChg>
        <pc:sldLayoutChg chg="add del replId">
          <pc:chgData name="Christian Muise" userId="78b95db1-7c9b-410d-855f-cf7a491ba598" providerId="ADAL" clId="{68DAD3DF-3165-4B22-AA52-D33F44A083F9}" dt="2020-08-25T19:08:16.352" v="5" actId="26606"/>
          <pc:sldLayoutMkLst>
            <pc:docMk/>
            <pc:sldMasterMk cId="192317220" sldId="2147483672"/>
            <pc:sldLayoutMk cId="673635032" sldId="2147483674"/>
          </pc:sldLayoutMkLst>
        </pc:sldLayoutChg>
        <pc:sldLayoutChg chg="add del replId">
          <pc:chgData name="Christian Muise" userId="78b95db1-7c9b-410d-855f-cf7a491ba598" providerId="ADAL" clId="{68DAD3DF-3165-4B22-AA52-D33F44A083F9}" dt="2020-08-25T19:08:16.352" v="5" actId="26606"/>
          <pc:sldLayoutMkLst>
            <pc:docMk/>
            <pc:sldMasterMk cId="192317220" sldId="2147483672"/>
            <pc:sldLayoutMk cId="1931301142" sldId="2147483675"/>
          </pc:sldLayoutMkLst>
        </pc:sldLayoutChg>
        <pc:sldLayoutChg chg="add del replId">
          <pc:chgData name="Christian Muise" userId="78b95db1-7c9b-410d-855f-cf7a491ba598" providerId="ADAL" clId="{68DAD3DF-3165-4B22-AA52-D33F44A083F9}" dt="2020-08-25T19:08:16.352" v="5" actId="26606"/>
          <pc:sldLayoutMkLst>
            <pc:docMk/>
            <pc:sldMasterMk cId="192317220" sldId="2147483672"/>
            <pc:sldLayoutMk cId="2200898146" sldId="2147483676"/>
          </pc:sldLayoutMkLst>
        </pc:sldLayoutChg>
        <pc:sldLayoutChg chg="add del replId">
          <pc:chgData name="Christian Muise" userId="78b95db1-7c9b-410d-855f-cf7a491ba598" providerId="ADAL" clId="{68DAD3DF-3165-4B22-AA52-D33F44A083F9}" dt="2020-08-25T19:08:16.352" v="5" actId="26606"/>
          <pc:sldLayoutMkLst>
            <pc:docMk/>
            <pc:sldMasterMk cId="192317220" sldId="2147483672"/>
            <pc:sldLayoutMk cId="2638441278" sldId="2147483677"/>
          </pc:sldLayoutMkLst>
        </pc:sldLayoutChg>
        <pc:sldLayoutChg chg="add del replId">
          <pc:chgData name="Christian Muise" userId="78b95db1-7c9b-410d-855f-cf7a491ba598" providerId="ADAL" clId="{68DAD3DF-3165-4B22-AA52-D33F44A083F9}" dt="2020-08-25T19:08:16.352" v="5" actId="26606"/>
          <pc:sldLayoutMkLst>
            <pc:docMk/>
            <pc:sldMasterMk cId="192317220" sldId="2147483672"/>
            <pc:sldLayoutMk cId="4237513648" sldId="2147483678"/>
          </pc:sldLayoutMkLst>
        </pc:sldLayoutChg>
        <pc:sldLayoutChg chg="add del replId">
          <pc:chgData name="Christian Muise" userId="78b95db1-7c9b-410d-855f-cf7a491ba598" providerId="ADAL" clId="{68DAD3DF-3165-4B22-AA52-D33F44A083F9}" dt="2020-08-25T19:08:16.352" v="5" actId="26606"/>
          <pc:sldLayoutMkLst>
            <pc:docMk/>
            <pc:sldMasterMk cId="192317220" sldId="2147483672"/>
            <pc:sldLayoutMk cId="3867247883" sldId="2147483679"/>
          </pc:sldLayoutMkLst>
        </pc:sldLayoutChg>
        <pc:sldLayoutChg chg="add del replId">
          <pc:chgData name="Christian Muise" userId="78b95db1-7c9b-410d-855f-cf7a491ba598" providerId="ADAL" clId="{68DAD3DF-3165-4B22-AA52-D33F44A083F9}" dt="2020-08-25T19:08:16.352" v="5" actId="26606"/>
          <pc:sldLayoutMkLst>
            <pc:docMk/>
            <pc:sldMasterMk cId="192317220" sldId="2147483672"/>
            <pc:sldLayoutMk cId="1585183821" sldId="2147483680"/>
          </pc:sldLayoutMkLst>
        </pc:sldLayoutChg>
        <pc:sldLayoutChg chg="add del replId">
          <pc:chgData name="Christian Muise" userId="78b95db1-7c9b-410d-855f-cf7a491ba598" providerId="ADAL" clId="{68DAD3DF-3165-4B22-AA52-D33F44A083F9}" dt="2020-08-25T19:08:16.352" v="5" actId="26606"/>
          <pc:sldLayoutMkLst>
            <pc:docMk/>
            <pc:sldMasterMk cId="192317220" sldId="2147483672"/>
            <pc:sldLayoutMk cId="2840559362" sldId="2147483681"/>
          </pc:sldLayoutMkLst>
        </pc:sldLayoutChg>
        <pc:sldLayoutChg chg="add del replId">
          <pc:chgData name="Christian Muise" userId="78b95db1-7c9b-410d-855f-cf7a491ba598" providerId="ADAL" clId="{68DAD3DF-3165-4B22-AA52-D33F44A083F9}" dt="2020-08-25T19:08:16.352" v="5" actId="26606"/>
          <pc:sldLayoutMkLst>
            <pc:docMk/>
            <pc:sldMasterMk cId="192317220" sldId="2147483672"/>
            <pc:sldLayoutMk cId="779486" sldId="2147483682"/>
          </pc:sldLayoutMkLst>
        </pc:sldLayoutChg>
        <pc:sldLayoutChg chg="add del replId">
          <pc:chgData name="Christian Muise" userId="78b95db1-7c9b-410d-855f-cf7a491ba598" providerId="ADAL" clId="{68DAD3DF-3165-4B22-AA52-D33F44A083F9}" dt="2020-08-25T19:08:16.352" v="5" actId="26606"/>
          <pc:sldLayoutMkLst>
            <pc:docMk/>
            <pc:sldMasterMk cId="192317220" sldId="2147483672"/>
            <pc:sldLayoutMk cId="493701417" sldId="2147483683"/>
          </pc:sldLayoutMkLst>
        </pc:sldLayoutChg>
      </pc:sldMasterChg>
      <pc:sldMasterChg chg="add addSldLayout">
        <pc:chgData name="Christian Muise" userId="78b95db1-7c9b-410d-855f-cf7a491ba598" providerId="ADAL" clId="{68DAD3DF-3165-4B22-AA52-D33F44A083F9}" dt="2020-08-25T19:08:16.412" v="6" actId="26606"/>
        <pc:sldMasterMkLst>
          <pc:docMk/>
          <pc:sldMasterMk cId="199264077" sldId="2147483711"/>
        </pc:sldMasterMkLst>
        <pc:sldLayoutChg chg="add">
          <pc:chgData name="Christian Muise" userId="78b95db1-7c9b-410d-855f-cf7a491ba598" providerId="ADAL" clId="{68DAD3DF-3165-4B22-AA52-D33F44A083F9}" dt="2020-08-25T19:08:16.412" v="6" actId="26606"/>
          <pc:sldLayoutMkLst>
            <pc:docMk/>
            <pc:sldMasterMk cId="199264077" sldId="2147483711"/>
            <pc:sldLayoutMk cId="285046078" sldId="2147483700"/>
          </pc:sldLayoutMkLst>
        </pc:sldLayoutChg>
        <pc:sldLayoutChg chg="add">
          <pc:chgData name="Christian Muise" userId="78b95db1-7c9b-410d-855f-cf7a491ba598" providerId="ADAL" clId="{68DAD3DF-3165-4B22-AA52-D33F44A083F9}" dt="2020-08-25T19:08:16.412" v="6" actId="26606"/>
          <pc:sldLayoutMkLst>
            <pc:docMk/>
            <pc:sldMasterMk cId="199264077" sldId="2147483711"/>
            <pc:sldLayoutMk cId="3923744055" sldId="2147483701"/>
          </pc:sldLayoutMkLst>
        </pc:sldLayoutChg>
        <pc:sldLayoutChg chg="add">
          <pc:chgData name="Christian Muise" userId="78b95db1-7c9b-410d-855f-cf7a491ba598" providerId="ADAL" clId="{68DAD3DF-3165-4B22-AA52-D33F44A083F9}" dt="2020-08-25T19:08:16.412" v="6" actId="26606"/>
          <pc:sldLayoutMkLst>
            <pc:docMk/>
            <pc:sldMasterMk cId="199264077" sldId="2147483711"/>
            <pc:sldLayoutMk cId="3004082933" sldId="2147483702"/>
          </pc:sldLayoutMkLst>
        </pc:sldLayoutChg>
        <pc:sldLayoutChg chg="add">
          <pc:chgData name="Christian Muise" userId="78b95db1-7c9b-410d-855f-cf7a491ba598" providerId="ADAL" clId="{68DAD3DF-3165-4B22-AA52-D33F44A083F9}" dt="2020-08-25T19:08:16.412" v="6" actId="26606"/>
          <pc:sldLayoutMkLst>
            <pc:docMk/>
            <pc:sldMasterMk cId="199264077" sldId="2147483711"/>
            <pc:sldLayoutMk cId="2036026324" sldId="2147483703"/>
          </pc:sldLayoutMkLst>
        </pc:sldLayoutChg>
        <pc:sldLayoutChg chg="add">
          <pc:chgData name="Christian Muise" userId="78b95db1-7c9b-410d-855f-cf7a491ba598" providerId="ADAL" clId="{68DAD3DF-3165-4B22-AA52-D33F44A083F9}" dt="2020-08-25T19:08:16.412" v="6" actId="26606"/>
          <pc:sldLayoutMkLst>
            <pc:docMk/>
            <pc:sldMasterMk cId="199264077" sldId="2147483711"/>
            <pc:sldLayoutMk cId="1857956430" sldId="2147483704"/>
          </pc:sldLayoutMkLst>
        </pc:sldLayoutChg>
        <pc:sldLayoutChg chg="add">
          <pc:chgData name="Christian Muise" userId="78b95db1-7c9b-410d-855f-cf7a491ba598" providerId="ADAL" clId="{68DAD3DF-3165-4B22-AA52-D33F44A083F9}" dt="2020-08-25T19:08:16.412" v="6" actId="26606"/>
          <pc:sldLayoutMkLst>
            <pc:docMk/>
            <pc:sldMasterMk cId="199264077" sldId="2147483711"/>
            <pc:sldLayoutMk cId="3799810864" sldId="2147483705"/>
          </pc:sldLayoutMkLst>
        </pc:sldLayoutChg>
        <pc:sldLayoutChg chg="add">
          <pc:chgData name="Christian Muise" userId="78b95db1-7c9b-410d-855f-cf7a491ba598" providerId="ADAL" clId="{68DAD3DF-3165-4B22-AA52-D33F44A083F9}" dt="2020-08-25T19:08:16.412" v="6" actId="26606"/>
          <pc:sldLayoutMkLst>
            <pc:docMk/>
            <pc:sldMasterMk cId="199264077" sldId="2147483711"/>
            <pc:sldLayoutMk cId="46303062" sldId="2147483706"/>
          </pc:sldLayoutMkLst>
        </pc:sldLayoutChg>
        <pc:sldLayoutChg chg="add">
          <pc:chgData name="Christian Muise" userId="78b95db1-7c9b-410d-855f-cf7a491ba598" providerId="ADAL" clId="{68DAD3DF-3165-4B22-AA52-D33F44A083F9}" dt="2020-08-25T19:08:16.412" v="6" actId="26606"/>
          <pc:sldLayoutMkLst>
            <pc:docMk/>
            <pc:sldMasterMk cId="199264077" sldId="2147483711"/>
            <pc:sldLayoutMk cId="4139710594" sldId="2147483707"/>
          </pc:sldLayoutMkLst>
        </pc:sldLayoutChg>
        <pc:sldLayoutChg chg="add">
          <pc:chgData name="Christian Muise" userId="78b95db1-7c9b-410d-855f-cf7a491ba598" providerId="ADAL" clId="{68DAD3DF-3165-4B22-AA52-D33F44A083F9}" dt="2020-08-25T19:08:16.412" v="6" actId="26606"/>
          <pc:sldLayoutMkLst>
            <pc:docMk/>
            <pc:sldMasterMk cId="199264077" sldId="2147483711"/>
            <pc:sldLayoutMk cId="2218890304" sldId="2147483708"/>
          </pc:sldLayoutMkLst>
        </pc:sldLayoutChg>
        <pc:sldLayoutChg chg="add">
          <pc:chgData name="Christian Muise" userId="78b95db1-7c9b-410d-855f-cf7a491ba598" providerId="ADAL" clId="{68DAD3DF-3165-4B22-AA52-D33F44A083F9}" dt="2020-08-25T19:08:16.412" v="6" actId="26606"/>
          <pc:sldLayoutMkLst>
            <pc:docMk/>
            <pc:sldMasterMk cId="199264077" sldId="2147483711"/>
            <pc:sldLayoutMk cId="582029204" sldId="2147483709"/>
          </pc:sldLayoutMkLst>
        </pc:sldLayoutChg>
        <pc:sldLayoutChg chg="add">
          <pc:chgData name="Christian Muise" userId="78b95db1-7c9b-410d-855f-cf7a491ba598" providerId="ADAL" clId="{68DAD3DF-3165-4B22-AA52-D33F44A083F9}" dt="2020-08-25T19:08:16.412" v="6" actId="26606"/>
          <pc:sldLayoutMkLst>
            <pc:docMk/>
            <pc:sldMasterMk cId="199264077" sldId="2147483711"/>
            <pc:sldLayoutMk cId="3229884647" sldId="2147483710"/>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2/4/2024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303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6026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2/4/2024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99810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2/4/2024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39710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2/4/2024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8890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2029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2988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57956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5046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2/4/2024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23744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2/4/2024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04082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2/4/2024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9264077"/>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Lst>
  <p:hf sldNum="0" hdr="0" ftr="0" dt="0"/>
  <p:txStyles>
    <p:titleStyle>
      <a:lvl1pPr algn="l" defTabSz="457200" rtl="0" eaLnBrk="1" latinLnBrk="0" hangingPunct="1">
        <a:lnSpc>
          <a:spcPct val="100000"/>
        </a:lnSpc>
        <a:spcBef>
          <a:spcPct val="0"/>
        </a:spcBef>
        <a:buNone/>
        <a:defRPr sz="2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3">
            <a:extLst>
              <a:ext uri="{FF2B5EF4-FFF2-40B4-BE49-F238E27FC236}">
                <a16:creationId xmlns:a16="http://schemas.microsoft.com/office/drawing/2014/main" id="{B6F23470-A439-4C05-8318-1C6F8D8D5F91}"/>
              </a:ext>
            </a:extLst>
          </p:cNvPr>
          <p:cNvPicPr>
            <a:picLocks noChangeAspect="1"/>
          </p:cNvPicPr>
          <p:nvPr/>
        </p:nvPicPr>
        <p:blipFill rotWithShape="1">
          <a:blip r:embed="rId2"/>
          <a:srcRect t="6422" b="9308"/>
          <a:stretch/>
        </p:blipFill>
        <p:spPr>
          <a:xfrm>
            <a:off x="20" y="-165360"/>
            <a:ext cx="12191980" cy="6857990"/>
          </a:xfrm>
          <a:prstGeom prst="rect">
            <a:avLst/>
          </a:prstGeom>
        </p:spPr>
      </p:pic>
      <p:sp>
        <p:nvSpPr>
          <p:cNvPr id="2" name="Title 1">
            <a:extLst>
              <a:ext uri="{FF2B5EF4-FFF2-40B4-BE49-F238E27FC236}">
                <a16:creationId xmlns:a16="http://schemas.microsoft.com/office/drawing/2014/main" id="{849CA8FE-17DC-43A9-83E5-D24CDA9FA6A8}"/>
              </a:ext>
            </a:extLst>
          </p:cNvPr>
          <p:cNvSpPr>
            <a:spLocks noGrp="1"/>
          </p:cNvSpPr>
          <p:nvPr>
            <p:ph type="ctrTitle"/>
          </p:nvPr>
        </p:nvSpPr>
        <p:spPr>
          <a:xfrm>
            <a:off x="609599" y="4572000"/>
            <a:ext cx="10965141" cy="895244"/>
          </a:xfrm>
          <a:solidFill>
            <a:schemeClr val="tx2"/>
          </a:solidFill>
        </p:spPr>
        <p:txBody>
          <a:bodyPr>
            <a:normAutofit/>
          </a:bodyPr>
          <a:lstStyle/>
          <a:p>
            <a:r>
              <a:rPr lang="en-US" sz="4000" dirty="0">
                <a:solidFill>
                  <a:schemeClr val="bg1"/>
                </a:solidFill>
              </a:rPr>
              <a:t>{team 7}: {</a:t>
            </a:r>
            <a:r>
              <a:rPr lang="en-US" sz="4000" dirty="0" err="1">
                <a:solidFill>
                  <a:schemeClr val="bg1"/>
                </a:solidFill>
              </a:rPr>
              <a:t>Gitaxian</a:t>
            </a:r>
            <a:r>
              <a:rPr lang="en-US" sz="4000" dirty="0">
                <a:solidFill>
                  <a:schemeClr val="bg1"/>
                </a:solidFill>
              </a:rPr>
              <a:t> Probe}</a:t>
            </a:r>
            <a:endParaRPr lang="en-CA" sz="4000" dirty="0">
              <a:solidFill>
                <a:schemeClr val="bg1"/>
              </a:solidFill>
            </a:endParaRPr>
          </a:p>
        </p:txBody>
      </p:sp>
      <p:sp>
        <p:nvSpPr>
          <p:cNvPr id="3" name="Subtitle 2">
            <a:extLst>
              <a:ext uri="{FF2B5EF4-FFF2-40B4-BE49-F238E27FC236}">
                <a16:creationId xmlns:a16="http://schemas.microsoft.com/office/drawing/2014/main" id="{ACF47D94-A056-45D1-B854-B40148882AB7}"/>
              </a:ext>
            </a:extLst>
          </p:cNvPr>
          <p:cNvSpPr>
            <a:spLocks noGrp="1"/>
          </p:cNvSpPr>
          <p:nvPr>
            <p:ph type="subTitle" idx="1"/>
          </p:nvPr>
        </p:nvSpPr>
        <p:spPr>
          <a:xfrm>
            <a:off x="609598" y="5504576"/>
            <a:ext cx="10965142" cy="447491"/>
          </a:xfrm>
          <a:solidFill>
            <a:schemeClr val="tx1">
              <a:lumMod val="50000"/>
              <a:lumOff val="50000"/>
            </a:schemeClr>
          </a:solidFill>
        </p:spPr>
        <p:txBody>
          <a:bodyPr>
            <a:normAutofit/>
          </a:bodyPr>
          <a:lstStyle/>
          <a:p>
            <a:r>
              <a:rPr lang="en-US" dirty="0">
                <a:solidFill>
                  <a:schemeClr val="bg1"/>
                </a:solidFill>
              </a:rPr>
              <a:t>{Raksha Rehal &amp; Nicholas Tillo}</a:t>
            </a:r>
            <a:endParaRPr lang="en-CA" dirty="0">
              <a:solidFill>
                <a:schemeClr val="bg1"/>
              </a:solidFill>
            </a:endParaRPr>
          </a:p>
        </p:txBody>
      </p:sp>
    </p:spTree>
    <p:extLst>
      <p:ext uri="{BB962C8B-B14F-4D97-AF65-F5344CB8AC3E}">
        <p14:creationId xmlns:p14="http://schemas.microsoft.com/office/powerpoint/2010/main" val="2568185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D5FD8-F3D9-4A37-9FBF-C3AE5642F297}"/>
              </a:ext>
            </a:extLst>
          </p:cNvPr>
          <p:cNvSpPr>
            <a:spLocks noGrp="1"/>
          </p:cNvSpPr>
          <p:nvPr>
            <p:ph type="title"/>
          </p:nvPr>
        </p:nvSpPr>
        <p:spPr/>
        <p:txBody>
          <a:bodyPr/>
          <a:lstStyle/>
          <a:p>
            <a:r>
              <a:rPr lang="en-US" dirty="0"/>
              <a:t>Summary</a:t>
            </a:r>
            <a:endParaRPr lang="en-CA" dirty="0"/>
          </a:p>
        </p:txBody>
      </p:sp>
      <p:sp>
        <p:nvSpPr>
          <p:cNvPr id="3" name="Content Placeholder 2">
            <a:extLst>
              <a:ext uri="{FF2B5EF4-FFF2-40B4-BE49-F238E27FC236}">
                <a16:creationId xmlns:a16="http://schemas.microsoft.com/office/drawing/2014/main" id="{F760E851-95D4-48AE-91BF-1D36871AD9FD}"/>
              </a:ext>
            </a:extLst>
          </p:cNvPr>
          <p:cNvSpPr>
            <a:spLocks noGrp="1"/>
          </p:cNvSpPr>
          <p:nvPr>
            <p:ph idx="1"/>
          </p:nvPr>
        </p:nvSpPr>
        <p:spPr>
          <a:xfrm>
            <a:off x="581193" y="2340864"/>
            <a:ext cx="6725130" cy="3634486"/>
          </a:xfrm>
        </p:spPr>
        <p:txBody>
          <a:bodyPr/>
          <a:lstStyle/>
          <a:p>
            <a:pPr marL="0" indent="0">
              <a:buNone/>
            </a:pPr>
            <a:r>
              <a:rPr lang="en-US" dirty="0"/>
              <a:t>Our project is an exploration of the techniques of artificial intelligence and its ability to be used to optimize and analyze the trading card game Magic The Gathering.  In an attempt to optimize play for the purpose of streamlined feedback during games allowing the players to better understand correct lines of play. </a:t>
            </a:r>
            <a:endParaRPr lang="en-CA" dirty="0"/>
          </a:p>
        </p:txBody>
      </p:sp>
    </p:spTree>
    <p:extLst>
      <p:ext uri="{BB962C8B-B14F-4D97-AF65-F5344CB8AC3E}">
        <p14:creationId xmlns:p14="http://schemas.microsoft.com/office/powerpoint/2010/main" val="2523507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CF0AB-A3EC-4509-897B-492633C476DA}"/>
              </a:ext>
            </a:extLst>
          </p:cNvPr>
          <p:cNvSpPr>
            <a:spLocks noGrp="1"/>
          </p:cNvSpPr>
          <p:nvPr>
            <p:ph type="title"/>
          </p:nvPr>
        </p:nvSpPr>
        <p:spPr/>
        <p:txBody>
          <a:bodyPr/>
          <a:lstStyle/>
          <a:p>
            <a:r>
              <a:rPr lang="en-US" dirty="0"/>
              <a:t>Planning – Optimal Play </a:t>
            </a:r>
            <a:endParaRPr lang="en-CA" dirty="0"/>
          </a:p>
        </p:txBody>
      </p:sp>
      <p:sp>
        <p:nvSpPr>
          <p:cNvPr id="3" name="Content Placeholder 2">
            <a:extLst>
              <a:ext uri="{FF2B5EF4-FFF2-40B4-BE49-F238E27FC236}">
                <a16:creationId xmlns:a16="http://schemas.microsoft.com/office/drawing/2014/main" id="{811BA05F-0174-4C38-A669-1DB162EF7633}"/>
              </a:ext>
            </a:extLst>
          </p:cNvPr>
          <p:cNvSpPr>
            <a:spLocks noGrp="1"/>
          </p:cNvSpPr>
          <p:nvPr>
            <p:ph idx="1"/>
          </p:nvPr>
        </p:nvSpPr>
        <p:spPr/>
        <p:txBody>
          <a:bodyPr>
            <a:normAutofit/>
          </a:bodyPr>
          <a:lstStyle/>
          <a:p>
            <a:r>
              <a:rPr lang="en-US" dirty="0"/>
              <a:t>What is the most optimal sequence of moves that will result in a winning outcome?</a:t>
            </a:r>
          </a:p>
          <a:p>
            <a:r>
              <a:rPr lang="en-US" dirty="0"/>
              <a:t>Incredibly Large Branching Factor </a:t>
            </a:r>
          </a:p>
          <a:p>
            <a:pPr lvl="1"/>
            <a:r>
              <a:rPr lang="en-US" dirty="0"/>
              <a:t>Requires a Step-By-Step approach. </a:t>
            </a:r>
          </a:p>
          <a:p>
            <a:pPr lvl="1"/>
            <a:r>
              <a:rPr lang="en-US" dirty="0"/>
              <a:t>Low depth limit. </a:t>
            </a:r>
          </a:p>
          <a:p>
            <a:r>
              <a:rPr lang="en-US" dirty="0">
                <a:solidFill>
                  <a:srgbClr val="000000"/>
                </a:solidFill>
              </a:rPr>
              <a:t>Assumed Theoretical Control to be able to model multiplayer games. </a:t>
            </a:r>
          </a:p>
          <a:p>
            <a:r>
              <a:rPr lang="en-US" i="0" u="none" strike="noStrike" dirty="0">
                <a:solidFill>
                  <a:srgbClr val="000000"/>
                </a:solidFill>
                <a:effectLst/>
              </a:rPr>
              <a:t>Approach:</a:t>
            </a:r>
          </a:p>
          <a:p>
            <a:pPr lvl="1"/>
            <a:r>
              <a:rPr lang="en-US" dirty="0">
                <a:solidFill>
                  <a:srgbClr val="000000"/>
                </a:solidFill>
              </a:rPr>
              <a:t>Take a snapshot of the game state, including hand, available mana, owned creatures, opposing creatures.</a:t>
            </a:r>
          </a:p>
          <a:p>
            <a:pPr lvl="1"/>
            <a:r>
              <a:rPr lang="en-US" dirty="0">
                <a:solidFill>
                  <a:srgbClr val="000000"/>
                </a:solidFill>
              </a:rPr>
              <a:t>Run planning algorithm using that snapshot. </a:t>
            </a:r>
            <a:endParaRPr lang="en-US" i="0" u="none" strike="noStrike" dirty="0">
              <a:solidFill>
                <a:srgbClr val="000000"/>
              </a:solidFill>
              <a:effectLst/>
            </a:endParaRPr>
          </a:p>
          <a:p>
            <a:pPr marL="324000" lvl="1" indent="0">
              <a:buNone/>
            </a:pPr>
            <a:endParaRPr lang="en-US" i="0" u="none" strike="noStrike" dirty="0">
              <a:solidFill>
                <a:srgbClr val="000000"/>
              </a:solidFill>
              <a:effectLst/>
            </a:endParaRPr>
          </a:p>
        </p:txBody>
      </p:sp>
    </p:spTree>
    <p:extLst>
      <p:ext uri="{BB962C8B-B14F-4D97-AF65-F5344CB8AC3E}">
        <p14:creationId xmlns:p14="http://schemas.microsoft.com/office/powerpoint/2010/main" val="69331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CF0AB-A3EC-4509-897B-492633C476DA}"/>
              </a:ext>
            </a:extLst>
          </p:cNvPr>
          <p:cNvSpPr>
            <a:spLocks noGrp="1"/>
          </p:cNvSpPr>
          <p:nvPr>
            <p:ph type="title"/>
          </p:nvPr>
        </p:nvSpPr>
        <p:spPr/>
        <p:txBody>
          <a:bodyPr/>
          <a:lstStyle/>
          <a:p>
            <a:r>
              <a:rPr lang="en-US" dirty="0"/>
              <a:t>Probabilistic Inference – Probability To Win</a:t>
            </a:r>
            <a:endParaRPr lang="en-CA" dirty="0"/>
          </a:p>
        </p:txBody>
      </p:sp>
      <p:sp>
        <p:nvSpPr>
          <p:cNvPr id="3" name="Content Placeholder 2">
            <a:extLst>
              <a:ext uri="{FF2B5EF4-FFF2-40B4-BE49-F238E27FC236}">
                <a16:creationId xmlns:a16="http://schemas.microsoft.com/office/drawing/2014/main" id="{811BA05F-0174-4C38-A669-1DB162EF7633}"/>
              </a:ext>
            </a:extLst>
          </p:cNvPr>
          <p:cNvSpPr>
            <a:spLocks noGrp="1"/>
          </p:cNvSpPr>
          <p:nvPr>
            <p:ph idx="1"/>
          </p:nvPr>
        </p:nvSpPr>
        <p:spPr/>
        <p:txBody>
          <a:bodyPr/>
          <a:lstStyle/>
          <a:p>
            <a:r>
              <a:rPr lang="en-US" dirty="0"/>
              <a:t>From any given state, how likely am I to win? </a:t>
            </a:r>
          </a:p>
          <a:p>
            <a:r>
              <a:rPr lang="en-US" dirty="0"/>
              <a:t>Variables will be gathered from </a:t>
            </a:r>
            <a:endParaRPr lang="en-CA" dirty="0"/>
          </a:p>
          <a:p>
            <a:r>
              <a:rPr lang="en-CA" dirty="0"/>
              <a:t>Could be used as a heuristic for the planning algorithm. </a:t>
            </a:r>
          </a:p>
          <a:p>
            <a:r>
              <a:rPr lang="en-CA" dirty="0"/>
              <a:t>Answers Key Questions:</a:t>
            </a:r>
          </a:p>
          <a:p>
            <a:pPr lvl="1"/>
            <a:r>
              <a:rPr lang="en-CA" dirty="0"/>
              <a:t>What is the </a:t>
            </a:r>
            <a:r>
              <a:rPr lang="en-CA"/>
              <a:t>most important </a:t>
            </a:r>
            <a:endParaRPr lang="en-CA" dirty="0"/>
          </a:p>
        </p:txBody>
      </p:sp>
    </p:spTree>
    <p:extLst>
      <p:ext uri="{BB962C8B-B14F-4D97-AF65-F5344CB8AC3E}">
        <p14:creationId xmlns:p14="http://schemas.microsoft.com/office/powerpoint/2010/main" val="2774895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CF0AB-A3EC-4509-897B-492633C476DA}"/>
              </a:ext>
            </a:extLst>
          </p:cNvPr>
          <p:cNvSpPr>
            <a:spLocks noGrp="1"/>
          </p:cNvSpPr>
          <p:nvPr>
            <p:ph type="title"/>
          </p:nvPr>
        </p:nvSpPr>
        <p:spPr/>
        <p:txBody>
          <a:bodyPr/>
          <a:lstStyle/>
          <a:p>
            <a:r>
              <a:rPr lang="en-US" dirty="0"/>
              <a:t>Deep Learning – Salt Score Analyzing</a:t>
            </a:r>
            <a:endParaRPr lang="en-CA" dirty="0"/>
          </a:p>
        </p:txBody>
      </p:sp>
      <p:sp>
        <p:nvSpPr>
          <p:cNvPr id="3" name="Content Placeholder 2">
            <a:extLst>
              <a:ext uri="{FF2B5EF4-FFF2-40B4-BE49-F238E27FC236}">
                <a16:creationId xmlns:a16="http://schemas.microsoft.com/office/drawing/2014/main" id="{811BA05F-0174-4C38-A669-1DB162EF7633}"/>
              </a:ext>
            </a:extLst>
          </p:cNvPr>
          <p:cNvSpPr>
            <a:spLocks noGrp="1"/>
          </p:cNvSpPr>
          <p:nvPr>
            <p:ph idx="1"/>
          </p:nvPr>
        </p:nvSpPr>
        <p:spPr>
          <a:xfrm>
            <a:off x="581193" y="2340864"/>
            <a:ext cx="6596356" cy="3634486"/>
          </a:xfrm>
        </p:spPr>
        <p:txBody>
          <a:bodyPr>
            <a:normAutofit/>
          </a:bodyPr>
          <a:lstStyle/>
          <a:p>
            <a:r>
              <a:rPr lang="en-US" sz="1800" i="0" u="none" strike="noStrike" dirty="0">
                <a:solidFill>
                  <a:srgbClr val="000000"/>
                </a:solidFill>
                <a:effectLst/>
              </a:rPr>
              <a:t>Using the variety of information stored on a MTG card, train a deep-learning model to estimate the "salt score" of MTG cards. </a:t>
            </a:r>
          </a:p>
          <a:p>
            <a:r>
              <a:rPr lang="en-US" sz="1800" dirty="0">
                <a:solidFill>
                  <a:srgbClr val="000000"/>
                </a:solidFill>
              </a:rPr>
              <a:t>The community voted</a:t>
            </a:r>
            <a:r>
              <a:rPr lang="en-US" sz="1800" i="0" u="none" strike="noStrike" dirty="0">
                <a:solidFill>
                  <a:srgbClr val="000000"/>
                </a:solidFill>
                <a:effectLst/>
              </a:rPr>
              <a:t> “How much do I hate playing against this card” value</a:t>
            </a:r>
          </a:p>
          <a:p>
            <a:r>
              <a:rPr lang="en-US" sz="1800" i="0" u="none" strike="noStrike" dirty="0">
                <a:solidFill>
                  <a:srgbClr val="000000"/>
                </a:solidFill>
                <a:effectLst/>
              </a:rPr>
              <a:t>Variables will be values on the card, mana cost, text on card, ETC</a:t>
            </a:r>
          </a:p>
          <a:p>
            <a:r>
              <a:rPr lang="en-US" sz="1800" dirty="0">
                <a:solidFill>
                  <a:srgbClr val="000000"/>
                </a:solidFill>
              </a:rPr>
              <a:t>Approach:</a:t>
            </a:r>
          </a:p>
          <a:p>
            <a:pPr lvl="1"/>
            <a:r>
              <a:rPr lang="en-US" dirty="0">
                <a:solidFill>
                  <a:srgbClr val="000000"/>
                </a:solidFill>
              </a:rPr>
              <a:t>Gather required resources, labelled dataset, and a testing dataset,  </a:t>
            </a:r>
          </a:p>
          <a:p>
            <a:pPr lvl="1"/>
            <a:r>
              <a:rPr lang="en-US" dirty="0">
                <a:solidFill>
                  <a:srgbClr val="000000"/>
                </a:solidFill>
              </a:rPr>
              <a:t>Use one of the python libraries, to generate the model. </a:t>
            </a:r>
          </a:p>
        </p:txBody>
      </p:sp>
    </p:spTree>
    <p:extLst>
      <p:ext uri="{BB962C8B-B14F-4D97-AF65-F5344CB8AC3E}">
        <p14:creationId xmlns:p14="http://schemas.microsoft.com/office/powerpoint/2010/main" val="3197515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0D5C2-D1E5-47A2-BD3E-BE04399A91F3}"/>
              </a:ext>
            </a:extLst>
          </p:cNvPr>
          <p:cNvSpPr>
            <a:spLocks noGrp="1"/>
          </p:cNvSpPr>
          <p:nvPr>
            <p:ph type="title"/>
          </p:nvPr>
        </p:nvSpPr>
        <p:spPr/>
        <p:txBody>
          <a:bodyPr/>
          <a:lstStyle/>
          <a:p>
            <a:r>
              <a:rPr lang="en-US" dirty="0"/>
              <a:t>Planned Implementation</a:t>
            </a:r>
            <a:endParaRPr lang="en-CA" dirty="0"/>
          </a:p>
        </p:txBody>
      </p:sp>
      <p:sp>
        <p:nvSpPr>
          <p:cNvPr id="3" name="Content Placeholder 2">
            <a:extLst>
              <a:ext uri="{FF2B5EF4-FFF2-40B4-BE49-F238E27FC236}">
                <a16:creationId xmlns:a16="http://schemas.microsoft.com/office/drawing/2014/main" id="{FA7DFAF3-0CA1-4F62-8BAE-D5E6FE2EDFE7}"/>
              </a:ext>
            </a:extLst>
          </p:cNvPr>
          <p:cNvSpPr>
            <a:spLocks noGrp="1"/>
          </p:cNvSpPr>
          <p:nvPr>
            <p:ph idx="1"/>
          </p:nvPr>
        </p:nvSpPr>
        <p:spPr/>
        <p:txBody>
          <a:bodyPr/>
          <a:lstStyle/>
          <a:p>
            <a:r>
              <a:rPr lang="en-US" dirty="0"/>
              <a:t>Describe which libraries you’ll be using.</a:t>
            </a:r>
          </a:p>
          <a:p>
            <a:r>
              <a:rPr lang="en-CA" dirty="0"/>
              <a:t>If any integration is required, mention that here.</a:t>
            </a:r>
          </a:p>
          <a:p>
            <a:r>
              <a:rPr lang="en-CA" dirty="0"/>
              <a:t>Python For Implementation</a:t>
            </a:r>
          </a:p>
          <a:p>
            <a:pPr lvl="1"/>
            <a:endParaRPr lang="en-CA" dirty="0"/>
          </a:p>
          <a:p>
            <a:pPr lvl="1"/>
            <a:r>
              <a:rPr lang="en-CA" dirty="0" err="1"/>
              <a:t>PyTorch</a:t>
            </a:r>
            <a:r>
              <a:rPr lang="en-CA" dirty="0"/>
              <a:t>, </a:t>
            </a:r>
            <a:r>
              <a:rPr lang="en-CA" dirty="0" err="1"/>
              <a:t>Keras</a:t>
            </a:r>
            <a:r>
              <a:rPr lang="en-CA" dirty="0"/>
              <a:t>, or TensorFlow for Deep learning</a:t>
            </a:r>
          </a:p>
          <a:p>
            <a:pPr lvl="1"/>
            <a:r>
              <a:rPr lang="en-CA" dirty="0"/>
              <a:t>NumPy and </a:t>
            </a:r>
            <a:r>
              <a:rPr lang="en-CA" b="0" i="0" dirty="0">
                <a:solidFill>
                  <a:srgbClr val="1C1C1C"/>
                </a:solidFill>
                <a:effectLst/>
              </a:rPr>
              <a:t>PyMC3 for </a:t>
            </a:r>
            <a:r>
              <a:rPr lang="en-CA" b="0" i="0" dirty="0" err="1">
                <a:solidFill>
                  <a:srgbClr val="1C1C1C"/>
                </a:solidFill>
                <a:effectLst/>
              </a:rPr>
              <a:t>probablistic</a:t>
            </a:r>
            <a:r>
              <a:rPr lang="en-CA" b="0" i="0" dirty="0">
                <a:solidFill>
                  <a:srgbClr val="1C1C1C"/>
                </a:solidFill>
                <a:effectLst/>
              </a:rPr>
              <a:t> networks. </a:t>
            </a:r>
            <a:endParaRPr lang="en-CA" dirty="0"/>
          </a:p>
          <a:p>
            <a:pPr lvl="1"/>
            <a:r>
              <a:rPr lang="en-CA" dirty="0"/>
              <a:t>Universally Required Python Libraries: NumPy, </a:t>
            </a:r>
          </a:p>
          <a:p>
            <a:r>
              <a:rPr lang="en-CA" dirty="0"/>
              <a:t>Data required: </a:t>
            </a:r>
          </a:p>
          <a:p>
            <a:pPr lvl="1"/>
            <a:r>
              <a:rPr lang="en-CA" dirty="0"/>
              <a:t>Card data will be gathered for free from the </a:t>
            </a:r>
            <a:r>
              <a:rPr lang="en-CA" dirty="0" err="1"/>
              <a:t>Scryfall</a:t>
            </a:r>
            <a:r>
              <a:rPr lang="en-CA" dirty="0"/>
              <a:t> website as separate JSON files per card, processed in python. </a:t>
            </a:r>
          </a:p>
          <a:p>
            <a:pPr lvl="1"/>
            <a:endParaRPr lang="en-CA" dirty="0"/>
          </a:p>
          <a:p>
            <a:pPr lvl="1"/>
            <a:endParaRPr lang="en-CA" dirty="0"/>
          </a:p>
          <a:p>
            <a:pPr lvl="1"/>
            <a:endParaRPr lang="en-CA" dirty="0"/>
          </a:p>
        </p:txBody>
      </p:sp>
    </p:spTree>
    <p:extLst>
      <p:ext uri="{BB962C8B-B14F-4D97-AF65-F5344CB8AC3E}">
        <p14:creationId xmlns:p14="http://schemas.microsoft.com/office/powerpoint/2010/main" val="2798974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4" name="Rectangle 13">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6" name="Rectangle 15">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8" name="Rectangle 17">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0" name="Rectangle 19">
            <a:extLst>
              <a:ext uri="{FF2B5EF4-FFF2-40B4-BE49-F238E27FC236}">
                <a16:creationId xmlns:a16="http://schemas.microsoft.com/office/drawing/2014/main" id="{8E019540-1104-4B12-9F83-45F586741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C47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0BBE8D8C-B58D-4CCB-945C-B97A3ED94261}"/>
              </a:ext>
            </a:extLst>
          </p:cNvPr>
          <p:cNvSpPr>
            <a:spLocks noGrp="1"/>
          </p:cNvSpPr>
          <p:nvPr>
            <p:ph type="title"/>
          </p:nvPr>
        </p:nvSpPr>
        <p:spPr>
          <a:xfrm>
            <a:off x="783771" y="1066800"/>
            <a:ext cx="5727760" cy="4724400"/>
          </a:xfrm>
        </p:spPr>
        <p:txBody>
          <a:bodyPr vert="horz" lIns="91440" tIns="45720" rIns="91440" bIns="45720" rtlCol="0" anchor="ctr">
            <a:normAutofit/>
          </a:bodyPr>
          <a:lstStyle/>
          <a:p>
            <a:pPr algn="r"/>
            <a:r>
              <a:rPr lang="en-US" sz="6600" b="0" kern="1200" cap="all" dirty="0">
                <a:solidFill>
                  <a:srgbClr val="FFFFFF">
                    <a:alpha val="90000"/>
                  </a:srgbClr>
                </a:solidFill>
                <a:latin typeface="+mj-lt"/>
                <a:ea typeface="+mj-ea"/>
                <a:cs typeface="+mj-cs"/>
              </a:rPr>
              <a:t>End</a:t>
            </a:r>
          </a:p>
        </p:txBody>
      </p:sp>
      <p:sp>
        <p:nvSpPr>
          <p:cNvPr id="22" name="Rectangle 21">
            <a:extLst>
              <a:ext uri="{FF2B5EF4-FFF2-40B4-BE49-F238E27FC236}">
                <a16:creationId xmlns:a16="http://schemas.microsoft.com/office/drawing/2014/main" id="{3580CFD6-E44A-486A-9E73-D8D948F78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171433" y="3396996"/>
            <a:ext cx="3703320" cy="6400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Tree>
    <p:extLst>
      <p:ext uri="{BB962C8B-B14F-4D97-AF65-F5344CB8AC3E}">
        <p14:creationId xmlns:p14="http://schemas.microsoft.com/office/powerpoint/2010/main" val="365339708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ividendVTI">
  <a:themeElements>
    <a:clrScheme name="AnalogousFromLightSeed_2SEEDS">
      <a:dk1>
        <a:srgbClr val="000000"/>
      </a:dk1>
      <a:lt1>
        <a:srgbClr val="FFFFFF"/>
      </a:lt1>
      <a:dk2>
        <a:srgbClr val="412724"/>
      </a:dk2>
      <a:lt2>
        <a:srgbClr val="E8E4E2"/>
      </a:lt2>
      <a:accent1>
        <a:srgbClr val="7FA5BA"/>
      </a:accent1>
      <a:accent2>
        <a:srgbClr val="80A9A6"/>
      </a:accent2>
      <a:accent3>
        <a:srgbClr val="96A2C6"/>
      </a:accent3>
      <a:accent4>
        <a:srgbClr val="BA857F"/>
      </a:accent4>
      <a:accent5>
        <a:srgbClr val="B99C7E"/>
      </a:accent5>
      <a:accent6>
        <a:srgbClr val="A7A372"/>
      </a:accent6>
      <a:hlink>
        <a:srgbClr val="A7765D"/>
      </a:hlink>
      <a:folHlink>
        <a:srgbClr val="7F7F7F"/>
      </a:folHlink>
    </a:clrScheme>
    <a:fontScheme name="Dividend">
      <a:majorFont>
        <a:latin typeface="Century School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200</TotalTime>
  <Words>346</Words>
  <Application>Microsoft Office PowerPoint</Application>
  <PresentationFormat>Widescreen</PresentationFormat>
  <Paragraphs>38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Century Schoolbook</vt:lpstr>
      <vt:lpstr>Franklin Gothic Book</vt:lpstr>
      <vt:lpstr>Wingdings 2</vt:lpstr>
      <vt:lpstr>DividendVTI</vt:lpstr>
      <vt:lpstr>{team 7}: {Gitaxian Probe}</vt:lpstr>
      <vt:lpstr>Summary</vt:lpstr>
      <vt:lpstr>Planning – Optimal Play </vt:lpstr>
      <vt:lpstr>Probabilistic Inference – Probability To Win</vt:lpstr>
      <vt:lpstr>Deep Learning – Salt Score Analyzing</vt:lpstr>
      <vt:lpstr>Planned Implementation</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ID}: {Project Title}</dc:title>
  <dc:creator>Christian Muise</dc:creator>
  <cp:lastModifiedBy>Nicholas T</cp:lastModifiedBy>
  <cp:revision>6</cp:revision>
  <dcterms:created xsi:type="dcterms:W3CDTF">2020-08-25T19:16:42Z</dcterms:created>
  <dcterms:modified xsi:type="dcterms:W3CDTF">2024-02-04T09:54:43Z</dcterms:modified>
</cp:coreProperties>
</file>