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61" r:id="rId5"/>
    <p:sldId id="262"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uise" userId="78b95db1-7c9b-410d-855f-cf7a491ba598" providerId="ADAL" clId="{A5210BFF-A9D0-4C08-9843-A980DCA9AA86}"/>
    <pc:docChg chg="modSld">
      <pc:chgData name="Christian Muise" userId="78b95db1-7c9b-410d-855f-cf7a491ba598" providerId="ADAL" clId="{A5210BFF-A9D0-4C08-9843-A980DCA9AA86}" dt="2021-09-05T01:55:07.068" v="1" actId="20577"/>
      <pc:docMkLst>
        <pc:docMk/>
      </pc:docMkLst>
      <pc:sldChg chg="modSp mod">
        <pc:chgData name="Christian Muise" userId="78b95db1-7c9b-410d-855f-cf7a491ba598" providerId="ADAL" clId="{A5210BFF-A9D0-4C08-9843-A980DCA9AA86}" dt="2021-09-05T01:55:07.068" v="1" actId="20577"/>
        <pc:sldMkLst>
          <pc:docMk/>
          <pc:sldMk cId="2523507613" sldId="259"/>
        </pc:sldMkLst>
        <pc:spChg chg="mod">
          <ac:chgData name="Christian Muise" userId="78b95db1-7c9b-410d-855f-cf7a491ba598" providerId="ADAL" clId="{A5210BFF-A9D0-4C08-9843-A980DCA9AA86}" dt="2021-09-05T01:55:07.068" v="1" actId="20577"/>
          <ac:spMkLst>
            <pc:docMk/>
            <pc:sldMk cId="2523507613" sldId="259"/>
            <ac:spMk id="3" creationId="{F760E851-95D4-48AE-91BF-1D36871AD9FD}"/>
          </ac:spMkLst>
        </pc:spChg>
      </pc:sldChg>
    </pc:docChg>
  </pc:docChgLst>
  <pc:docChgLst>
    <pc:chgData name="Christian Muise" userId="78b95db1-7c9b-410d-855f-cf7a491ba598" providerId="ADAL" clId="{68DAD3DF-3165-4B22-AA52-D33F44A083F9}"/>
    <pc:docChg chg="undo custSel mod addSld modSld sldOrd addMainMaster delMainMaster">
      <pc:chgData name="Christian Muise" userId="78b95db1-7c9b-410d-855f-cf7a491ba598" providerId="ADAL" clId="{68DAD3DF-3165-4B22-AA52-D33F44A083F9}" dt="2020-08-25T19:45:53.342" v="956"/>
      <pc:docMkLst>
        <pc:docMk/>
      </pc:docMkLst>
      <pc:sldChg chg="addSp delSp modSp new mod modTransition modMedia setBg modClrScheme delAnim modAnim setClrOvrMap delDesignElem chgLayout">
        <pc:chgData name="Christian Muise" userId="78b95db1-7c9b-410d-855f-cf7a491ba598" providerId="ADAL" clId="{68DAD3DF-3165-4B22-AA52-D33F44A083F9}" dt="2020-08-25T19:45:53.342" v="956"/>
        <pc:sldMkLst>
          <pc:docMk/>
          <pc:sldMk cId="2568185632" sldId="256"/>
        </pc:sldMkLst>
        <pc:spChg chg="mod">
          <ac:chgData name="Christian Muise" userId="78b95db1-7c9b-410d-855f-cf7a491ba598" providerId="ADAL" clId="{68DAD3DF-3165-4B22-AA52-D33F44A083F9}" dt="2020-08-25T19:18:31.380" v="952" actId="207"/>
          <ac:spMkLst>
            <pc:docMk/>
            <pc:sldMk cId="2568185632" sldId="256"/>
            <ac:spMk id="2" creationId="{849CA8FE-17DC-43A9-83E5-D24CDA9FA6A8}"/>
          </ac:spMkLst>
        </pc:spChg>
        <pc:spChg chg="mod">
          <ac:chgData name="Christian Muise" userId="78b95db1-7c9b-410d-855f-cf7a491ba598" providerId="ADAL" clId="{68DAD3DF-3165-4B22-AA52-D33F44A083F9}" dt="2020-08-25T19:18:42.805" v="953" actId="207"/>
          <ac:spMkLst>
            <pc:docMk/>
            <pc:sldMk cId="2568185632" sldId="256"/>
            <ac:spMk id="3" creationId="{ACF47D94-A056-45D1-B854-B40148882AB7}"/>
          </ac:spMkLst>
        </pc:spChg>
        <pc:spChg chg="add del">
          <ac:chgData name="Christian Muise" userId="78b95db1-7c9b-410d-855f-cf7a491ba598" providerId="ADAL" clId="{68DAD3DF-3165-4B22-AA52-D33F44A083F9}" dt="2020-08-25T19:08:16.352" v="5" actId="26606"/>
          <ac:spMkLst>
            <pc:docMk/>
            <pc:sldMk cId="2568185632" sldId="256"/>
            <ac:spMk id="9" creationId="{0671A8AE-40A1-4631-A6B8-581AFF065482}"/>
          </ac:spMkLst>
        </pc:spChg>
        <pc:spChg chg="add del">
          <ac:chgData name="Christian Muise" userId="78b95db1-7c9b-410d-855f-cf7a491ba598" providerId="ADAL" clId="{68DAD3DF-3165-4B22-AA52-D33F44A083F9}" dt="2020-08-25T19:08:16.352" v="5" actId="26606"/>
          <ac:spMkLst>
            <pc:docMk/>
            <pc:sldMk cId="2568185632" sldId="256"/>
            <ac:spMk id="11" creationId="{A44CD100-6267-4E62-AA64-2182A3A6A1C0}"/>
          </ac:spMkLst>
        </pc:spChg>
        <pc:spChg chg="add del">
          <ac:chgData name="Christian Muise" userId="78b95db1-7c9b-410d-855f-cf7a491ba598" providerId="ADAL" clId="{68DAD3DF-3165-4B22-AA52-D33F44A083F9}" dt="2020-08-25T19:16:15.246" v="783"/>
          <ac:spMkLst>
            <pc:docMk/>
            <pc:sldMk cId="2568185632" sldId="256"/>
            <ac:spMk id="13" creationId="{B7695657-4834-4DEB-A529-4DB28F696FE5}"/>
          </ac:spMkLst>
        </pc:spChg>
        <pc:spChg chg="add del">
          <ac:chgData name="Christian Muise" userId="78b95db1-7c9b-410d-855f-cf7a491ba598" providerId="ADAL" clId="{68DAD3DF-3165-4B22-AA52-D33F44A083F9}" dt="2020-08-25T19:16:15.246" v="783"/>
          <ac:spMkLst>
            <pc:docMk/>
            <pc:sldMk cId="2568185632" sldId="256"/>
            <ac:spMk id="14" creationId="{C1FA8F66-3B85-411D-A2A6-A50DF3026D9A}"/>
          </ac:spMkLst>
        </pc:spChg>
        <pc:spChg chg="add del">
          <ac:chgData name="Christian Muise" userId="78b95db1-7c9b-410d-855f-cf7a491ba598" providerId="ADAL" clId="{68DAD3DF-3165-4B22-AA52-D33F44A083F9}" dt="2020-08-25T19:16:15.246" v="783"/>
          <ac:spMkLst>
            <pc:docMk/>
            <pc:sldMk cId="2568185632" sldId="256"/>
            <ac:spMk id="15" creationId="{065EE0A0-4DA6-4AA2-A475-14DB03C55AFA}"/>
          </ac:spMkLst>
        </pc:spChg>
        <pc:spChg chg="add del">
          <ac:chgData name="Christian Muise" userId="78b95db1-7c9b-410d-855f-cf7a491ba598" providerId="ADAL" clId="{68DAD3DF-3165-4B22-AA52-D33F44A083F9}" dt="2020-08-25T19:16:15.246" v="783"/>
          <ac:spMkLst>
            <pc:docMk/>
            <pc:sldMk cId="2568185632" sldId="256"/>
            <ac:spMk id="17" creationId="{C6DB5293-7EEA-499F-BC82-82AE67214920}"/>
          </ac:spMkLst>
        </pc:spChg>
        <pc:spChg chg="add del">
          <ac:chgData name="Christian Muise" userId="78b95db1-7c9b-410d-855f-cf7a491ba598" providerId="ADAL" clId="{68DAD3DF-3165-4B22-AA52-D33F44A083F9}" dt="2020-08-25T19:16:15.246" v="783"/>
          <ac:spMkLst>
            <pc:docMk/>
            <pc:sldMk cId="2568185632" sldId="256"/>
            <ac:spMk id="18" creationId="{4179E790-E691-4202-B7FA-62924FC8D195}"/>
          </ac:spMkLst>
        </pc:spChg>
        <pc:picChg chg="add del mod">
          <ac:chgData name="Christian Muise" userId="78b95db1-7c9b-410d-855f-cf7a491ba598" providerId="ADAL" clId="{68DAD3DF-3165-4B22-AA52-D33F44A083F9}" dt="2020-08-25T19:08:16.352" v="5" actId="26606"/>
          <ac:picMkLst>
            <pc:docMk/>
            <pc:sldMk cId="2568185632" sldId="256"/>
            <ac:picMk id="4" creationId="{1638E146-0192-43A0-A500-E083AB3F87DE}"/>
          </ac:picMkLst>
        </pc:picChg>
        <pc:picChg chg="add del mod">
          <ac:chgData name="Christian Muise" userId="78b95db1-7c9b-410d-855f-cf7a491ba598" providerId="ADAL" clId="{68DAD3DF-3165-4B22-AA52-D33F44A083F9}" dt="2020-08-25T19:45:53.342" v="956"/>
          <ac:picMkLst>
            <pc:docMk/>
            <pc:sldMk cId="2568185632" sldId="256"/>
            <ac:picMk id="5" creationId="{C634177C-CC9F-4981-BA0A-DB8A4656521A}"/>
          </ac:picMkLst>
        </pc:picChg>
        <pc:picChg chg="add mod">
          <ac:chgData name="Christian Muise" userId="78b95db1-7c9b-410d-855f-cf7a491ba598" providerId="ADAL" clId="{68DAD3DF-3165-4B22-AA52-D33F44A083F9}" dt="2020-08-25T19:09:39.855" v="108" actId="1076"/>
          <ac:picMkLst>
            <pc:docMk/>
            <pc:sldMk cId="2568185632" sldId="256"/>
            <ac:picMk id="16" creationId="{B6F23470-A439-4C05-8318-1C6F8D8D5F91}"/>
          </ac:picMkLst>
        </pc:picChg>
        <pc:inkChg chg="add del">
          <ac:chgData name="Christian Muise" userId="78b95db1-7c9b-410d-855f-cf7a491ba598" providerId="ADAL" clId="{68DAD3DF-3165-4B22-AA52-D33F44A083F9}" dt="2020-08-25T19:45:53.342" v="956"/>
          <ac:inkMkLst>
            <pc:docMk/>
            <pc:sldMk cId="2568185632" sldId="256"/>
            <ac:inkMk id="4" creationId="{6CD9D1CA-51A3-4FB0-A11E-F91C77A153DB}"/>
          </ac:inkMkLst>
        </pc:inkChg>
      </pc:sldChg>
      <pc:sldChg chg="modSp new mod modTransition">
        <pc:chgData name="Christian Muise" userId="78b95db1-7c9b-410d-855f-cf7a491ba598" providerId="ADAL" clId="{68DAD3DF-3165-4B22-AA52-D33F44A083F9}" dt="2020-08-25T19:45:49.576" v="955"/>
        <pc:sldMkLst>
          <pc:docMk/>
          <pc:sldMk cId="69331549" sldId="257"/>
        </pc:sldMkLst>
        <pc:spChg chg="mod">
          <ac:chgData name="Christian Muise" userId="78b95db1-7c9b-410d-855f-cf7a491ba598" providerId="ADAL" clId="{68DAD3DF-3165-4B22-AA52-D33F44A083F9}" dt="2020-08-25T19:16:15.246" v="783"/>
          <ac:spMkLst>
            <pc:docMk/>
            <pc:sldMk cId="69331549" sldId="257"/>
            <ac:spMk id="2" creationId="{A35CF0AB-A3EC-4509-897B-492633C476DA}"/>
          </ac:spMkLst>
        </pc:spChg>
        <pc:spChg chg="mod">
          <ac:chgData name="Christian Muise" userId="78b95db1-7c9b-410d-855f-cf7a491ba598" providerId="ADAL" clId="{68DAD3DF-3165-4B22-AA52-D33F44A083F9}" dt="2020-08-25T19:16:15.246" v="783"/>
          <ac:spMkLst>
            <pc:docMk/>
            <pc:sldMk cId="69331549" sldId="257"/>
            <ac:spMk id="3" creationId="{811BA05F-0174-4C38-A669-1DB162EF7633}"/>
          </ac:spMkLst>
        </pc:spChg>
      </pc:sldChg>
      <pc:sldChg chg="modSp new mod modTransition">
        <pc:chgData name="Christian Muise" userId="78b95db1-7c9b-410d-855f-cf7a491ba598" providerId="ADAL" clId="{68DAD3DF-3165-4B22-AA52-D33F44A083F9}" dt="2020-08-25T19:45:49.576" v="955"/>
        <pc:sldMkLst>
          <pc:docMk/>
          <pc:sldMk cId="2798974179" sldId="258"/>
        </pc:sldMkLst>
        <pc:spChg chg="mod">
          <ac:chgData name="Christian Muise" userId="78b95db1-7c9b-410d-855f-cf7a491ba598" providerId="ADAL" clId="{68DAD3DF-3165-4B22-AA52-D33F44A083F9}" dt="2020-08-25T19:16:15.246" v="783"/>
          <ac:spMkLst>
            <pc:docMk/>
            <pc:sldMk cId="2798974179" sldId="258"/>
            <ac:spMk id="2" creationId="{36C0D5C2-D1E5-47A2-BD3E-BE04399A91F3}"/>
          </ac:spMkLst>
        </pc:spChg>
        <pc:spChg chg="mod">
          <ac:chgData name="Christian Muise" userId="78b95db1-7c9b-410d-855f-cf7a491ba598" providerId="ADAL" clId="{68DAD3DF-3165-4B22-AA52-D33F44A083F9}" dt="2020-08-25T19:16:15.246" v="783"/>
          <ac:spMkLst>
            <pc:docMk/>
            <pc:sldMk cId="2798974179" sldId="258"/>
            <ac:spMk id="3" creationId="{FA7DFAF3-0CA1-4F62-8BAE-D5E6FE2EDFE7}"/>
          </ac:spMkLst>
        </pc:spChg>
      </pc:sldChg>
      <pc:sldChg chg="addSp delSp modSp new mod ord modTransition modAnim">
        <pc:chgData name="Christian Muise" userId="78b95db1-7c9b-410d-855f-cf7a491ba598" providerId="ADAL" clId="{68DAD3DF-3165-4B22-AA52-D33F44A083F9}" dt="2020-08-25T19:45:53.342" v="956"/>
        <pc:sldMkLst>
          <pc:docMk/>
          <pc:sldMk cId="2523507613" sldId="259"/>
        </pc:sldMkLst>
        <pc:spChg chg="mod">
          <ac:chgData name="Christian Muise" userId="78b95db1-7c9b-410d-855f-cf7a491ba598" providerId="ADAL" clId="{68DAD3DF-3165-4B22-AA52-D33F44A083F9}" dt="2020-08-25T19:16:15.246" v="783"/>
          <ac:spMkLst>
            <pc:docMk/>
            <pc:sldMk cId="2523507613" sldId="259"/>
            <ac:spMk id="2" creationId="{5AAD5FD8-F3D9-4A37-9FBF-C3AE5642F297}"/>
          </ac:spMkLst>
        </pc:spChg>
        <pc:spChg chg="mod">
          <ac:chgData name="Christian Muise" userId="78b95db1-7c9b-410d-855f-cf7a491ba598" providerId="ADAL" clId="{68DAD3DF-3165-4B22-AA52-D33F44A083F9}" dt="2020-08-25T19:17:59.862" v="951" actId="14100"/>
          <ac:spMkLst>
            <pc:docMk/>
            <pc:sldMk cId="2523507613" sldId="259"/>
            <ac:spMk id="3" creationId="{F760E851-95D4-48AE-91BF-1D36871AD9FD}"/>
          </ac:spMkLst>
        </pc:spChg>
        <pc:picChg chg="add del mod">
          <ac:chgData name="Christian Muise" userId="78b95db1-7c9b-410d-855f-cf7a491ba598" providerId="ADAL" clId="{68DAD3DF-3165-4B22-AA52-D33F44A083F9}" dt="2020-08-25T19:45:53.342" v="956"/>
          <ac:picMkLst>
            <pc:docMk/>
            <pc:sldMk cId="2523507613" sldId="259"/>
            <ac:picMk id="4" creationId="{CC6B1880-7925-4BCE-89D2-93140B4B996E}"/>
          </ac:picMkLst>
        </pc:picChg>
      </pc:sldChg>
      <pc:sldChg chg="addSp delSp modSp new mod modTransition setBg modClrScheme setClrOvrMap chgLayout">
        <pc:chgData name="Christian Muise" userId="78b95db1-7c9b-410d-855f-cf7a491ba598" providerId="ADAL" clId="{68DAD3DF-3165-4B22-AA52-D33F44A083F9}" dt="2020-08-25T19:45:49.576" v="955"/>
        <pc:sldMkLst>
          <pc:docMk/>
          <pc:sldMk cId="3653397080" sldId="260"/>
        </pc:sldMkLst>
        <pc:spChg chg="del mod ord">
          <ac:chgData name="Christian Muise" userId="78b95db1-7c9b-410d-855f-cf7a491ba598" providerId="ADAL" clId="{68DAD3DF-3165-4B22-AA52-D33F44A083F9}" dt="2020-08-25T19:16:25.082" v="784" actId="700"/>
          <ac:spMkLst>
            <pc:docMk/>
            <pc:sldMk cId="3653397080" sldId="260"/>
            <ac:spMk id="2" creationId="{F23962D6-85BA-4A81-97F2-DA5350E59782}"/>
          </ac:spMkLst>
        </pc:spChg>
        <pc:spChg chg="del mod ord">
          <ac:chgData name="Christian Muise" userId="78b95db1-7c9b-410d-855f-cf7a491ba598" providerId="ADAL" clId="{68DAD3DF-3165-4B22-AA52-D33F44A083F9}" dt="2020-08-25T19:16:25.082" v="784" actId="700"/>
          <ac:spMkLst>
            <pc:docMk/>
            <pc:sldMk cId="3653397080" sldId="260"/>
            <ac:spMk id="3" creationId="{056A7A29-FF31-48EB-93D5-42A985642767}"/>
          </ac:spMkLst>
        </pc:spChg>
        <pc:spChg chg="add del mod ord">
          <ac:chgData name="Christian Muise" userId="78b95db1-7c9b-410d-855f-cf7a491ba598" providerId="ADAL" clId="{68DAD3DF-3165-4B22-AA52-D33F44A083F9}" dt="2020-08-25T19:16:35.032" v="785" actId="700"/>
          <ac:spMkLst>
            <pc:docMk/>
            <pc:sldMk cId="3653397080" sldId="260"/>
            <ac:spMk id="4" creationId="{76E11A52-E5DE-410D-89CB-0A18779A8DC9}"/>
          </ac:spMkLst>
        </pc:spChg>
        <pc:spChg chg="add del mod ord">
          <ac:chgData name="Christian Muise" userId="78b95db1-7c9b-410d-855f-cf7a491ba598" providerId="ADAL" clId="{68DAD3DF-3165-4B22-AA52-D33F44A083F9}" dt="2020-08-25T19:16:35.032" v="785" actId="700"/>
          <ac:spMkLst>
            <pc:docMk/>
            <pc:sldMk cId="3653397080" sldId="260"/>
            <ac:spMk id="5" creationId="{235D3163-C4C0-4FB6-830E-46CE4A3961C1}"/>
          </ac:spMkLst>
        </pc:spChg>
        <pc:spChg chg="add mod ord">
          <ac:chgData name="Christian Muise" userId="78b95db1-7c9b-410d-855f-cf7a491ba598" providerId="ADAL" clId="{68DAD3DF-3165-4B22-AA52-D33F44A083F9}" dt="2020-08-25T19:17:04.978" v="830" actId="20577"/>
          <ac:spMkLst>
            <pc:docMk/>
            <pc:sldMk cId="3653397080" sldId="260"/>
            <ac:spMk id="6" creationId="{0BBE8D8C-B58D-4CCB-945C-B97A3ED94261}"/>
          </ac:spMkLst>
        </pc:spChg>
        <pc:spChg chg="add del mod ord">
          <ac:chgData name="Christian Muise" userId="78b95db1-7c9b-410d-855f-cf7a491ba598" providerId="ADAL" clId="{68DAD3DF-3165-4B22-AA52-D33F44A083F9}" dt="2020-08-25T19:16:42.865" v="786" actId="26606"/>
          <ac:spMkLst>
            <pc:docMk/>
            <pc:sldMk cId="3653397080" sldId="260"/>
            <ac:spMk id="7" creationId="{6FB9E733-9A30-4D69-B265-B1CC86C0C58C}"/>
          </ac:spMkLst>
        </pc:spChg>
        <pc:spChg chg="add">
          <ac:chgData name="Christian Muise" userId="78b95db1-7c9b-410d-855f-cf7a491ba598" providerId="ADAL" clId="{68DAD3DF-3165-4B22-AA52-D33F44A083F9}" dt="2020-08-25T19:16:42.865" v="786" actId="26606"/>
          <ac:spMkLst>
            <pc:docMk/>
            <pc:sldMk cId="3653397080" sldId="260"/>
            <ac:spMk id="12" creationId="{DCF4EB5C-ED25-4675-8255-2F5B12CFFCF0}"/>
          </ac:spMkLst>
        </pc:spChg>
        <pc:spChg chg="add">
          <ac:chgData name="Christian Muise" userId="78b95db1-7c9b-410d-855f-cf7a491ba598" providerId="ADAL" clId="{68DAD3DF-3165-4B22-AA52-D33F44A083F9}" dt="2020-08-25T19:16:42.865" v="786" actId="26606"/>
          <ac:spMkLst>
            <pc:docMk/>
            <pc:sldMk cId="3653397080" sldId="260"/>
            <ac:spMk id="14" creationId="{9514EC6E-A557-42A2-BCDC-3ABFFC5E564D}"/>
          </ac:spMkLst>
        </pc:spChg>
        <pc:spChg chg="add">
          <ac:chgData name="Christian Muise" userId="78b95db1-7c9b-410d-855f-cf7a491ba598" providerId="ADAL" clId="{68DAD3DF-3165-4B22-AA52-D33F44A083F9}" dt="2020-08-25T19:16:42.865" v="786" actId="26606"/>
          <ac:spMkLst>
            <pc:docMk/>
            <pc:sldMk cId="3653397080" sldId="260"/>
            <ac:spMk id="16" creationId="{905482C9-EB42-4BFE-95BF-7FD661F07657}"/>
          </ac:spMkLst>
        </pc:spChg>
        <pc:spChg chg="add">
          <ac:chgData name="Christian Muise" userId="78b95db1-7c9b-410d-855f-cf7a491ba598" providerId="ADAL" clId="{68DAD3DF-3165-4B22-AA52-D33F44A083F9}" dt="2020-08-25T19:16:42.865" v="786" actId="26606"/>
          <ac:spMkLst>
            <pc:docMk/>
            <pc:sldMk cId="3653397080" sldId="260"/>
            <ac:spMk id="18" creationId="{7539E646-A625-4A26-86ED-BD90EDD329F7}"/>
          </ac:spMkLst>
        </pc:spChg>
        <pc:spChg chg="add">
          <ac:chgData name="Christian Muise" userId="78b95db1-7c9b-410d-855f-cf7a491ba598" providerId="ADAL" clId="{68DAD3DF-3165-4B22-AA52-D33F44A083F9}" dt="2020-08-25T19:16:42.865" v="786" actId="26606"/>
          <ac:spMkLst>
            <pc:docMk/>
            <pc:sldMk cId="3653397080" sldId="260"/>
            <ac:spMk id="20" creationId="{8E019540-1104-4B12-9F83-45F58674186F}"/>
          </ac:spMkLst>
        </pc:spChg>
        <pc:spChg chg="add">
          <ac:chgData name="Christian Muise" userId="78b95db1-7c9b-410d-855f-cf7a491ba598" providerId="ADAL" clId="{68DAD3DF-3165-4B22-AA52-D33F44A083F9}" dt="2020-08-25T19:16:42.865" v="786" actId="26606"/>
          <ac:spMkLst>
            <pc:docMk/>
            <pc:sldMk cId="3653397080" sldId="260"/>
            <ac:spMk id="22" creationId="{3580CFD6-E44A-486A-9E73-D8D948F78A34}"/>
          </ac:spMkLst>
        </pc:spChg>
      </pc:sldChg>
      <pc:sldMasterChg chg="add del addSldLayout delSldLayout">
        <pc:chgData name="Christian Muise" userId="78b95db1-7c9b-410d-855f-cf7a491ba598" providerId="ADAL" clId="{68DAD3DF-3165-4B22-AA52-D33F44A083F9}" dt="2020-08-25T19:08:16.412" v="6" actId="26606"/>
        <pc:sldMasterMkLst>
          <pc:docMk/>
          <pc:sldMasterMk cId="612331171" sldId="2147483660"/>
        </pc:sldMasterMkLst>
        <pc:sldLayoutChg chg="add del">
          <pc:chgData name="Christian Muise" userId="78b95db1-7c9b-410d-855f-cf7a491ba598" providerId="ADAL" clId="{68DAD3DF-3165-4B22-AA52-D33F44A083F9}" dt="2020-08-25T19:08:16.412" v="6" actId="26606"/>
          <pc:sldLayoutMkLst>
            <pc:docMk/>
            <pc:sldMasterMk cId="612331171" sldId="2147483660"/>
            <pc:sldLayoutMk cId="86699200" sldId="2147483661"/>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326661727" sldId="2147483662"/>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838910203" sldId="2147483663"/>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91266959" sldId="2147483664"/>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258263490" sldId="2147483665"/>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917872723" sldId="2147483666"/>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547817097" sldId="2147483667"/>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74018610" sldId="2147483668"/>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650171179" sldId="2147483669"/>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488439025" sldId="2147483670"/>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01781200" sldId="2147483671"/>
          </pc:sldLayoutMkLst>
        </pc:sldLayoutChg>
      </pc:sldMasterChg>
      <pc:sldMasterChg chg="add del replId addSldLayout delSldLayout">
        <pc:chgData name="Christian Muise" userId="78b95db1-7c9b-410d-855f-cf7a491ba598" providerId="ADAL" clId="{68DAD3DF-3165-4B22-AA52-D33F44A083F9}" dt="2020-08-25T19:08:16.352" v="5" actId="26606"/>
        <pc:sldMasterMkLst>
          <pc:docMk/>
          <pc:sldMasterMk cId="192317220" sldId="2147483672"/>
        </pc:sldMasterMkLst>
        <pc:sldLayoutChg chg="add del">
          <pc:chgData name="Christian Muise" userId="78b95db1-7c9b-410d-855f-cf7a491ba598" providerId="ADAL" clId="{68DAD3DF-3165-4B22-AA52-D33F44A083F9}" dt="2020-08-25T19:08:16.352" v="5" actId="26606"/>
          <pc:sldLayoutMkLst>
            <pc:docMk/>
            <pc:sldMasterMk cId="192317220" sldId="2147483672"/>
            <pc:sldLayoutMk cId="1467343490" sldId="2147483673"/>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673635032" sldId="2147483674"/>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931301142" sldId="2147483675"/>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200898146" sldId="2147483676"/>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638441278" sldId="2147483677"/>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237513648" sldId="2147483678"/>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3867247883" sldId="2147483679"/>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585183821" sldId="2147483680"/>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840559362" sldId="2147483681"/>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779486" sldId="2147483682"/>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93701417" sldId="2147483683"/>
          </pc:sldLayoutMkLst>
        </pc:sldLayoutChg>
      </pc:sldMasterChg>
      <pc:sldMasterChg chg="add addSldLayout">
        <pc:chgData name="Christian Muise" userId="78b95db1-7c9b-410d-855f-cf7a491ba598" providerId="ADAL" clId="{68DAD3DF-3165-4B22-AA52-D33F44A083F9}" dt="2020-08-25T19:08:16.412" v="6" actId="26606"/>
        <pc:sldMasterMkLst>
          <pc:docMk/>
          <pc:sldMasterMk cId="199264077" sldId="2147483711"/>
        </pc:sldMasterMkLst>
        <pc:sldLayoutChg chg="add">
          <pc:chgData name="Christian Muise" userId="78b95db1-7c9b-410d-855f-cf7a491ba598" providerId="ADAL" clId="{68DAD3DF-3165-4B22-AA52-D33F44A083F9}" dt="2020-08-25T19:08:16.412" v="6" actId="26606"/>
          <pc:sldLayoutMkLst>
            <pc:docMk/>
            <pc:sldMasterMk cId="199264077" sldId="2147483711"/>
            <pc:sldLayoutMk cId="285046078" sldId="2147483700"/>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923744055" sldId="2147483701"/>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004082933" sldId="2147483702"/>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036026324" sldId="2147483703"/>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1857956430" sldId="2147483704"/>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799810864" sldId="2147483705"/>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6303062" sldId="2147483706"/>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139710594" sldId="2147483707"/>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218890304" sldId="2147483708"/>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582029204" sldId="2147483709"/>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22988464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{team 7}: {</a:t>
            </a:r>
            <a:r>
              <a:rPr lang="en-US" sz="4000" dirty="0" err="1">
                <a:solidFill>
                  <a:schemeClr val="bg1"/>
                </a:solidFill>
              </a:rPr>
              <a:t>Gitaxian</a:t>
            </a:r>
            <a:r>
              <a:rPr lang="en-US" sz="4000" dirty="0">
                <a:solidFill>
                  <a:schemeClr val="bg1"/>
                </a:solidFill>
              </a:rPr>
              <a:t> Probe}</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{Raksha Rehal &amp; Nicholas Tillo}</a:t>
            </a:r>
            <a:endParaRPr lang="en-CA" dirty="0">
              <a:solidFill>
                <a:schemeClr val="bg1"/>
              </a:solidFill>
            </a:endParaRPr>
          </a:p>
        </p:txBody>
      </p:sp>
    </p:spTree>
    <p:extLst>
      <p:ext uri="{BB962C8B-B14F-4D97-AF65-F5344CB8AC3E}">
        <p14:creationId xmlns:p14="http://schemas.microsoft.com/office/powerpoint/2010/main" val="25681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6725130" cy="3634486"/>
          </a:xfrm>
        </p:spPr>
        <p:txBody>
          <a:bodyPr/>
          <a:lstStyle/>
          <a:p>
            <a:pPr marL="0" indent="0">
              <a:buNone/>
            </a:pPr>
            <a:r>
              <a:rPr lang="en-US" dirty="0"/>
              <a:t>Our project is an exploration of the techniques of artificial intelligence and its ability to be used to optimize and analyze the trading card game Magic The Gathering.  In an attempt to optimize play for the purpose of streamlined feedback during games allowing the players to better understand correct lines of play. </a:t>
            </a:r>
            <a:endParaRPr lang="en-CA" dirty="0"/>
          </a:p>
        </p:txBody>
      </p:sp>
    </p:spTree>
    <p:extLst>
      <p:ext uri="{BB962C8B-B14F-4D97-AF65-F5344CB8AC3E}">
        <p14:creationId xmlns:p14="http://schemas.microsoft.com/office/powerpoint/2010/main" val="25235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Planning – Optimal Play </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r>
              <a:rPr lang="en-US" dirty="0"/>
              <a:t>State each of the planned techniques, and how you’ll go about using them to solve something in the topic.</a:t>
            </a:r>
          </a:p>
          <a:p>
            <a:r>
              <a:rPr lang="en-US" dirty="0"/>
              <a:t>Given any game state. What is the </a:t>
            </a:r>
          </a:p>
          <a:p>
            <a:r>
              <a:rPr lang="en-US" sz="1800" b="1" i="0" u="none" strike="noStrike" dirty="0">
                <a:solidFill>
                  <a:srgbClr val="000000"/>
                </a:solidFill>
                <a:effectLst/>
                <a:latin typeface="Arial" panose="020B0604020202020204" pitchFamily="34" charset="0"/>
              </a:rPr>
              <a:t>the sequence of  actions that a player needs to take (given perfect information) to win the game at a current state (excluding draws). Can be linked with the </a:t>
            </a:r>
            <a:r>
              <a:rPr lang="en-US" sz="1800" b="1" i="0" u="none" strike="noStrike" dirty="0" err="1">
                <a:solidFill>
                  <a:srgbClr val="000000"/>
                </a:solidFill>
                <a:effectLst/>
                <a:latin typeface="Arial" panose="020B0604020202020204" pitchFamily="34" charset="0"/>
              </a:rPr>
              <a:t>probabilsitc</a:t>
            </a:r>
            <a:r>
              <a:rPr lang="en-US" sz="1800" b="1" i="0" u="none" strike="noStrike" dirty="0">
                <a:solidFill>
                  <a:srgbClr val="000000"/>
                </a:solidFill>
                <a:effectLst/>
                <a:latin typeface="Arial" panose="020B0604020202020204" pitchFamily="34" charset="0"/>
              </a:rPr>
              <a:t> inference model……….</a:t>
            </a:r>
            <a:endParaRPr lang="en-CA" dirty="0"/>
          </a:p>
        </p:txBody>
      </p:sp>
    </p:spTree>
    <p:extLst>
      <p:ext uri="{BB962C8B-B14F-4D97-AF65-F5344CB8AC3E}">
        <p14:creationId xmlns:p14="http://schemas.microsoft.com/office/powerpoint/2010/main" val="693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Probabilistic Inference – Drawing Cards</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r>
              <a:rPr lang="en-US" dirty="0"/>
              <a:t>Likely going to be linked with the Planning Model in order to show that to do depending on which card were to be drawn. </a:t>
            </a:r>
            <a:endParaRPr lang="en-CA" dirty="0"/>
          </a:p>
        </p:txBody>
      </p:sp>
    </p:spTree>
    <p:extLst>
      <p:ext uri="{BB962C8B-B14F-4D97-AF65-F5344CB8AC3E}">
        <p14:creationId xmlns:p14="http://schemas.microsoft.com/office/powerpoint/2010/main" val="277489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Deep Learning – Salt Score Analyzing</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a:xfrm>
            <a:off x="581193" y="2340864"/>
            <a:ext cx="6596356" cy="3634486"/>
          </a:xfrm>
        </p:spPr>
        <p:txBody>
          <a:bodyPr/>
          <a:lstStyle/>
          <a:p>
            <a:r>
              <a:rPr lang="en-US" sz="1800" i="0" u="none" strike="noStrike" dirty="0">
                <a:solidFill>
                  <a:srgbClr val="000000"/>
                </a:solidFill>
                <a:effectLst/>
              </a:rPr>
              <a:t>Training a deep-learning model to calculate the "salt score" of MTG cards using clusters of existing cards and their salt scores... alternatively, having a "salt score calculation" model, where it can output the expected salt score for non-existent cards...</a:t>
            </a:r>
            <a:endParaRPr lang="en-CA" dirty="0"/>
          </a:p>
        </p:txBody>
      </p:sp>
    </p:spTree>
    <p:extLst>
      <p:ext uri="{BB962C8B-B14F-4D97-AF65-F5344CB8AC3E}">
        <p14:creationId xmlns:p14="http://schemas.microsoft.com/office/powerpoint/2010/main" val="31975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dirty="0"/>
              <a:t>Planned Implementation</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p:txBody>
          <a:bodyPr/>
          <a:lstStyle/>
          <a:p>
            <a:r>
              <a:rPr lang="en-US" dirty="0"/>
              <a:t>Describe which libraries you’ll be using.</a:t>
            </a:r>
          </a:p>
          <a:p>
            <a:r>
              <a:rPr lang="en-CA" dirty="0"/>
              <a:t>If any integration is required, mention that here.</a:t>
            </a:r>
            <a:br>
              <a:rPr lang="en-CA" dirty="0"/>
            </a:br>
            <a:endParaRPr lang="en-CA" dirty="0"/>
          </a:p>
          <a:p>
            <a:r>
              <a:rPr lang="en-CA" dirty="0"/>
              <a:t>Card data will be gathered for free from the </a:t>
            </a:r>
            <a:r>
              <a:rPr lang="en-CA" dirty="0" err="1"/>
              <a:t>Scryfall</a:t>
            </a:r>
            <a:r>
              <a:rPr lang="en-CA" dirty="0"/>
              <a:t> website as separate JSON files per card. </a:t>
            </a:r>
          </a:p>
          <a:p>
            <a:r>
              <a:rPr lang="en-CA" dirty="0"/>
              <a:t>Opened and processed </a:t>
            </a:r>
            <a:r>
              <a:rPr lang="en-CA"/>
              <a:t>through Python.</a:t>
            </a:r>
            <a:endParaRPr lang="en-CA" dirty="0"/>
          </a:p>
          <a:p>
            <a:endParaRPr lang="en-CA" dirty="0"/>
          </a:p>
        </p:txBody>
      </p:sp>
    </p:spTree>
    <p:extLst>
      <p:ext uri="{BB962C8B-B14F-4D97-AF65-F5344CB8AC3E}">
        <p14:creationId xmlns:p14="http://schemas.microsoft.com/office/powerpoint/2010/main" val="279897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53</TotalTime>
  <Words>267</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Schoolbook</vt:lpstr>
      <vt:lpstr>Franklin Gothic Book</vt:lpstr>
      <vt:lpstr>Wingdings 2</vt:lpstr>
      <vt:lpstr>DividendVTI</vt:lpstr>
      <vt:lpstr>{team 7}: {Gitaxian Probe}</vt:lpstr>
      <vt:lpstr>Summary</vt:lpstr>
      <vt:lpstr>Planning – Optimal Play </vt:lpstr>
      <vt:lpstr>Probabilistic Inference – Drawing Cards</vt:lpstr>
      <vt:lpstr>Deep Learning – Salt Score Analyzing</vt:lpstr>
      <vt:lpstr>Planned Implementation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Nicholas T</cp:lastModifiedBy>
  <cp:revision>4</cp:revision>
  <dcterms:created xsi:type="dcterms:W3CDTF">2020-08-25T19:16:42Z</dcterms:created>
  <dcterms:modified xsi:type="dcterms:W3CDTF">2024-02-02T08:26:45Z</dcterms:modified>
</cp:coreProperties>
</file>