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uise" userId="78b95db1-7c9b-410d-855f-cf7a491ba598" providerId="ADAL" clId="{A5210BFF-A9D0-4C08-9843-A980DCA9AA86}"/>
    <pc:docChg chg="modSld">
      <pc:chgData name="Christian Muise" userId="78b95db1-7c9b-410d-855f-cf7a491ba598" providerId="ADAL" clId="{A5210BFF-A9D0-4C08-9843-A980DCA9AA86}" dt="2021-09-05T01:55:07.068" v="1" actId="20577"/>
      <pc:docMkLst>
        <pc:docMk/>
      </pc:docMkLst>
      <pc:sldChg chg="modSp mod">
        <pc:chgData name="Christian Muise" userId="78b95db1-7c9b-410d-855f-cf7a491ba598" providerId="ADAL" clId="{A5210BFF-A9D0-4C08-9843-A980DCA9AA86}" dt="2021-09-05T01:55:07.068" v="1" actId="20577"/>
        <pc:sldMkLst>
          <pc:docMk/>
          <pc:sldMk cId="2523507613" sldId="259"/>
        </pc:sldMkLst>
        <pc:spChg chg="mod">
          <ac:chgData name="Christian Muise" userId="78b95db1-7c9b-410d-855f-cf7a491ba598" providerId="ADAL" clId="{A5210BFF-A9D0-4C08-9843-A980DCA9AA86}" dt="2021-09-05T01:55:07.068" v="1" actId="20577"/>
          <ac:spMkLst>
            <pc:docMk/>
            <pc:sldMk cId="2523507613" sldId="259"/>
            <ac:spMk id="3" creationId="{F760E851-95D4-48AE-91BF-1D36871AD9FD}"/>
          </ac:spMkLst>
        </pc:spChg>
      </pc:sldChg>
    </pc:docChg>
  </pc:docChgLst>
  <pc:docChgLst>
    <pc:chgData name="Christian Muise" userId="78b95db1-7c9b-410d-855f-cf7a491ba598" providerId="ADAL" clId="{68DAD3DF-3165-4B22-AA52-D33F44A083F9}"/>
    <pc:docChg chg="undo custSel mod addSld modSld sldOrd addMainMaster delMainMaster">
      <pc:chgData name="Christian Muise" userId="78b95db1-7c9b-410d-855f-cf7a491ba598" providerId="ADAL" clId="{68DAD3DF-3165-4B22-AA52-D33F44A083F9}" dt="2020-08-25T19:45:53.342" v="956"/>
      <pc:docMkLst>
        <pc:docMk/>
      </pc:docMkLst>
      <pc:sldChg chg="addSp delSp modSp new mod modTransition modMedia setBg modClrScheme delAnim modAnim setClrOvrMap delDesignElem chgLayout">
        <pc:chgData name="Christian Muise" userId="78b95db1-7c9b-410d-855f-cf7a491ba598" providerId="ADAL" clId="{68DAD3DF-3165-4B22-AA52-D33F44A083F9}" dt="2020-08-25T19:45:53.342" v="956"/>
        <pc:sldMkLst>
          <pc:docMk/>
          <pc:sldMk cId="2568185632" sldId="256"/>
        </pc:sldMkLst>
        <pc:spChg chg="mod">
          <ac:chgData name="Christian Muise" userId="78b95db1-7c9b-410d-855f-cf7a491ba598" providerId="ADAL" clId="{68DAD3DF-3165-4B22-AA52-D33F44A083F9}" dt="2020-08-25T19:18:31.380" v="952" actId="207"/>
          <ac:spMkLst>
            <pc:docMk/>
            <pc:sldMk cId="2568185632" sldId="256"/>
            <ac:spMk id="2" creationId="{849CA8FE-17DC-43A9-83E5-D24CDA9FA6A8}"/>
          </ac:spMkLst>
        </pc:spChg>
        <pc:spChg chg="mod">
          <ac:chgData name="Christian Muise" userId="78b95db1-7c9b-410d-855f-cf7a491ba598" providerId="ADAL" clId="{68DAD3DF-3165-4B22-AA52-D33F44A083F9}" dt="2020-08-25T19:18:42.805" v="953" actId="207"/>
          <ac:spMkLst>
            <pc:docMk/>
            <pc:sldMk cId="2568185632" sldId="256"/>
            <ac:spMk id="3" creationId="{ACF47D94-A056-45D1-B854-B40148882AB7}"/>
          </ac:spMkLst>
        </pc:spChg>
        <pc:spChg chg="add del">
          <ac:chgData name="Christian Muise" userId="78b95db1-7c9b-410d-855f-cf7a491ba598" providerId="ADAL" clId="{68DAD3DF-3165-4B22-AA52-D33F44A083F9}" dt="2020-08-25T19:08:16.352" v="5" actId="26606"/>
          <ac:spMkLst>
            <pc:docMk/>
            <pc:sldMk cId="2568185632" sldId="256"/>
            <ac:spMk id="9" creationId="{0671A8AE-40A1-4631-A6B8-581AFF065482}"/>
          </ac:spMkLst>
        </pc:spChg>
        <pc:spChg chg="add del">
          <ac:chgData name="Christian Muise" userId="78b95db1-7c9b-410d-855f-cf7a491ba598" providerId="ADAL" clId="{68DAD3DF-3165-4B22-AA52-D33F44A083F9}" dt="2020-08-25T19:08:16.352" v="5" actId="26606"/>
          <ac:spMkLst>
            <pc:docMk/>
            <pc:sldMk cId="2568185632" sldId="256"/>
            <ac:spMk id="11" creationId="{A44CD100-6267-4E62-AA64-2182A3A6A1C0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3" creationId="{B7695657-4834-4DEB-A529-4DB28F696FE5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4" creationId="{C1FA8F66-3B85-411D-A2A6-A50DF3026D9A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5" creationId="{065EE0A0-4DA6-4AA2-A475-14DB03C55AFA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7" creationId="{C6DB5293-7EEA-499F-BC82-82AE67214920}"/>
          </ac:spMkLst>
        </pc:spChg>
        <pc:spChg chg="add del">
          <ac:chgData name="Christian Muise" userId="78b95db1-7c9b-410d-855f-cf7a491ba598" providerId="ADAL" clId="{68DAD3DF-3165-4B22-AA52-D33F44A083F9}" dt="2020-08-25T19:16:15.246" v="783"/>
          <ac:spMkLst>
            <pc:docMk/>
            <pc:sldMk cId="2568185632" sldId="256"/>
            <ac:spMk id="18" creationId="{4179E790-E691-4202-B7FA-62924FC8D195}"/>
          </ac:spMkLst>
        </pc:spChg>
        <pc:picChg chg="add del mod">
          <ac:chgData name="Christian Muise" userId="78b95db1-7c9b-410d-855f-cf7a491ba598" providerId="ADAL" clId="{68DAD3DF-3165-4B22-AA52-D33F44A083F9}" dt="2020-08-25T19:08:16.352" v="5" actId="26606"/>
          <ac:picMkLst>
            <pc:docMk/>
            <pc:sldMk cId="2568185632" sldId="256"/>
            <ac:picMk id="4" creationId="{1638E146-0192-43A0-A500-E083AB3F87DE}"/>
          </ac:picMkLst>
        </pc:picChg>
        <pc:picChg chg="add del mod">
          <ac:chgData name="Christian Muise" userId="78b95db1-7c9b-410d-855f-cf7a491ba598" providerId="ADAL" clId="{68DAD3DF-3165-4B22-AA52-D33F44A083F9}" dt="2020-08-25T19:45:53.342" v="956"/>
          <ac:picMkLst>
            <pc:docMk/>
            <pc:sldMk cId="2568185632" sldId="256"/>
            <ac:picMk id="5" creationId="{C634177C-CC9F-4981-BA0A-DB8A4656521A}"/>
          </ac:picMkLst>
        </pc:picChg>
        <pc:picChg chg="add mod">
          <ac:chgData name="Christian Muise" userId="78b95db1-7c9b-410d-855f-cf7a491ba598" providerId="ADAL" clId="{68DAD3DF-3165-4B22-AA52-D33F44A083F9}" dt="2020-08-25T19:09:39.855" v="108" actId="1076"/>
          <ac:picMkLst>
            <pc:docMk/>
            <pc:sldMk cId="2568185632" sldId="256"/>
            <ac:picMk id="16" creationId="{B6F23470-A439-4C05-8318-1C6F8D8D5F91}"/>
          </ac:picMkLst>
        </pc:picChg>
        <pc:inkChg chg="add del">
          <ac:chgData name="Christian Muise" userId="78b95db1-7c9b-410d-855f-cf7a491ba598" providerId="ADAL" clId="{68DAD3DF-3165-4B22-AA52-D33F44A083F9}" dt="2020-08-25T19:45:53.342" v="956"/>
          <ac:inkMkLst>
            <pc:docMk/>
            <pc:sldMk cId="2568185632" sldId="256"/>
            <ac:inkMk id="4" creationId="{6CD9D1CA-51A3-4FB0-A11E-F91C77A153DB}"/>
          </ac:inkMkLst>
        </pc:inkChg>
      </pc:sldChg>
      <pc:sldChg chg="modSp new mod modTransition">
        <pc:chgData name="Christian Muise" userId="78b95db1-7c9b-410d-855f-cf7a491ba598" providerId="ADAL" clId="{68DAD3DF-3165-4B22-AA52-D33F44A083F9}" dt="2020-08-25T19:45:49.576" v="955"/>
        <pc:sldMkLst>
          <pc:docMk/>
          <pc:sldMk cId="69331549" sldId="257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69331549" sldId="257"/>
            <ac:spMk id="2" creationId="{A35CF0AB-A3EC-4509-897B-492633C476DA}"/>
          </ac:spMkLst>
        </pc:spChg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69331549" sldId="257"/>
            <ac:spMk id="3" creationId="{811BA05F-0174-4C38-A669-1DB162EF7633}"/>
          </ac:spMkLst>
        </pc:spChg>
      </pc:sldChg>
      <pc:sldChg chg="modSp new mod modTransition">
        <pc:chgData name="Christian Muise" userId="78b95db1-7c9b-410d-855f-cf7a491ba598" providerId="ADAL" clId="{68DAD3DF-3165-4B22-AA52-D33F44A083F9}" dt="2020-08-25T19:45:49.576" v="955"/>
        <pc:sldMkLst>
          <pc:docMk/>
          <pc:sldMk cId="2798974179" sldId="258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798974179" sldId="258"/>
            <ac:spMk id="2" creationId="{36C0D5C2-D1E5-47A2-BD3E-BE04399A91F3}"/>
          </ac:spMkLst>
        </pc:spChg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798974179" sldId="258"/>
            <ac:spMk id="3" creationId="{FA7DFAF3-0CA1-4F62-8BAE-D5E6FE2EDFE7}"/>
          </ac:spMkLst>
        </pc:spChg>
      </pc:sldChg>
      <pc:sldChg chg="addSp delSp modSp new mod ord modTransition modAnim">
        <pc:chgData name="Christian Muise" userId="78b95db1-7c9b-410d-855f-cf7a491ba598" providerId="ADAL" clId="{68DAD3DF-3165-4B22-AA52-D33F44A083F9}" dt="2020-08-25T19:45:53.342" v="956"/>
        <pc:sldMkLst>
          <pc:docMk/>
          <pc:sldMk cId="2523507613" sldId="259"/>
        </pc:sldMkLst>
        <pc:spChg chg="mod">
          <ac:chgData name="Christian Muise" userId="78b95db1-7c9b-410d-855f-cf7a491ba598" providerId="ADAL" clId="{68DAD3DF-3165-4B22-AA52-D33F44A083F9}" dt="2020-08-25T19:16:15.246" v="783"/>
          <ac:spMkLst>
            <pc:docMk/>
            <pc:sldMk cId="2523507613" sldId="259"/>
            <ac:spMk id="2" creationId="{5AAD5FD8-F3D9-4A37-9FBF-C3AE5642F297}"/>
          </ac:spMkLst>
        </pc:spChg>
        <pc:spChg chg="mod">
          <ac:chgData name="Christian Muise" userId="78b95db1-7c9b-410d-855f-cf7a491ba598" providerId="ADAL" clId="{68DAD3DF-3165-4B22-AA52-D33F44A083F9}" dt="2020-08-25T19:17:59.862" v="951" actId="14100"/>
          <ac:spMkLst>
            <pc:docMk/>
            <pc:sldMk cId="2523507613" sldId="259"/>
            <ac:spMk id="3" creationId="{F760E851-95D4-48AE-91BF-1D36871AD9FD}"/>
          </ac:spMkLst>
        </pc:spChg>
        <pc:picChg chg="add del mod">
          <ac:chgData name="Christian Muise" userId="78b95db1-7c9b-410d-855f-cf7a491ba598" providerId="ADAL" clId="{68DAD3DF-3165-4B22-AA52-D33F44A083F9}" dt="2020-08-25T19:45:53.342" v="956"/>
          <ac:picMkLst>
            <pc:docMk/>
            <pc:sldMk cId="2523507613" sldId="259"/>
            <ac:picMk id="4" creationId="{CC6B1880-7925-4BCE-89D2-93140B4B996E}"/>
          </ac:picMkLst>
        </pc:picChg>
      </pc:sldChg>
      <pc:sldChg chg="addSp delSp modSp new mod modTransition setBg modClrScheme setClrOvrMap chgLayout">
        <pc:chgData name="Christian Muise" userId="78b95db1-7c9b-410d-855f-cf7a491ba598" providerId="ADAL" clId="{68DAD3DF-3165-4B22-AA52-D33F44A083F9}" dt="2020-08-25T19:45:49.576" v="955"/>
        <pc:sldMkLst>
          <pc:docMk/>
          <pc:sldMk cId="3653397080" sldId="260"/>
        </pc:sldMkLst>
        <pc:spChg chg="del mod ord">
          <ac:chgData name="Christian Muise" userId="78b95db1-7c9b-410d-855f-cf7a491ba598" providerId="ADAL" clId="{68DAD3DF-3165-4B22-AA52-D33F44A083F9}" dt="2020-08-25T19:16:25.082" v="784" actId="700"/>
          <ac:spMkLst>
            <pc:docMk/>
            <pc:sldMk cId="3653397080" sldId="260"/>
            <ac:spMk id="2" creationId="{F23962D6-85BA-4A81-97F2-DA5350E59782}"/>
          </ac:spMkLst>
        </pc:spChg>
        <pc:spChg chg="del mod ord">
          <ac:chgData name="Christian Muise" userId="78b95db1-7c9b-410d-855f-cf7a491ba598" providerId="ADAL" clId="{68DAD3DF-3165-4B22-AA52-D33F44A083F9}" dt="2020-08-25T19:16:25.082" v="784" actId="700"/>
          <ac:spMkLst>
            <pc:docMk/>
            <pc:sldMk cId="3653397080" sldId="260"/>
            <ac:spMk id="3" creationId="{056A7A29-FF31-48EB-93D5-42A985642767}"/>
          </ac:spMkLst>
        </pc:spChg>
        <pc:spChg chg="add del mod ord">
          <ac:chgData name="Christian Muise" userId="78b95db1-7c9b-410d-855f-cf7a491ba598" providerId="ADAL" clId="{68DAD3DF-3165-4B22-AA52-D33F44A083F9}" dt="2020-08-25T19:16:35.032" v="785" actId="700"/>
          <ac:spMkLst>
            <pc:docMk/>
            <pc:sldMk cId="3653397080" sldId="260"/>
            <ac:spMk id="4" creationId="{76E11A52-E5DE-410D-89CB-0A18779A8DC9}"/>
          </ac:spMkLst>
        </pc:spChg>
        <pc:spChg chg="add del mod ord">
          <ac:chgData name="Christian Muise" userId="78b95db1-7c9b-410d-855f-cf7a491ba598" providerId="ADAL" clId="{68DAD3DF-3165-4B22-AA52-D33F44A083F9}" dt="2020-08-25T19:16:35.032" v="785" actId="700"/>
          <ac:spMkLst>
            <pc:docMk/>
            <pc:sldMk cId="3653397080" sldId="260"/>
            <ac:spMk id="5" creationId="{235D3163-C4C0-4FB6-830E-46CE4A3961C1}"/>
          </ac:spMkLst>
        </pc:spChg>
        <pc:spChg chg="add mod ord">
          <ac:chgData name="Christian Muise" userId="78b95db1-7c9b-410d-855f-cf7a491ba598" providerId="ADAL" clId="{68DAD3DF-3165-4B22-AA52-D33F44A083F9}" dt="2020-08-25T19:17:04.978" v="830" actId="20577"/>
          <ac:spMkLst>
            <pc:docMk/>
            <pc:sldMk cId="3653397080" sldId="260"/>
            <ac:spMk id="6" creationId="{0BBE8D8C-B58D-4CCB-945C-B97A3ED94261}"/>
          </ac:spMkLst>
        </pc:spChg>
        <pc:spChg chg="add del mod or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7" creationId="{6FB9E733-9A30-4D69-B265-B1CC86C0C58C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2" creationId="{DCF4EB5C-ED25-4675-8255-2F5B12CFFCF0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4" creationId="{9514EC6E-A557-42A2-BCDC-3ABFFC5E564D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6" creationId="{905482C9-EB42-4BFE-95BF-7FD661F07657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18" creationId="{7539E646-A625-4A26-86ED-BD90EDD329F7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20" creationId="{8E019540-1104-4B12-9F83-45F58674186F}"/>
          </ac:spMkLst>
        </pc:spChg>
        <pc:spChg chg="add">
          <ac:chgData name="Christian Muise" userId="78b95db1-7c9b-410d-855f-cf7a491ba598" providerId="ADAL" clId="{68DAD3DF-3165-4B22-AA52-D33F44A083F9}" dt="2020-08-25T19:16:42.865" v="786" actId="26606"/>
          <ac:spMkLst>
            <pc:docMk/>
            <pc:sldMk cId="3653397080" sldId="260"/>
            <ac:spMk id="22" creationId="{3580CFD6-E44A-486A-9E73-D8D948F78A34}"/>
          </ac:spMkLst>
        </pc:spChg>
      </pc:sldChg>
      <pc:sldMasterChg chg="add del addSldLayout delSldLayout">
        <pc:chgData name="Christian Muise" userId="78b95db1-7c9b-410d-855f-cf7a491ba598" providerId="ADAL" clId="{68DAD3DF-3165-4B22-AA52-D33F44A083F9}" dt="2020-08-25T19:08:16.412" v="6" actId="26606"/>
        <pc:sldMasterMkLst>
          <pc:docMk/>
          <pc:sldMasterMk cId="612331171" sldId="2147483660"/>
        </pc:sldMasterMkLst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86699200" sldId="2147483661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326661727" sldId="2147483662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838910203" sldId="2147483663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3791266959" sldId="2147483664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1258263490" sldId="2147483665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917872723" sldId="2147483666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547817097" sldId="2147483667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74018610" sldId="2147483668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2650171179" sldId="2147483669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488439025" sldId="2147483670"/>
          </pc:sldLayoutMkLst>
        </pc:sldLayoutChg>
        <pc:sldLayoutChg chg="add del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612331171" sldId="2147483660"/>
            <pc:sldLayoutMk cId="3701781200" sldId="2147483671"/>
          </pc:sldLayoutMkLst>
        </pc:sldLayoutChg>
      </pc:sldMasterChg>
      <pc:sldMasterChg chg="add del replId addSldLayout delSldLayout">
        <pc:chgData name="Christian Muise" userId="78b95db1-7c9b-410d-855f-cf7a491ba598" providerId="ADAL" clId="{68DAD3DF-3165-4B22-AA52-D33F44A083F9}" dt="2020-08-25T19:08:16.352" v="5" actId="26606"/>
        <pc:sldMasterMkLst>
          <pc:docMk/>
          <pc:sldMasterMk cId="192317220" sldId="2147483672"/>
        </pc:sldMasterMkLst>
        <pc:sldLayoutChg chg="add del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467343490" sldId="2147483673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673635032" sldId="2147483674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931301142" sldId="2147483675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200898146" sldId="2147483676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638441278" sldId="2147483677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4237513648" sldId="2147483678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3867247883" sldId="2147483679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1585183821" sldId="2147483680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2840559362" sldId="2147483681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779486" sldId="2147483682"/>
          </pc:sldLayoutMkLst>
        </pc:sldLayoutChg>
        <pc:sldLayoutChg chg="add del replId">
          <pc:chgData name="Christian Muise" userId="78b95db1-7c9b-410d-855f-cf7a491ba598" providerId="ADAL" clId="{68DAD3DF-3165-4B22-AA52-D33F44A083F9}" dt="2020-08-25T19:08:16.352" v="5" actId="26606"/>
          <pc:sldLayoutMkLst>
            <pc:docMk/>
            <pc:sldMasterMk cId="192317220" sldId="2147483672"/>
            <pc:sldLayoutMk cId="493701417" sldId="2147483683"/>
          </pc:sldLayoutMkLst>
        </pc:sldLayoutChg>
      </pc:sldMasterChg>
      <pc:sldMasterChg chg="add addSldLayout">
        <pc:chgData name="Christian Muise" userId="78b95db1-7c9b-410d-855f-cf7a491ba598" providerId="ADAL" clId="{68DAD3DF-3165-4B22-AA52-D33F44A083F9}" dt="2020-08-25T19:08:16.412" v="6" actId="26606"/>
        <pc:sldMasterMkLst>
          <pc:docMk/>
          <pc:sldMasterMk cId="199264077" sldId="2147483711"/>
        </pc:sldMasterMkLst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85046078" sldId="2147483700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923744055" sldId="2147483701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004082933" sldId="2147483702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036026324" sldId="2147483703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1857956430" sldId="2147483704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799810864" sldId="2147483705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46303062" sldId="2147483706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4139710594" sldId="2147483707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2218890304" sldId="2147483708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582029204" sldId="2147483709"/>
          </pc:sldLayoutMkLst>
        </pc:sldLayoutChg>
        <pc:sldLayoutChg chg="add">
          <pc:chgData name="Christian Muise" userId="78b95db1-7c9b-410d-855f-cf7a491ba598" providerId="ADAL" clId="{68DAD3DF-3165-4B22-AA52-D33F44A083F9}" dt="2020-08-25T19:08:16.412" v="6" actId="26606"/>
          <pc:sldLayoutMkLst>
            <pc:docMk/>
            <pc:sldMasterMk cId="199264077" sldId="2147483711"/>
            <pc:sldLayoutMk cId="322988464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2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6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6F23470-A439-4C05-8318-1C6F8D8D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" b="9308"/>
          <a:stretch/>
        </p:blipFill>
        <p:spPr>
          <a:xfrm>
            <a:off x="20" y="-1653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CA8FE-17DC-43A9-83E5-D24CDA9F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{team 7}: {Project Title}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7D94-A056-45D1-B854-B4014888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{Raksha Rehal &amp; Nicholas Tillo}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FD8-F3D9-4A37-9FBF-C3AE5642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851-95D4-48AE-91BF-1D36871A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725130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summary of the project setting should go here. Can be a few sentences, just a picture, or anything in between. You only have roughly 5min for 3 slides, so be concise and straight to the point with your project description.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5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Application of Techniques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05F-0174-4C38-A669-1DB162E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each of the planned techniques, and how you’ll go about using them to solve something in the topic.</a:t>
            </a:r>
          </a:p>
          <a:p>
            <a:r>
              <a:rPr lang="en-US" dirty="0"/>
              <a:t>Use a bulleted list.</a:t>
            </a:r>
          </a:p>
          <a:p>
            <a:r>
              <a:rPr lang="en-US" dirty="0"/>
              <a:t>Can apply each technique separately (kind of like 3 mini projects) or combine some/all of them in some way.</a:t>
            </a:r>
          </a:p>
          <a:p>
            <a:r>
              <a:rPr lang="en-US" dirty="0"/>
              <a:t>Must select from the 4 techniques covered in the assignments.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3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Optimal Play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05F-0174-4C38-A669-1DB162E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each of the planned techniques, and how you’ll go about using them to solve something in the topic.</a:t>
            </a:r>
          </a:p>
          <a:p>
            <a:r>
              <a:rPr lang="en-US" dirty="0"/>
              <a:t>Use a bulleted list.</a:t>
            </a:r>
          </a:p>
          <a:p>
            <a:r>
              <a:rPr lang="en-US" dirty="0"/>
              <a:t>Can apply each technique separately (kind of like 3 mini projects) or combine some/all of them in some way.</a:t>
            </a:r>
          </a:p>
          <a:p>
            <a:r>
              <a:rPr lang="en-US" dirty="0"/>
              <a:t>Must select from the 4 techniques covered in the assignments.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97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05F-0174-4C38-A669-1DB162E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each of the planned techniques, and how you’ll go about using them to solve something in the topic.</a:t>
            </a:r>
          </a:p>
          <a:p>
            <a:r>
              <a:rPr lang="en-US" dirty="0"/>
              <a:t>Use a bulleted list.</a:t>
            </a:r>
          </a:p>
          <a:p>
            <a:r>
              <a:rPr lang="en-US" dirty="0"/>
              <a:t>Can apply each technique separately (kind of like 3 mini projects) or combine some/all of them in some way.</a:t>
            </a:r>
          </a:p>
          <a:p>
            <a:r>
              <a:rPr lang="en-US" dirty="0"/>
              <a:t>Must select from the 4 techniques covered in the assignments.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876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F0AB-A3EC-4509-897B-492633C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Salt Score Analyzer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05F-0174-4C38-A669-1DB162EF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each of the planned techniques, and how you’ll go about using them to solve something in the topic.</a:t>
            </a:r>
          </a:p>
          <a:p>
            <a:r>
              <a:rPr lang="en-US" dirty="0"/>
              <a:t>Use a bulleted list.</a:t>
            </a:r>
          </a:p>
          <a:p>
            <a:r>
              <a:rPr lang="en-US" dirty="0"/>
              <a:t>Can apply each technique separately (kind of like 3 mini projects) or combine some/all of them in some way.</a:t>
            </a:r>
          </a:p>
          <a:p>
            <a:r>
              <a:rPr lang="en-US" dirty="0"/>
              <a:t>Must select from the 4 techniques covered in the assignments.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409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D5C2-D1E5-47A2-BD3E-BE04399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AF3-0CA1-4F62-8BAE-D5E6FE2E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which libraries you’ll be using.</a:t>
            </a:r>
          </a:p>
          <a:p>
            <a:r>
              <a:rPr lang="en-CA" dirty="0"/>
              <a:t>If any integration is required, mention that here.</a:t>
            </a:r>
          </a:p>
        </p:txBody>
      </p:sp>
    </p:spTree>
    <p:extLst>
      <p:ext uri="{BB962C8B-B14F-4D97-AF65-F5344CB8AC3E}">
        <p14:creationId xmlns:p14="http://schemas.microsoft.com/office/powerpoint/2010/main" val="279897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BE8D8C-B58D-4CCB-945C-B97A3ED9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39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Franklin Gothic Book</vt:lpstr>
      <vt:lpstr>Wingdings 2</vt:lpstr>
      <vt:lpstr>DividendVTI</vt:lpstr>
      <vt:lpstr>{team 7}: {Project Title}</vt:lpstr>
      <vt:lpstr>Summary</vt:lpstr>
      <vt:lpstr>Proposed Application of Techniques</vt:lpstr>
      <vt:lpstr>Planning – Optimal Play</vt:lpstr>
      <vt:lpstr>Probabilistic Inference</vt:lpstr>
      <vt:lpstr>Deep Learning – Salt Score Analyzer</vt:lpstr>
      <vt:lpstr>Planned Implementation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{team ID}: {Project Title}</dc:title>
  <dc:creator>Christian Muise</dc:creator>
  <cp:lastModifiedBy>Nicholas T</cp:lastModifiedBy>
  <cp:revision>3</cp:revision>
  <dcterms:created xsi:type="dcterms:W3CDTF">2020-08-25T19:16:42Z</dcterms:created>
  <dcterms:modified xsi:type="dcterms:W3CDTF">2024-02-02T07:47:52Z</dcterms:modified>
</cp:coreProperties>
</file>