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7" r:id="rId5"/>
    <p:sldId id="384" r:id="rId6"/>
    <p:sldId id="317" r:id="rId7"/>
    <p:sldId id="389" r:id="rId8"/>
    <p:sldId id="270" r:id="rId9"/>
    <p:sldId id="392" r:id="rId10"/>
    <p:sldId id="393" r:id="rId11"/>
    <p:sldId id="321" r:id="rId12"/>
    <p:sldId id="394" r:id="rId13"/>
    <p:sldId id="395" r:id="rId14"/>
    <p:sldId id="396" r:id="rId15"/>
    <p:sldId id="397" r:id="rId16"/>
    <p:sldId id="398" r:id="rId17"/>
    <p:sldId id="399" r:id="rId18"/>
    <p:sldId id="279" r:id="rId19"/>
    <p:sldId id="400" r:id="rId20"/>
    <p:sldId id="3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40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97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98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92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86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7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1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MT"/>
              <a:t>ARI2201 : Individual Assigned Practical Task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Triples2Text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MT"/>
              <a:t>ARI2201 : Individual Assigned Practical Task 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Triples2Text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MT"/>
              <a:t>ARI2201 : Individual Assigned Practical Task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Triples2Text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MT"/>
              <a:t>ARI2201 : Individual Assigned Practical Task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Triples2Text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MT"/>
              <a:t>ARI2201 : Individual Assigned Practical Task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Triples2Text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MT"/>
              <a:t>ARI2201 : Individual Assigned Practical Task 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Triples2Text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MT"/>
              <a:t>ARI2201 : Individual Assigned Practical Task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Triples2Text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MT"/>
              <a:t>ARI2201 : Individual Assigned Practical Task 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Triples2Text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MT"/>
              <a:t>ARI2201 : Individual Assigned Practical Task 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Triples2Text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T"/>
              <a:t>ARI2201 : Individual Assigned Practical Task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Triples2Text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MT"/>
              <a:t>ARI2201 : Individual Assigned Practical Task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Triples2Text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MT"/>
              <a:t>ARI2201 : Individual Assigned Practical Task 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Triples2Text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MT"/>
              <a:t>ARI2201 : Individual Assigned Practical Task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Triples2Text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MT"/>
              <a:t>ARI2201 : Individual Assigned Practical Task 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Triples2Text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MT"/>
              <a:t>ARI2201 : Individual Assigned Practical Task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Triples2Text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Triples2Text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Nicholas Vella 0440803L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Fine-Tuning the Dataset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Dataset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Dataset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Generation</a:t>
            </a:r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MT"/>
              <a:t>ARI2201 : Individual Assigned Practical Task 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Triples2Text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6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GB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Fine-Tuning the dataset</a:t>
            </a:r>
            <a:br>
              <a:rPr lang="en-GB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940118"/>
            <a:ext cx="11280678" cy="400280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Söhne"/>
              </a:rPr>
              <a:t>Preprocess function to divide input text into subject, predicate, and object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Söhne"/>
              </a:rPr>
              <a:t>Symbol replacements and formatting for modified representation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MT"/>
              <a:t>ARI2201 : Individual Assigned Practical Task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Triples2Text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6682F8-543A-1FE7-40EB-8FA4E6C2A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531" y="3682906"/>
            <a:ext cx="7132938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9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D</a:t>
            </a:r>
            <a:r>
              <a:rPr lang="en-GB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ataset</a:t>
            </a:r>
            <a:br>
              <a:rPr lang="en-GB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940118"/>
            <a:ext cx="11280678" cy="400280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Extract data using the benchmark_reader.py module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Call Preprocess function and save processed data into separate text files</a:t>
            </a:r>
          </a:p>
          <a:p>
            <a:pPr marL="0" indent="0" algn="l">
              <a:buNone/>
            </a:pPr>
            <a:endParaRPr lang="en-GB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MT"/>
              <a:t>ARI2201 : Individual Assigned Practical Task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Triples2Text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794BE1-A33B-82CB-20BA-F5645BF8D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12" y="3388487"/>
            <a:ext cx="10892976" cy="87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6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</a:t>
            </a:r>
            <a:r>
              <a:rPr lang="en-GB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ataset</a:t>
            </a:r>
            <a:br>
              <a:rPr lang="en-GB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940118"/>
            <a:ext cx="11280678" cy="400280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Parse XML file using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ElementTree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module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Call Preprocess function and save processed data into separate text files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GB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MT"/>
              <a:t>ARI2201 : Individual Assigned Practical Task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Triples2Text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620B78-F654-A7F9-A0E9-C3D261817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94" y="3888829"/>
            <a:ext cx="11648413" cy="7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6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 fontScale="90000"/>
          </a:bodyPr>
          <a:lstStyle/>
          <a:p>
            <a:r>
              <a:rPr lang="en-GB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Generation</a:t>
            </a:r>
            <a:br>
              <a:rPr lang="en-US" dirty="0"/>
            </a:br>
            <a:br>
              <a:rPr lang="en-GB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940118"/>
            <a:ext cx="11280678" cy="400280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Divided into 7 parts based on RDF triple length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Each part has a function to generate text and handle matches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Calls lower RDF length functions if no matches found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MT"/>
              <a:t>ARI2201 : Individual Assigned Practical Task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Triples2Text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MT"/>
              <a:t>ARI2201 : Individual Assigned Practical Task 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Triples2Text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BD17468E-1079-FDAE-FF35-4F26C71A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GB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Examples:</a:t>
            </a:r>
            <a:br>
              <a:rPr lang="en-GB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FC01FD-C173-6EB0-5E92-98D97E40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25" y="1487893"/>
            <a:ext cx="4808637" cy="365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407A4E-D9EE-2588-C672-DB74059F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25" y="1913592"/>
            <a:ext cx="8199831" cy="5182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7DC2B4-8B34-5680-6C62-E2F10A124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25" y="2508082"/>
            <a:ext cx="11611555" cy="4772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AF8CFD-4A81-5265-AA78-F15D01F36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25" y="3063638"/>
            <a:ext cx="9030406" cy="7358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996B263-7D2A-C2D3-A59E-FCF03F717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742" y="3892647"/>
            <a:ext cx="8876552" cy="73581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9078C4-0830-6D4E-5E5E-2090E8BA8B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425" y="4723346"/>
            <a:ext cx="10525252" cy="685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EEDE60-3F9C-461B-D2A8-D68C8D7494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742" y="5496016"/>
            <a:ext cx="10000996" cy="9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Approach 2</a:t>
            </a:r>
            <a:br>
              <a:rPr lang="en-US" dirty="0"/>
            </a:br>
            <a:r>
              <a:rPr lang="en-US" dirty="0"/>
              <a:t>Conclusion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 approach works well, generating better text for smaller RDF lengths</a:t>
            </a:r>
            <a:endParaRPr lang="en-GB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MT"/>
              <a:t>ARI2201 : Individual Assigned Practical Task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Triples2Text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29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Nicholas Vella</a:t>
            </a:r>
          </a:p>
          <a:p>
            <a:r>
              <a:rPr lang="en-US" dirty="0"/>
              <a:t>nicholas.vella.21@um.edu.mt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2" y="6507212"/>
            <a:ext cx="2808287" cy="153888"/>
          </a:xfrm>
        </p:spPr>
        <p:txBody>
          <a:bodyPr/>
          <a:lstStyle/>
          <a:p>
            <a:r>
              <a:rPr lang="en-MT" b="0" i="0">
                <a:solidFill>
                  <a:srgbClr val="4A4A49"/>
                </a:solidFill>
                <a:effectLst/>
                <a:latin typeface="-apple-system"/>
              </a:rPr>
              <a:t>ARI2201 : Individual Assigned Practical Task </a:t>
            </a:r>
            <a:endParaRPr lang="en-GB" b="0" i="0" dirty="0">
              <a:solidFill>
                <a:srgbClr val="4A4A49"/>
              </a:solidFill>
              <a:effectLst/>
              <a:latin typeface="-apple-system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Triples2Text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MT"/>
              <a:t>ARI2201 : Individual Assigned Practical Task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Triples2Text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4055165"/>
            <a:ext cx="6432550" cy="2017023"/>
          </a:xfrm>
          <a:noFill/>
        </p:spPr>
        <p:txBody>
          <a:bodyPr>
            <a:normAutofit/>
          </a:bodyPr>
          <a:lstStyle/>
          <a:p>
            <a:r>
              <a:rPr lang="en-US" dirty="0"/>
              <a:t>Generate Text from various RDF Triples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used was the ‘</a:t>
            </a:r>
            <a:r>
              <a:rPr lang="en-M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WebNLG</a:t>
            </a:r>
            <a:r>
              <a:rPr lang="en-M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Challenge 2020 Data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set’  English version with </a:t>
            </a:r>
            <a:r>
              <a:rPr lang="en-M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13,211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entries and </a:t>
            </a:r>
            <a:r>
              <a:rPr lang="en-M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35,426 Lexicalisations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Train dataset. </a:t>
            </a: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Approaches : T5 Model &amp; my own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Approach 1: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T5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T"/>
              <a:t>ARI2201 : Individual Assigned Practical Task 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Triples2Text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Fine-Tuning &amp; Preprocessing the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Model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Generating Text</a:t>
            </a:r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MT"/>
              <a:t>ARI2201 : Individual Assigned Practical Task 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Triples2Text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GB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Fine-Tuning &amp; Preprocessing the dataset</a:t>
            </a:r>
            <a:br>
              <a:rPr lang="en-GB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Initialize T5 tokenizer and model with 't5-base' pre-trained weights.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Load dataset using the Benchmark class and </a:t>
            </a:r>
            <a:r>
              <a:rPr lang="en-GB" sz="2000" b="0" i="0" dirty="0" err="1">
                <a:solidFill>
                  <a:srgbClr val="D1D5DB"/>
                </a:solidFill>
                <a:effectLst/>
                <a:latin typeface="Söhne"/>
              </a:rPr>
              <a:t>select_files</a:t>
            </a:r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 function for training and validation.</a:t>
            </a:r>
          </a:p>
          <a:p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Extract and process triples and texts for training and validation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D1D5DB"/>
                </a:solidFill>
                <a:latin typeface="Söhne"/>
              </a:rPr>
              <a:t>Transforming Triples to  “__subject__ Aarhus Airport __predicate__ </a:t>
            </a:r>
            <a:r>
              <a:rPr lang="en-GB" sz="2000" dirty="0" err="1">
                <a:solidFill>
                  <a:srgbClr val="D1D5DB"/>
                </a:solidFill>
                <a:latin typeface="Söhne"/>
              </a:rPr>
              <a:t>cityServed</a:t>
            </a:r>
            <a:r>
              <a:rPr lang="en-GB" sz="2000" dirty="0">
                <a:solidFill>
                  <a:srgbClr val="D1D5DB"/>
                </a:solidFill>
                <a:latin typeface="Söhne"/>
              </a:rPr>
              <a:t> __object__ Aarhus, Denmark”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Parse XML file for test data, extract and process triples.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Preprocess datasets using T5 tokenizer, create input and output tensors.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MT"/>
              <a:t>ARI2201 : Individual Assigned Practical Task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Triples2Text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Training Model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Set number of epochs and batch size.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Prepare training dataset and create data loader.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Set model to training mode and initialize optimizer.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Train model with forward pass, loss calculation, and backpropagation.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Update optimizer parameters and track average loss per epoch.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Save trained model and tokenizer.</a:t>
            </a:r>
            <a:endParaRPr lang="en-GB" sz="2000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MT"/>
              <a:t>ARI2201 : Individual Assigned Practical Task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Triples2Text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6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Generating Text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Search for matches between test and train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Generate edited text using T5 model based on matching triples.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Determine device for inference and write generated text to file.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Provide matching train text for generated test text.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MT"/>
              <a:t>ARI2201 : Individual Assigned Practical Task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Triples2Text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Approach 1</a:t>
            </a:r>
            <a:br>
              <a:rPr lang="en-US" dirty="0"/>
            </a:br>
            <a:r>
              <a:rPr lang="en-US" dirty="0"/>
              <a:t>Conclusion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Söhne"/>
              </a:rPr>
              <a:t>P</a:t>
            </a:r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otential improvements: fix text generation and use BLUE metric for evaluation with validation dataset.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MT"/>
              <a:t>ARI2201 : Individual Assigned Practical Task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Triples2Text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Approach 2: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My Algorithm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MT"/>
              <a:t>ARI2201 : Individual Assigned Practical Task 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Triples2Text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9834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{CBC0DC04-171A-40C8-8C32-45C7800B37E9}tf33713516_win32</Template>
  <TotalTime>51</TotalTime>
  <Words>562</Words>
  <Application>Microsoft Office PowerPoint</Application>
  <PresentationFormat>Widescreen</PresentationFormat>
  <Paragraphs>120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Gill Sans MT</vt:lpstr>
      <vt:lpstr>Söhne</vt:lpstr>
      <vt:lpstr>Walbaum Display</vt:lpstr>
      <vt:lpstr>3DFloatVTI</vt:lpstr>
      <vt:lpstr>Triples2Text</vt:lpstr>
      <vt:lpstr>Introduction</vt:lpstr>
      <vt:lpstr>Approach 1:</vt:lpstr>
      <vt:lpstr>Sections</vt:lpstr>
      <vt:lpstr>Fine-Tuning &amp; Preprocessing the dataset  </vt:lpstr>
      <vt:lpstr>Training Model </vt:lpstr>
      <vt:lpstr>Generating Text</vt:lpstr>
      <vt:lpstr>Approach 1 Conclusion</vt:lpstr>
      <vt:lpstr>Approach 2:</vt:lpstr>
      <vt:lpstr>Sections</vt:lpstr>
      <vt:lpstr>Fine-Tuning the dataset  </vt:lpstr>
      <vt:lpstr>Train Dataset  </vt:lpstr>
      <vt:lpstr>Test Dataset  </vt:lpstr>
      <vt:lpstr>Text Generation   </vt:lpstr>
      <vt:lpstr>Examples: </vt:lpstr>
      <vt:lpstr>Approach 2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Triples2Text</dc:title>
  <dc:creator>Nicholas Vella</dc:creator>
  <cp:lastModifiedBy>Nicholas Vella</cp:lastModifiedBy>
  <cp:revision>1</cp:revision>
  <dcterms:created xsi:type="dcterms:W3CDTF">2023-06-12T17:57:36Z</dcterms:created>
  <dcterms:modified xsi:type="dcterms:W3CDTF">2023-06-12T18:49:06Z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