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1" r:id="rId9"/>
    <p:sldId id="270" r:id="rId10"/>
    <p:sldId id="262" r:id="rId11"/>
    <p:sldId id="264" r:id="rId12"/>
    <p:sldId id="263" r:id="rId13"/>
    <p:sldId id="266" r:id="rId14"/>
    <p:sldId id="265" r:id="rId15"/>
    <p:sldId id="272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01F30-F4FC-7B61-863D-61F1BBE64201}" v="216" dt="2023-12-06T17:51:17.476"/>
    <p1510:client id="{31FBD1F7-1D96-7D84-C5A4-3F421982928D}" v="222" dt="2023-12-05T02:33:20.959"/>
    <p1510:client id="{3B905D2F-F867-4CF5-7691-1B5B49C52CE1}" v="789" dt="2023-12-06T16:33:23.051"/>
    <p1510:client id="{41D0C63C-49BE-898B-EB5D-EBD36AFEE651}" v="1200" dt="2023-12-06T02:47:19.340"/>
    <p1510:client id="{6E9ADBE0-0D7D-E74F-5E8B-3AB3781E6C6A}" v="1" dt="2023-12-09T19:18:55.752"/>
    <p1510:client id="{743553B6-8AAB-A4F1-0786-1E96E95DC94A}" v="5" dt="2023-12-09T19:34:00.656"/>
    <p1510:client id="{7A683834-FD65-E07E-C87D-4C0278F6ECFD}" v="28" dt="2023-12-09T19:35:25.854"/>
    <p1510:client id="{8448FD3E-7960-7878-0FAB-102AD873590A}" v="1" dt="2023-11-15T01:50:11.132"/>
    <p1510:client id="{8AEE6E59-076E-4823-7596-D022CF3154CF}" v="51" dt="2023-12-06T14:00:55.317"/>
    <p1510:client id="{E54C613C-2349-C2C7-8B14-D04B1908D239}" v="266" dt="2023-12-06T14:42:49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, Nicholas Dehaas" userId="S::ndw5193@psu.edu::1d52b52a-968f-4153-bca7-29dc870999b1" providerId="AD" clId="Web-{8448FD3E-7960-7878-0FAB-102AD873590A}"/>
    <pc:docChg chg="addSld">
      <pc:chgData name="Way, Nicholas Dehaas" userId="S::ndw5193@psu.edu::1d52b52a-968f-4153-bca7-29dc870999b1" providerId="AD" clId="Web-{8448FD3E-7960-7878-0FAB-102AD873590A}" dt="2023-11-15T01:50:11.132" v="0"/>
      <pc:docMkLst>
        <pc:docMk/>
      </pc:docMkLst>
      <pc:sldChg chg="new">
        <pc:chgData name="Way, Nicholas Dehaas" userId="S::ndw5193@psu.edu::1d52b52a-968f-4153-bca7-29dc870999b1" providerId="AD" clId="Web-{8448FD3E-7960-7878-0FAB-102AD873590A}" dt="2023-11-15T01:50:11.132" v="0"/>
        <pc:sldMkLst>
          <pc:docMk/>
          <pc:sldMk cId="1707408395" sldId="256"/>
        </pc:sldMkLst>
      </pc:sldChg>
    </pc:docChg>
  </pc:docChgLst>
  <pc:docChgLst>
    <pc:chgData name="Way, Nicholas Dehaas" userId="S::ndw5193@psu.edu::1d52b52a-968f-4153-bca7-29dc870999b1" providerId="AD" clId="Web-{743553B6-8AAB-A4F1-0786-1E96E95DC94A}"/>
    <pc:docChg chg="sldOrd">
      <pc:chgData name="Way, Nicholas Dehaas" userId="S::ndw5193@psu.edu::1d52b52a-968f-4153-bca7-29dc870999b1" providerId="AD" clId="Web-{743553B6-8AAB-A4F1-0786-1E96E95DC94A}" dt="2023-12-09T19:34:00.656" v="4"/>
      <pc:docMkLst>
        <pc:docMk/>
      </pc:docMkLst>
      <pc:sldChg chg="ord">
        <pc:chgData name="Way, Nicholas Dehaas" userId="S::ndw5193@psu.edu::1d52b52a-968f-4153-bca7-29dc870999b1" providerId="AD" clId="Web-{743553B6-8AAB-A4F1-0786-1E96E95DC94A}" dt="2023-12-09T19:21:33.178" v="2"/>
        <pc:sldMkLst>
          <pc:docMk/>
          <pc:sldMk cId="117686681" sldId="261"/>
        </pc:sldMkLst>
      </pc:sldChg>
      <pc:sldChg chg="ord">
        <pc:chgData name="Way, Nicholas Dehaas" userId="S::ndw5193@psu.edu::1d52b52a-968f-4153-bca7-29dc870999b1" providerId="AD" clId="Web-{743553B6-8AAB-A4F1-0786-1E96E95DC94A}" dt="2023-12-09T19:34:00.656" v="4"/>
        <pc:sldMkLst>
          <pc:docMk/>
          <pc:sldMk cId="2057204859" sldId="263"/>
        </pc:sldMkLst>
      </pc:sldChg>
      <pc:sldChg chg="ord">
        <pc:chgData name="Way, Nicholas Dehaas" userId="S::ndw5193@psu.edu::1d52b52a-968f-4153-bca7-29dc870999b1" providerId="AD" clId="Web-{743553B6-8AAB-A4F1-0786-1E96E95DC94A}" dt="2023-12-09T19:15:15.040" v="0"/>
        <pc:sldMkLst>
          <pc:docMk/>
          <pc:sldMk cId="1502665059" sldId="270"/>
        </pc:sldMkLst>
      </pc:sldChg>
    </pc:docChg>
  </pc:docChgLst>
  <pc:docChgLst>
    <pc:chgData name="Chang, Annalise Yi-Li" userId="S::ayc5642@psu.edu::bc926e73-bc64-40b7-99e0-0982457408d6" providerId="AD" clId="Web-{31FBD1F7-1D96-7D84-C5A4-3F421982928D}"/>
    <pc:docChg chg="addSld delSld modSld sldOrd addMainMaster delMainMaster">
      <pc:chgData name="Chang, Annalise Yi-Li" userId="S::ayc5642@psu.edu::bc926e73-bc64-40b7-99e0-0982457408d6" providerId="AD" clId="Web-{31FBD1F7-1D96-7D84-C5A4-3F421982928D}" dt="2023-12-05T02:33:20.959" v="209"/>
      <pc:docMkLst>
        <pc:docMk/>
      </pc:docMkLst>
      <pc:sldChg chg="addSp delSp modSp mod setBg modClrScheme addAnim delAnim delDesignElem chgLayout">
        <pc:chgData name="Chang, Annalise Yi-Li" userId="S::ayc5642@psu.edu::bc926e73-bc64-40b7-99e0-0982457408d6" providerId="AD" clId="Web-{31FBD1F7-1D96-7D84-C5A4-3F421982928D}" dt="2023-12-05T02:29:05.944" v="47" actId="20577"/>
        <pc:sldMkLst>
          <pc:docMk/>
          <pc:sldMk cId="1707408395" sldId="256"/>
        </pc:sldMkLst>
        <pc:spChg chg="mod ord">
          <ac:chgData name="Chang, Annalise Yi-Li" userId="S::ayc5642@psu.edu::bc926e73-bc64-40b7-99e0-0982457408d6" providerId="AD" clId="Web-{31FBD1F7-1D96-7D84-C5A4-3F421982928D}" dt="2023-12-05T02:28:45.991" v="29"/>
          <ac:spMkLst>
            <pc:docMk/>
            <pc:sldMk cId="1707408395" sldId="256"/>
            <ac:spMk id="2" creationId="{F0F24A6D-988B-6882-BE56-EE90304B435A}"/>
          </ac:spMkLst>
        </pc:spChg>
        <pc:spChg chg="mod ord">
          <ac:chgData name="Chang, Annalise Yi-Li" userId="S::ayc5642@psu.edu::bc926e73-bc64-40b7-99e0-0982457408d6" providerId="AD" clId="Web-{31FBD1F7-1D96-7D84-C5A4-3F421982928D}" dt="2023-12-05T02:29:05.944" v="47" actId="20577"/>
          <ac:spMkLst>
            <pc:docMk/>
            <pc:sldMk cId="1707408395" sldId="256"/>
            <ac:spMk id="3" creationId="{01A6827E-CD21-9571-3B84-3CC511A9D102}"/>
          </ac:spMkLst>
        </pc:spChg>
        <pc:spChg chg="add del">
          <ac:chgData name="Chang, Annalise Yi-Li" userId="S::ayc5642@psu.edu::bc926e73-bc64-40b7-99e0-0982457408d6" providerId="AD" clId="Web-{31FBD1F7-1D96-7D84-C5A4-3F421982928D}" dt="2023-12-05T02:28:35.569" v="26"/>
          <ac:spMkLst>
            <pc:docMk/>
            <pc:sldMk cId="1707408395" sldId="256"/>
            <ac:spMk id="9" creationId="{551580BD-7D80-4957-A58D-916E994AB787}"/>
          </ac:spMkLst>
        </pc:spChg>
        <pc:spChg chg="add del">
          <ac:chgData name="Chang, Annalise Yi-Li" userId="S::ayc5642@psu.edu::bc926e73-bc64-40b7-99e0-0982457408d6" providerId="AD" clId="Web-{31FBD1F7-1D96-7D84-C5A4-3F421982928D}" dt="2023-12-05T02:28:35.569" v="26"/>
          <ac:spMkLst>
            <pc:docMk/>
            <pc:sldMk cId="1707408395" sldId="256"/>
            <ac:spMk id="11" creationId="{DA230B38-5D01-4343-9209-8B2DDAACD5B0}"/>
          </ac:spMkLst>
        </pc:spChg>
        <pc:spChg chg="add del">
          <ac:chgData name="Chang, Annalise Yi-Li" userId="S::ayc5642@psu.edu::bc926e73-bc64-40b7-99e0-0982457408d6" providerId="AD" clId="Web-{31FBD1F7-1D96-7D84-C5A4-3F421982928D}" dt="2023-12-05T02:28:35.569" v="26"/>
          <ac:spMkLst>
            <pc:docMk/>
            <pc:sldMk cId="1707408395" sldId="256"/>
            <ac:spMk id="13" creationId="{1F8FD28F-2D67-45A9-BB95-396877333800}"/>
          </ac:spMkLst>
        </pc:spChg>
        <pc:spChg chg="add del">
          <ac:chgData name="Chang, Annalise Yi-Li" userId="S::ayc5642@psu.edu::bc926e73-bc64-40b7-99e0-0982457408d6" providerId="AD" clId="Web-{31FBD1F7-1D96-7D84-C5A4-3F421982928D}" dt="2023-12-05T02:28:35.569" v="26"/>
          <ac:spMkLst>
            <pc:docMk/>
            <pc:sldMk cId="1707408395" sldId="256"/>
            <ac:spMk id="15" creationId="{CB59DE95-F3B9-4A35-9681-78FA926F024B}"/>
          </ac:spMkLst>
        </pc:spChg>
        <pc:picChg chg="add del">
          <ac:chgData name="Chang, Annalise Yi-Li" userId="S::ayc5642@psu.edu::bc926e73-bc64-40b7-99e0-0982457408d6" providerId="AD" clId="Web-{31FBD1F7-1D96-7D84-C5A4-3F421982928D}" dt="2023-12-05T02:28:35.569" v="26"/>
          <ac:picMkLst>
            <pc:docMk/>
            <pc:sldMk cId="1707408395" sldId="256"/>
            <ac:picMk id="4" creationId="{1BFAC403-0ED9-D924-268C-BFE0B89AFFAF}"/>
          </ac:picMkLst>
        </pc:picChg>
        <pc:cxnChg chg="add del">
          <ac:chgData name="Chang, Annalise Yi-Li" userId="S::ayc5642@psu.edu::bc926e73-bc64-40b7-99e0-0982457408d6" providerId="AD" clId="Web-{31FBD1F7-1D96-7D84-C5A4-3F421982928D}" dt="2023-12-05T02:28:35.569" v="26"/>
          <ac:cxnSpMkLst>
            <pc:docMk/>
            <pc:sldMk cId="1707408395" sldId="256"/>
            <ac:cxnSpMk id="17" creationId="{5E687E3B-9C6D-4102-8F38-DCB77C49C6FD}"/>
          </ac:cxnSpMkLst>
        </pc:cxnChg>
        <pc:cxnChg chg="add del">
          <ac:chgData name="Chang, Annalise Yi-Li" userId="S::ayc5642@psu.edu::bc926e73-bc64-40b7-99e0-0982457408d6" providerId="AD" clId="Web-{31FBD1F7-1D96-7D84-C5A4-3F421982928D}" dt="2023-12-05T02:28:35.569" v="26"/>
          <ac:cxnSpMkLst>
            <pc:docMk/>
            <pc:sldMk cId="1707408395" sldId="256"/>
            <ac:cxnSpMk id="19" creationId="{F12FB9A8-E482-4339-A730-6C024982AE56}"/>
          </ac:cxnSpMkLst>
        </pc:cxnChg>
        <pc:cxnChg chg="add del">
          <ac:chgData name="Chang, Annalise Yi-Li" userId="S::ayc5642@psu.edu::bc926e73-bc64-40b7-99e0-0982457408d6" providerId="AD" clId="Web-{31FBD1F7-1D96-7D84-C5A4-3F421982928D}" dt="2023-12-05T02:28:35.569" v="26"/>
          <ac:cxnSpMkLst>
            <pc:docMk/>
            <pc:sldMk cId="1707408395" sldId="256"/>
            <ac:cxnSpMk id="21" creationId="{573C7C39-C73B-4051-B742-C9086B7BE3EC}"/>
          </ac:cxnSpMkLst>
        </pc:cxnChg>
      </pc:sldChg>
      <pc:sldChg chg="modSp new">
        <pc:chgData name="Chang, Annalise Yi-Li" userId="S::ayc5642@psu.edu::bc926e73-bc64-40b7-99e0-0982457408d6" providerId="AD" clId="Web-{31FBD1F7-1D96-7D84-C5A4-3F421982928D}" dt="2023-12-05T02:29:16.116" v="56" actId="20577"/>
        <pc:sldMkLst>
          <pc:docMk/>
          <pc:sldMk cId="1909098753" sldId="257"/>
        </pc:sldMkLst>
        <pc:spChg chg="mod">
          <ac:chgData name="Chang, Annalise Yi-Li" userId="S::ayc5642@psu.edu::bc926e73-bc64-40b7-99e0-0982457408d6" providerId="AD" clId="Web-{31FBD1F7-1D96-7D84-C5A4-3F421982928D}" dt="2023-12-05T02:29:16.116" v="56" actId="20577"/>
          <ac:spMkLst>
            <pc:docMk/>
            <pc:sldMk cId="1909098753" sldId="257"/>
            <ac:spMk id="2" creationId="{D343BEC8-BBF2-BC86-37A3-E2E0A3A742A2}"/>
          </ac:spMkLst>
        </pc:spChg>
      </pc:sldChg>
      <pc:sldChg chg="modSp new">
        <pc:chgData name="Chang, Annalise Yi-Li" userId="S::ayc5642@psu.edu::bc926e73-bc64-40b7-99e0-0982457408d6" providerId="AD" clId="Web-{31FBD1F7-1D96-7D84-C5A4-3F421982928D}" dt="2023-12-05T02:29:29.460" v="65" actId="20577"/>
        <pc:sldMkLst>
          <pc:docMk/>
          <pc:sldMk cId="4134571675" sldId="258"/>
        </pc:sldMkLst>
        <pc:spChg chg="mod">
          <ac:chgData name="Chang, Annalise Yi-Li" userId="S::ayc5642@psu.edu::bc926e73-bc64-40b7-99e0-0982457408d6" providerId="AD" clId="Web-{31FBD1F7-1D96-7D84-C5A4-3F421982928D}" dt="2023-12-05T02:29:29.460" v="65" actId="20577"/>
          <ac:spMkLst>
            <pc:docMk/>
            <pc:sldMk cId="4134571675" sldId="258"/>
            <ac:spMk id="2" creationId="{FB7F3370-DE46-E3E1-7723-61B6F85DA43F}"/>
          </ac:spMkLst>
        </pc:spChg>
      </pc:sldChg>
      <pc:sldChg chg="delSp modSp new">
        <pc:chgData name="Chang, Annalise Yi-Li" userId="S::ayc5642@psu.edu::bc926e73-bc64-40b7-99e0-0982457408d6" providerId="AD" clId="Web-{31FBD1F7-1D96-7D84-C5A4-3F421982928D}" dt="2023-12-05T02:31:25.006" v="110"/>
        <pc:sldMkLst>
          <pc:docMk/>
          <pc:sldMk cId="1072558400" sldId="259"/>
        </pc:sldMkLst>
        <pc:spChg chg="mod">
          <ac:chgData name="Chang, Annalise Yi-Li" userId="S::ayc5642@psu.edu::bc926e73-bc64-40b7-99e0-0982457408d6" providerId="AD" clId="Web-{31FBD1F7-1D96-7D84-C5A4-3F421982928D}" dt="2023-12-05T02:29:45.194" v="77" actId="20577"/>
          <ac:spMkLst>
            <pc:docMk/>
            <pc:sldMk cId="1072558400" sldId="259"/>
            <ac:spMk id="2" creationId="{F5256E4B-A0DC-BFAD-78B3-9E52A8957FF6}"/>
          </ac:spMkLst>
        </pc:spChg>
        <pc:spChg chg="del">
          <ac:chgData name="Chang, Annalise Yi-Li" userId="S::ayc5642@psu.edu::bc926e73-bc64-40b7-99e0-0982457408d6" providerId="AD" clId="Web-{31FBD1F7-1D96-7D84-C5A4-3F421982928D}" dt="2023-12-05T02:31:25.006" v="110"/>
          <ac:spMkLst>
            <pc:docMk/>
            <pc:sldMk cId="1072558400" sldId="259"/>
            <ac:spMk id="3" creationId="{4E77BCFB-4529-D546-14F0-8433618799FA}"/>
          </ac:spMkLst>
        </pc:spChg>
      </pc:sldChg>
      <pc:sldChg chg="new del">
        <pc:chgData name="Chang, Annalise Yi-Li" userId="S::ayc5642@psu.edu::bc926e73-bc64-40b7-99e0-0982457408d6" providerId="AD" clId="Web-{31FBD1F7-1D96-7D84-C5A4-3F421982928D}" dt="2023-12-05T02:29:32.460" v="67"/>
        <pc:sldMkLst>
          <pc:docMk/>
          <pc:sldMk cId="2782661915" sldId="259"/>
        </pc:sldMkLst>
      </pc:sldChg>
      <pc:sldChg chg="delSp modSp new">
        <pc:chgData name="Chang, Annalise Yi-Li" userId="S::ayc5642@psu.edu::bc926e73-bc64-40b7-99e0-0982457408d6" providerId="AD" clId="Web-{31FBD1F7-1D96-7D84-C5A4-3F421982928D}" dt="2023-12-05T02:31:19.678" v="109" actId="20577"/>
        <pc:sldMkLst>
          <pc:docMk/>
          <pc:sldMk cId="2148580582" sldId="260"/>
        </pc:sldMkLst>
        <pc:spChg chg="mod">
          <ac:chgData name="Chang, Annalise Yi-Li" userId="S::ayc5642@psu.edu::bc926e73-bc64-40b7-99e0-0982457408d6" providerId="AD" clId="Web-{31FBD1F7-1D96-7D84-C5A4-3F421982928D}" dt="2023-12-05T02:31:19.678" v="109" actId="20577"/>
          <ac:spMkLst>
            <pc:docMk/>
            <pc:sldMk cId="2148580582" sldId="260"/>
            <ac:spMk id="2" creationId="{68A29DAC-C59D-3740-1AB7-88DB0DBA5D22}"/>
          </ac:spMkLst>
        </pc:spChg>
        <pc:spChg chg="del">
          <ac:chgData name="Chang, Annalise Yi-Li" userId="S::ayc5642@psu.edu::bc926e73-bc64-40b7-99e0-0982457408d6" providerId="AD" clId="Web-{31FBD1F7-1D96-7D84-C5A4-3F421982928D}" dt="2023-12-05T02:30:52.928" v="79"/>
          <ac:spMkLst>
            <pc:docMk/>
            <pc:sldMk cId="2148580582" sldId="260"/>
            <ac:spMk id="3" creationId="{285327A6-79C9-F623-96F1-C6ABC695CDC0}"/>
          </ac:spMkLst>
        </pc:spChg>
      </pc:sldChg>
      <pc:sldChg chg="modSp new">
        <pc:chgData name="Chang, Annalise Yi-Li" userId="S::ayc5642@psu.edu::bc926e73-bc64-40b7-99e0-0982457408d6" providerId="AD" clId="Web-{31FBD1F7-1D96-7D84-C5A4-3F421982928D}" dt="2023-12-05T02:31:33.256" v="114" actId="20577"/>
        <pc:sldMkLst>
          <pc:docMk/>
          <pc:sldMk cId="117686681" sldId="261"/>
        </pc:sldMkLst>
        <pc:spChg chg="mod">
          <ac:chgData name="Chang, Annalise Yi-Li" userId="S::ayc5642@psu.edu::bc926e73-bc64-40b7-99e0-0982457408d6" providerId="AD" clId="Web-{31FBD1F7-1D96-7D84-C5A4-3F421982928D}" dt="2023-12-05T02:31:33.256" v="114" actId="20577"/>
          <ac:spMkLst>
            <pc:docMk/>
            <pc:sldMk cId="117686681" sldId="261"/>
            <ac:spMk id="2" creationId="{262CDBD2-BB85-2D92-7BCB-2050C647E480}"/>
          </ac:spMkLst>
        </pc:spChg>
      </pc:sldChg>
      <pc:sldChg chg="delSp modSp new">
        <pc:chgData name="Chang, Annalise Yi-Li" userId="S::ayc5642@psu.edu::bc926e73-bc64-40b7-99e0-0982457408d6" providerId="AD" clId="Web-{31FBD1F7-1D96-7D84-C5A4-3F421982928D}" dt="2023-12-05T02:31:44.835" v="118" actId="20577"/>
        <pc:sldMkLst>
          <pc:docMk/>
          <pc:sldMk cId="1501226791" sldId="262"/>
        </pc:sldMkLst>
        <pc:spChg chg="mod">
          <ac:chgData name="Chang, Annalise Yi-Li" userId="S::ayc5642@psu.edu::bc926e73-bc64-40b7-99e0-0982457408d6" providerId="AD" clId="Web-{31FBD1F7-1D96-7D84-C5A4-3F421982928D}" dt="2023-12-05T02:31:44.835" v="118" actId="20577"/>
          <ac:spMkLst>
            <pc:docMk/>
            <pc:sldMk cId="1501226791" sldId="262"/>
            <ac:spMk id="2" creationId="{09709C1E-0C1D-1F6F-7DEC-CD727BDA6084}"/>
          </ac:spMkLst>
        </pc:spChg>
        <pc:spChg chg="del">
          <ac:chgData name="Chang, Annalise Yi-Li" userId="S::ayc5642@psu.edu::bc926e73-bc64-40b7-99e0-0982457408d6" providerId="AD" clId="Web-{31FBD1F7-1D96-7D84-C5A4-3F421982928D}" dt="2023-12-05T02:31:42.131" v="116"/>
          <ac:spMkLst>
            <pc:docMk/>
            <pc:sldMk cId="1501226791" sldId="262"/>
            <ac:spMk id="3" creationId="{E9E34288-6E1F-2072-77D1-0736B08543B9}"/>
          </ac:spMkLst>
        </pc:spChg>
      </pc:sldChg>
      <pc:sldChg chg="modSp new">
        <pc:chgData name="Chang, Annalise Yi-Li" userId="S::ayc5642@psu.edu::bc926e73-bc64-40b7-99e0-0982457408d6" providerId="AD" clId="Web-{31FBD1F7-1D96-7D84-C5A4-3F421982928D}" dt="2023-12-05T02:32:06.834" v="137" actId="20577"/>
        <pc:sldMkLst>
          <pc:docMk/>
          <pc:sldMk cId="2057204859" sldId="263"/>
        </pc:sldMkLst>
        <pc:spChg chg="mod">
          <ac:chgData name="Chang, Annalise Yi-Li" userId="S::ayc5642@psu.edu::bc926e73-bc64-40b7-99e0-0982457408d6" providerId="AD" clId="Web-{31FBD1F7-1D96-7D84-C5A4-3F421982928D}" dt="2023-12-05T02:32:06.834" v="137" actId="20577"/>
          <ac:spMkLst>
            <pc:docMk/>
            <pc:sldMk cId="2057204859" sldId="263"/>
            <ac:spMk id="2" creationId="{F48943B3-502F-F255-C745-0771E072D7E6}"/>
          </ac:spMkLst>
        </pc:spChg>
      </pc:sldChg>
      <pc:sldChg chg="modSp new">
        <pc:chgData name="Chang, Annalise Yi-Li" userId="S::ayc5642@psu.edu::bc926e73-bc64-40b7-99e0-0982457408d6" providerId="AD" clId="Web-{31FBD1F7-1D96-7D84-C5A4-3F421982928D}" dt="2023-12-05T02:32:14.553" v="149" actId="20577"/>
        <pc:sldMkLst>
          <pc:docMk/>
          <pc:sldMk cId="3909444004" sldId="264"/>
        </pc:sldMkLst>
        <pc:spChg chg="mod">
          <ac:chgData name="Chang, Annalise Yi-Li" userId="S::ayc5642@psu.edu::bc926e73-bc64-40b7-99e0-0982457408d6" providerId="AD" clId="Web-{31FBD1F7-1D96-7D84-C5A4-3F421982928D}" dt="2023-12-05T02:32:14.553" v="149" actId="20577"/>
          <ac:spMkLst>
            <pc:docMk/>
            <pc:sldMk cId="3909444004" sldId="264"/>
            <ac:spMk id="2" creationId="{CBEF02BA-70DE-490F-EE23-8789566FBFAB}"/>
          </ac:spMkLst>
        </pc:spChg>
      </pc:sldChg>
      <pc:sldChg chg="delSp modSp new">
        <pc:chgData name="Chang, Annalise Yi-Li" userId="S::ayc5642@psu.edu::bc926e73-bc64-40b7-99e0-0982457408d6" providerId="AD" clId="Web-{31FBD1F7-1D96-7D84-C5A4-3F421982928D}" dt="2023-12-05T02:32:37.303" v="155"/>
        <pc:sldMkLst>
          <pc:docMk/>
          <pc:sldMk cId="1724957772" sldId="265"/>
        </pc:sldMkLst>
        <pc:spChg chg="mod">
          <ac:chgData name="Chang, Annalise Yi-Li" userId="S::ayc5642@psu.edu::bc926e73-bc64-40b7-99e0-0982457408d6" providerId="AD" clId="Web-{31FBD1F7-1D96-7D84-C5A4-3F421982928D}" dt="2023-12-05T02:32:33.959" v="154" actId="20577"/>
          <ac:spMkLst>
            <pc:docMk/>
            <pc:sldMk cId="1724957772" sldId="265"/>
            <ac:spMk id="2" creationId="{B6156451-3DEE-6DE8-88CA-F748D324E366}"/>
          </ac:spMkLst>
        </pc:spChg>
        <pc:spChg chg="del">
          <ac:chgData name="Chang, Annalise Yi-Li" userId="S::ayc5642@psu.edu::bc926e73-bc64-40b7-99e0-0982457408d6" providerId="AD" clId="Web-{31FBD1F7-1D96-7D84-C5A4-3F421982928D}" dt="2023-12-05T02:32:37.303" v="155"/>
          <ac:spMkLst>
            <pc:docMk/>
            <pc:sldMk cId="1724957772" sldId="265"/>
            <ac:spMk id="3" creationId="{B5902C05-718F-7F7E-0721-E55A7B03B4EF}"/>
          </ac:spMkLst>
        </pc:spChg>
      </pc:sldChg>
      <pc:sldChg chg="modSp new mod modClrScheme chgLayout">
        <pc:chgData name="Chang, Annalise Yi-Li" userId="S::ayc5642@psu.edu::bc926e73-bc64-40b7-99e0-0982457408d6" providerId="AD" clId="Web-{31FBD1F7-1D96-7D84-C5A4-3F421982928D}" dt="2023-12-05T02:32:59.038" v="185" actId="20577"/>
        <pc:sldMkLst>
          <pc:docMk/>
          <pc:sldMk cId="402779680" sldId="266"/>
        </pc:sldMkLst>
        <pc:spChg chg="mod ord">
          <ac:chgData name="Chang, Annalise Yi-Li" userId="S::ayc5642@psu.edu::bc926e73-bc64-40b7-99e0-0982457408d6" providerId="AD" clId="Web-{31FBD1F7-1D96-7D84-C5A4-3F421982928D}" dt="2023-12-05T02:32:59.038" v="185" actId="20577"/>
          <ac:spMkLst>
            <pc:docMk/>
            <pc:sldMk cId="402779680" sldId="266"/>
            <ac:spMk id="2" creationId="{4B467639-44DC-7ACF-CD7E-A6FAA2A9FED1}"/>
          </ac:spMkLst>
        </pc:spChg>
        <pc:spChg chg="mod ord">
          <ac:chgData name="Chang, Annalise Yi-Li" userId="S::ayc5642@psu.edu::bc926e73-bc64-40b7-99e0-0982457408d6" providerId="AD" clId="Web-{31FBD1F7-1D96-7D84-C5A4-3F421982928D}" dt="2023-12-05T02:32:44.272" v="157"/>
          <ac:spMkLst>
            <pc:docMk/>
            <pc:sldMk cId="402779680" sldId="266"/>
            <ac:spMk id="3" creationId="{8833EBBD-F026-3EBA-23B3-01360DD9312D}"/>
          </ac:spMkLst>
        </pc:spChg>
      </pc:sldChg>
      <pc:sldChg chg="modSp new">
        <pc:chgData name="Chang, Annalise Yi-Li" userId="S::ayc5642@psu.edu::bc926e73-bc64-40b7-99e0-0982457408d6" providerId="AD" clId="Web-{31FBD1F7-1D96-7D84-C5A4-3F421982928D}" dt="2023-12-05T02:33:11.850" v="207" actId="20577"/>
        <pc:sldMkLst>
          <pc:docMk/>
          <pc:sldMk cId="1141773573" sldId="267"/>
        </pc:sldMkLst>
        <pc:spChg chg="mod">
          <ac:chgData name="Chang, Annalise Yi-Li" userId="S::ayc5642@psu.edu::bc926e73-bc64-40b7-99e0-0982457408d6" providerId="AD" clId="Web-{31FBD1F7-1D96-7D84-C5A4-3F421982928D}" dt="2023-12-05T02:33:11.850" v="207" actId="20577"/>
          <ac:spMkLst>
            <pc:docMk/>
            <pc:sldMk cId="1141773573" sldId="267"/>
            <ac:spMk id="2" creationId="{C5AA739E-B3EE-1DCA-4BFB-7875476370F9}"/>
          </ac:spMkLst>
        </pc:spChg>
      </pc:sldChg>
      <pc:sldChg chg="add ord replId">
        <pc:chgData name="Chang, Annalise Yi-Li" userId="S::ayc5642@psu.edu::bc926e73-bc64-40b7-99e0-0982457408d6" providerId="AD" clId="Web-{31FBD1F7-1D96-7D84-C5A4-3F421982928D}" dt="2023-12-05T02:33:20.959" v="209"/>
        <pc:sldMkLst>
          <pc:docMk/>
          <pc:sldMk cId="3297680319" sldId="268"/>
        </pc:sldMkLst>
      </pc:sldChg>
      <pc:sldMasterChg chg="del delSldLayout">
        <pc:chgData name="Chang, Annalise Yi-Li" userId="S::ayc5642@psu.edu::bc926e73-bc64-40b7-99e0-0982457408d6" providerId="AD" clId="Web-{31FBD1F7-1D96-7D84-C5A4-3F421982928D}" dt="2023-12-05T02:28:15.553" v="20"/>
        <pc:sldMasterMkLst>
          <pc:docMk/>
          <pc:sldMasterMk cId="2460954070" sldId="2147483660"/>
        </pc:sldMasterMkLst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g, Annalise Yi-Li" userId="S::ayc5642@psu.edu::bc926e73-bc64-40b7-99e0-0982457408d6" providerId="AD" clId="Web-{31FBD1F7-1D96-7D84-C5A4-3F421982928D}" dt="2023-12-05T02:28:15.553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ang, Annalise Yi-Li" userId="S::ayc5642@psu.edu::bc926e73-bc64-40b7-99e0-0982457408d6" providerId="AD" clId="Web-{31FBD1F7-1D96-7D84-C5A4-3F421982928D}" dt="2023-12-05T02:28:37.507" v="27"/>
        <pc:sldMasterMkLst>
          <pc:docMk/>
          <pc:sldMasterMk cId="229390844" sldId="2147483672"/>
        </pc:sldMasterMkLst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457722819" sldId="2147483673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212993798" sldId="2147483674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3378368009" sldId="2147483675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3385456716" sldId="2147483676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1202524316" sldId="2147483677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1386549360" sldId="2147483678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247376124" sldId="2147483679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3041164921" sldId="2147483680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4023029717" sldId="2147483681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3236839368" sldId="2147483682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45104995" sldId="2147483683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316059933" sldId="2147483684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1330069469" sldId="2147483685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778452193" sldId="2147483686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1594995187" sldId="2147483687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7.507" v="27"/>
          <pc:sldLayoutMkLst>
            <pc:docMk/>
            <pc:sldMasterMk cId="229390844" sldId="2147483672"/>
            <pc:sldLayoutMk cId="2781175297" sldId="2147483688"/>
          </pc:sldLayoutMkLst>
        </pc:sldLayoutChg>
      </pc:sldMasterChg>
      <pc:sldMasterChg chg="add del addSldLayout delSldLayout modSldLayout">
        <pc:chgData name="Chang, Annalise Yi-Li" userId="S::ayc5642@psu.edu::bc926e73-bc64-40b7-99e0-0982457408d6" providerId="AD" clId="Web-{31FBD1F7-1D96-7D84-C5A4-3F421982928D}" dt="2023-12-05T02:28:44.272" v="28"/>
        <pc:sldMasterMkLst>
          <pc:docMk/>
          <pc:sldMasterMk cId="690633452" sldId="2147483689"/>
        </pc:sldMasterMkLst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1442779320" sldId="2147483690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1776756450" sldId="2147483691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1007473825" sldId="2147483692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1706096625" sldId="2147483693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1055546255" sldId="2147483694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3256455360" sldId="2147483695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919208620" sldId="2147483696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3265445787" sldId="2147483697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4243057799" sldId="2147483698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4033251598" sldId="2147483699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4.272" v="28"/>
          <pc:sldLayoutMkLst>
            <pc:docMk/>
            <pc:sldMasterMk cId="690633452" sldId="2147483689"/>
            <pc:sldLayoutMk cId="3055136558" sldId="2147483700"/>
          </pc:sldLayoutMkLst>
        </pc:sldLayoutChg>
      </pc:sldMasterChg>
      <pc:sldMasterChg chg="add del addSldLayout delSldLayout">
        <pc:chgData name="Chang, Annalise Yi-Li" userId="S::ayc5642@psu.edu::bc926e73-bc64-40b7-99e0-0982457408d6" providerId="AD" clId="Web-{31FBD1F7-1D96-7D84-C5A4-3F421982928D}" dt="2023-12-05T02:28:35.569" v="26"/>
        <pc:sldMasterMkLst>
          <pc:docMk/>
          <pc:sldMasterMk cId="604838920" sldId="2147483697"/>
        </pc:sldMasterMkLst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171451840" sldId="2147483689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252517311" sldId="2147483690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532836658" sldId="2147483691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682526539" sldId="2147483692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4277759391" sldId="2147483693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366756266" sldId="2147483694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97092053" sldId="2147483695"/>
          </pc:sldLayoutMkLst>
        </pc:sldLayoutChg>
        <pc:sldLayoutChg chg="add del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643076108" sldId="2147483696"/>
          </pc:sldLayoutMkLst>
        </pc:sldLayoutChg>
        <pc:sldLayoutChg chg="add del replId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3313298093" sldId="2147483698"/>
          </pc:sldLayoutMkLst>
        </pc:sldLayoutChg>
        <pc:sldLayoutChg chg="add del replId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1891778660" sldId="2147483699"/>
          </pc:sldLayoutMkLst>
        </pc:sldLayoutChg>
        <pc:sldLayoutChg chg="add del replId">
          <pc:chgData name="Chang, Annalise Yi-Li" userId="S::ayc5642@psu.edu::bc926e73-bc64-40b7-99e0-0982457408d6" providerId="AD" clId="Web-{31FBD1F7-1D96-7D84-C5A4-3F421982928D}" dt="2023-12-05T02:28:35.569" v="26"/>
          <pc:sldLayoutMkLst>
            <pc:docMk/>
            <pc:sldMasterMk cId="604838920" sldId="2147483697"/>
            <pc:sldLayoutMk cId="3490637073" sldId="2147483700"/>
          </pc:sldLayoutMkLst>
        </pc:sldLayoutChg>
      </pc:sldMasterChg>
      <pc:sldMasterChg chg="add del addSldLayout delSldLayout modSldLayout">
        <pc:chgData name="Chang, Annalise Yi-Li" userId="S::ayc5642@psu.edu::bc926e73-bc64-40b7-99e0-0982457408d6" providerId="AD" clId="Web-{31FBD1F7-1D96-7D84-C5A4-3F421982928D}" dt="2023-12-05T02:28:33.085" v="24"/>
        <pc:sldMasterMkLst>
          <pc:docMk/>
          <pc:sldMasterMk cId="1200372326" sldId="2147483701"/>
        </pc:sldMasterMkLst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855523533" sldId="2147483702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1414863497" sldId="2147483703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1671886407" sldId="2147483704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647508262" sldId="2147483705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1802116012" sldId="2147483706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651762624" sldId="2147483707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2336438285" sldId="2147483708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2428242542" sldId="2147483709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1765893226" sldId="2147483710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4265208687" sldId="2147483711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33.085" v="24"/>
          <pc:sldLayoutMkLst>
            <pc:docMk/>
            <pc:sldMasterMk cId="1200372326" sldId="2147483701"/>
            <pc:sldLayoutMk cId="367272919" sldId="2147483712"/>
          </pc:sldLayoutMkLst>
        </pc:sldLayoutChg>
      </pc:sldMasterChg>
      <pc:sldMasterChg chg="add del addSldLayout delSldLayout modSldLayout">
        <pc:chgData name="Chang, Annalise Yi-Li" userId="S::ayc5642@psu.edu::bc926e73-bc64-40b7-99e0-0982457408d6" providerId="AD" clId="Web-{31FBD1F7-1D96-7D84-C5A4-3F421982928D}" dt="2023-12-05T02:28:45.991" v="29"/>
        <pc:sldMasterMkLst>
          <pc:docMk/>
          <pc:sldMasterMk cId="2086213388" sldId="2147483701"/>
        </pc:sldMasterMkLst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218852674" sldId="2147483702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1909221705" sldId="2147483703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2304249150" sldId="2147483704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4187298004" sldId="2147483705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520083315" sldId="2147483706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417528708" sldId="2147483707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3935592269" sldId="2147483708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1205840214" sldId="2147483709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3921849612" sldId="2147483710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4202526536" sldId="2147483711"/>
          </pc:sldLayoutMkLst>
        </pc:sldLayoutChg>
        <pc:sldLayoutChg chg="add del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2086213388" sldId="2147483701"/>
            <pc:sldLayoutMk cId="1171726327" sldId="2147483712"/>
          </pc:sldLayoutMkLst>
        </pc:sldLayoutChg>
      </pc:sldMasterChg>
      <pc:sldMasterChg chg="add addSldLayout modSldLayout">
        <pc:chgData name="Chang, Annalise Yi-Li" userId="S::ayc5642@psu.edu::bc926e73-bc64-40b7-99e0-0982457408d6" providerId="AD" clId="Web-{31FBD1F7-1D96-7D84-C5A4-3F421982928D}" dt="2023-12-05T02:28:45.991" v="29"/>
        <pc:sldMasterMkLst>
          <pc:docMk/>
          <pc:sldMasterMk cId="3367288492" sldId="2147483713"/>
        </pc:sldMasterMkLst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2535764379" sldId="2147483714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4028153114" sldId="2147483715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3502500602" sldId="2147483716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3187146298" sldId="2147483717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961110228" sldId="2147483718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919577973" sldId="2147483719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4071204325" sldId="2147483720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657757817" sldId="2147483721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1572263210" sldId="2147483722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2590099167" sldId="2147483723"/>
          </pc:sldLayoutMkLst>
        </pc:sldLayoutChg>
        <pc:sldLayoutChg chg="add mod replId">
          <pc:chgData name="Chang, Annalise Yi-Li" userId="S::ayc5642@psu.edu::bc926e73-bc64-40b7-99e0-0982457408d6" providerId="AD" clId="Web-{31FBD1F7-1D96-7D84-C5A4-3F421982928D}" dt="2023-12-05T02:28:45.991" v="29"/>
          <pc:sldLayoutMkLst>
            <pc:docMk/>
            <pc:sldMasterMk cId="3367288492" sldId="2147483713"/>
            <pc:sldLayoutMk cId="3152598593" sldId="2147483724"/>
          </pc:sldLayoutMkLst>
        </pc:sldLayoutChg>
      </pc:sldMasterChg>
    </pc:docChg>
  </pc:docChgLst>
  <pc:docChgLst>
    <pc:chgData name="Guo, George" userId="S::ghg5071@psu.edu::c7574dc1-0363-470f-b0e1-c2ba9f4e471a" providerId="AD" clId="Web-{E54C613C-2349-C2C7-8B14-D04B1908D239}"/>
    <pc:docChg chg="modSld">
      <pc:chgData name="Guo, George" userId="S::ghg5071@psu.edu::c7574dc1-0363-470f-b0e1-c2ba9f4e471a" providerId="AD" clId="Web-{E54C613C-2349-C2C7-8B14-D04B1908D239}" dt="2023-12-06T14:42:49.745" v="270" actId="20577"/>
      <pc:docMkLst>
        <pc:docMk/>
      </pc:docMkLst>
      <pc:sldChg chg="modSp">
        <pc:chgData name="Guo, George" userId="S::ghg5071@psu.edu::c7574dc1-0363-470f-b0e1-c2ba9f4e471a" providerId="AD" clId="Web-{E54C613C-2349-C2C7-8B14-D04B1908D239}" dt="2023-12-06T14:42:49.745" v="270" actId="20577"/>
        <pc:sldMkLst>
          <pc:docMk/>
          <pc:sldMk cId="402779680" sldId="266"/>
        </pc:sldMkLst>
        <pc:spChg chg="mod">
          <ac:chgData name="Guo, George" userId="S::ghg5071@psu.edu::c7574dc1-0363-470f-b0e1-c2ba9f4e471a" providerId="AD" clId="Web-{E54C613C-2349-C2C7-8B14-D04B1908D239}" dt="2023-12-06T14:42:49.745" v="270" actId="20577"/>
          <ac:spMkLst>
            <pc:docMk/>
            <pc:sldMk cId="402779680" sldId="266"/>
            <ac:spMk id="3" creationId="{8833EBBD-F026-3EBA-23B3-01360DD9312D}"/>
          </ac:spMkLst>
        </pc:spChg>
      </pc:sldChg>
    </pc:docChg>
  </pc:docChgLst>
  <pc:docChgLst>
    <pc:chgData name="Chang, Annalise Yi-Li" userId="S::ayc5642@psu.edu::bc926e73-bc64-40b7-99e0-0982457408d6" providerId="AD" clId="Web-{3B905D2F-F867-4CF5-7691-1B5B49C52CE1}"/>
    <pc:docChg chg="addSld delSld modSld sldOrd">
      <pc:chgData name="Chang, Annalise Yi-Li" userId="S::ayc5642@psu.edu::bc926e73-bc64-40b7-99e0-0982457408d6" providerId="AD" clId="Web-{3B905D2F-F867-4CF5-7691-1B5B49C52CE1}" dt="2023-12-06T16:33:23.051" v="728" actId="1076"/>
      <pc:docMkLst>
        <pc:docMk/>
      </pc:docMkLst>
      <pc:sldChg chg="addSp delSp modSp ord">
        <pc:chgData name="Chang, Annalise Yi-Li" userId="S::ayc5642@psu.edu::bc926e73-bc64-40b7-99e0-0982457408d6" providerId="AD" clId="Web-{3B905D2F-F867-4CF5-7691-1B5B49C52CE1}" dt="2023-12-06T16:22:24.066" v="525"/>
        <pc:sldMkLst>
          <pc:docMk/>
          <pc:sldMk cId="402779680" sldId="266"/>
        </pc:sldMkLst>
        <pc:spChg chg="mod">
          <ac:chgData name="Chang, Annalise Yi-Li" userId="S::ayc5642@psu.edu::bc926e73-bc64-40b7-99e0-0982457408d6" providerId="AD" clId="Web-{3B905D2F-F867-4CF5-7691-1B5B49C52CE1}" dt="2023-12-06T16:21:47.284" v="497" actId="20577"/>
          <ac:spMkLst>
            <pc:docMk/>
            <pc:sldMk cId="402779680" sldId="266"/>
            <ac:spMk id="2" creationId="{4B467639-44DC-7ACF-CD7E-A6FAA2A9FED1}"/>
          </ac:spMkLst>
        </pc:spChg>
        <pc:spChg chg="del mod">
          <ac:chgData name="Chang, Annalise Yi-Li" userId="S::ayc5642@psu.edu::bc926e73-bc64-40b7-99e0-0982457408d6" providerId="AD" clId="Web-{3B905D2F-F867-4CF5-7691-1B5B49C52CE1}" dt="2023-12-06T16:20:29.829" v="473"/>
          <ac:spMkLst>
            <pc:docMk/>
            <pc:sldMk cId="402779680" sldId="266"/>
            <ac:spMk id="3" creationId="{8833EBBD-F026-3EBA-23B3-01360DD9312D}"/>
          </ac:spMkLst>
        </pc:spChg>
        <pc:spChg chg="add del mod">
          <ac:chgData name="Chang, Annalise Yi-Li" userId="S::ayc5642@psu.edu::bc926e73-bc64-40b7-99e0-0982457408d6" providerId="AD" clId="Web-{3B905D2F-F867-4CF5-7691-1B5B49C52CE1}" dt="2023-12-06T16:21:33.331" v="493"/>
          <ac:spMkLst>
            <pc:docMk/>
            <pc:sldMk cId="402779680" sldId="266"/>
            <ac:spMk id="6" creationId="{A6C1AEB1-D048-EB3E-2A90-30F1E801BA4D}"/>
          </ac:spMkLst>
        </pc:spChg>
        <pc:graphicFrameChg chg="add mod modGraphic">
          <ac:chgData name="Chang, Annalise Yi-Li" userId="S::ayc5642@psu.edu::bc926e73-bc64-40b7-99e0-0982457408d6" providerId="AD" clId="Web-{3B905D2F-F867-4CF5-7691-1B5B49C52CE1}" dt="2023-12-06T16:22:24.066" v="525"/>
          <ac:graphicFrameMkLst>
            <pc:docMk/>
            <pc:sldMk cId="402779680" sldId="266"/>
            <ac:graphicFrameMk id="4" creationId="{220A41E7-33F6-AB5E-8FD3-EEACA6BBC342}"/>
          </ac:graphicFrameMkLst>
        </pc:graphicFrameChg>
      </pc:sldChg>
      <pc:sldChg chg="add del ord replId">
        <pc:chgData name="Chang, Annalise Yi-Li" userId="S::ayc5642@psu.edu::bc926e73-bc64-40b7-99e0-0982457408d6" providerId="AD" clId="Web-{3B905D2F-F867-4CF5-7691-1B5B49C52CE1}" dt="2023-12-06T16:21:02.345" v="483"/>
        <pc:sldMkLst>
          <pc:docMk/>
          <pc:sldMk cId="2446722663" sldId="272"/>
        </pc:sldMkLst>
      </pc:sldChg>
      <pc:sldChg chg="addSp delSp modSp add replId">
        <pc:chgData name="Chang, Annalise Yi-Li" userId="S::ayc5642@psu.edu::bc926e73-bc64-40b7-99e0-0982457408d6" providerId="AD" clId="Web-{3B905D2F-F867-4CF5-7691-1B5B49C52CE1}" dt="2023-12-06T16:33:23.051" v="728" actId="1076"/>
        <pc:sldMkLst>
          <pc:docMk/>
          <pc:sldMk cId="4056556432" sldId="272"/>
        </pc:sldMkLst>
        <pc:spChg chg="add del mod">
          <ac:chgData name="Chang, Annalise Yi-Li" userId="S::ayc5642@psu.edu::bc926e73-bc64-40b7-99e0-0982457408d6" providerId="AD" clId="Web-{3B905D2F-F867-4CF5-7691-1B5B49C52CE1}" dt="2023-12-06T16:29:13.811" v="666"/>
          <ac:spMkLst>
            <pc:docMk/>
            <pc:sldMk cId="4056556432" sldId="272"/>
            <ac:spMk id="3" creationId="{5F805BBF-62AF-F380-3838-988FBB71DAEE}"/>
          </ac:spMkLst>
        </pc:spChg>
        <pc:spChg chg="mod">
          <ac:chgData name="Chang, Annalise Yi-Li" userId="S::ayc5642@psu.edu::bc926e73-bc64-40b7-99e0-0982457408d6" providerId="AD" clId="Web-{3B905D2F-F867-4CF5-7691-1B5B49C52CE1}" dt="2023-12-06T16:32:17.065" v="714" actId="20577"/>
          <ac:spMkLst>
            <pc:docMk/>
            <pc:sldMk cId="4056556432" sldId="272"/>
            <ac:spMk id="6" creationId="{A6C1AEB1-D048-EB3E-2A90-30F1E801BA4D}"/>
          </ac:spMkLst>
        </pc:spChg>
        <pc:grpChg chg="add del mod">
          <ac:chgData name="Chang, Annalise Yi-Li" userId="S::ayc5642@psu.edu::bc926e73-bc64-40b7-99e0-0982457408d6" providerId="AD" clId="Web-{3B905D2F-F867-4CF5-7691-1B5B49C52CE1}" dt="2023-12-06T16:32:25.128" v="715"/>
          <ac:grpSpMkLst>
            <pc:docMk/>
            <pc:sldMk cId="4056556432" sldId="272"/>
            <ac:grpSpMk id="16" creationId="{C80CD1AA-E1EB-62A1-961D-52729D8EF8CD}"/>
          </ac:grpSpMkLst>
        </pc:grpChg>
        <pc:graphicFrameChg chg="del">
          <ac:chgData name="Chang, Annalise Yi-Li" userId="S::ayc5642@psu.edu::bc926e73-bc64-40b7-99e0-0982457408d6" providerId="AD" clId="Web-{3B905D2F-F867-4CF5-7691-1B5B49C52CE1}" dt="2023-12-06T16:21:30.502" v="492"/>
          <ac:graphicFrameMkLst>
            <pc:docMk/>
            <pc:sldMk cId="4056556432" sldId="272"/>
            <ac:graphicFrameMk id="4" creationId="{220A41E7-33F6-AB5E-8FD3-EEACA6BBC342}"/>
          </ac:graphicFrameMkLst>
        </pc:graphicFrameChg>
        <pc:picChg chg="add del">
          <ac:chgData name="Chang, Annalise Yi-Li" userId="S::ayc5642@psu.edu::bc926e73-bc64-40b7-99e0-0982457408d6" providerId="AD" clId="Web-{3B905D2F-F867-4CF5-7691-1B5B49C52CE1}" dt="2023-12-06T16:29:28.014" v="670"/>
          <ac:picMkLst>
            <pc:docMk/>
            <pc:sldMk cId="4056556432" sldId="272"/>
            <ac:picMk id="7" creationId="{4A37AFA4-0568-C351-2729-3FBE108981CF}"/>
          </ac:picMkLst>
        </pc:picChg>
        <pc:picChg chg="add del">
          <ac:chgData name="Chang, Annalise Yi-Li" userId="S::ayc5642@psu.edu::bc926e73-bc64-40b7-99e0-0982457408d6" providerId="AD" clId="Web-{3B905D2F-F867-4CF5-7691-1B5B49C52CE1}" dt="2023-12-06T16:29:28.014" v="669"/>
          <ac:picMkLst>
            <pc:docMk/>
            <pc:sldMk cId="4056556432" sldId="272"/>
            <ac:picMk id="9" creationId="{B097284F-0C09-9298-949C-753F61BEF139}"/>
          </ac:picMkLst>
        </pc:picChg>
        <pc:picChg chg="add">
          <ac:chgData name="Chang, Annalise Yi-Li" userId="S::ayc5642@psu.edu::bc926e73-bc64-40b7-99e0-0982457408d6" providerId="AD" clId="Web-{3B905D2F-F867-4CF5-7691-1B5B49C52CE1}" dt="2023-12-06T16:29:41.233" v="671"/>
          <ac:picMkLst>
            <pc:docMk/>
            <pc:sldMk cId="4056556432" sldId="272"/>
            <ac:picMk id="11" creationId="{70CB9678-51BF-7792-74D5-C310BE8BEFF2}"/>
          </ac:picMkLst>
        </pc:picChg>
        <pc:picChg chg="add">
          <ac:chgData name="Chang, Annalise Yi-Li" userId="S::ayc5642@psu.edu::bc926e73-bc64-40b7-99e0-0982457408d6" providerId="AD" clId="Web-{3B905D2F-F867-4CF5-7691-1B5B49C52CE1}" dt="2023-12-06T16:29:41.249" v="672"/>
          <ac:picMkLst>
            <pc:docMk/>
            <pc:sldMk cId="4056556432" sldId="272"/>
            <ac:picMk id="13" creationId="{8980B292-A3E8-26A4-9CA0-D24ED781845A}"/>
          </ac:picMkLst>
        </pc:picChg>
        <pc:picChg chg="add">
          <ac:chgData name="Chang, Annalise Yi-Li" userId="S::ayc5642@psu.edu::bc926e73-bc64-40b7-99e0-0982457408d6" providerId="AD" clId="Web-{3B905D2F-F867-4CF5-7691-1B5B49C52CE1}" dt="2023-12-06T16:29:41.264" v="673"/>
          <ac:picMkLst>
            <pc:docMk/>
            <pc:sldMk cId="4056556432" sldId="272"/>
            <ac:picMk id="15" creationId="{46C7B363-448E-E551-F418-A9F9D96B1D59}"/>
          </ac:picMkLst>
        </pc:picChg>
        <pc:picChg chg="add mod">
          <ac:chgData name="Chang, Annalise Yi-Li" userId="S::ayc5642@psu.edu::bc926e73-bc64-40b7-99e0-0982457408d6" providerId="AD" clId="Web-{3B905D2F-F867-4CF5-7691-1B5B49C52CE1}" dt="2023-12-06T16:33:23.051" v="728" actId="1076"/>
          <ac:picMkLst>
            <pc:docMk/>
            <pc:sldMk cId="4056556432" sldId="272"/>
            <ac:picMk id="18" creationId="{D8B75779-227D-0350-EBC8-3E79F8B006C5}"/>
          </ac:picMkLst>
        </pc:picChg>
        <pc:cxnChg chg="add del mod">
          <ac:chgData name="Chang, Annalise Yi-Li" userId="S::ayc5642@psu.edu::bc926e73-bc64-40b7-99e0-0982457408d6" providerId="AD" clId="Web-{3B905D2F-F867-4CF5-7691-1B5B49C52CE1}" dt="2023-12-06T16:30:35.391" v="684"/>
          <ac:cxnSpMkLst>
            <pc:docMk/>
            <pc:sldMk cId="4056556432" sldId="272"/>
            <ac:cxnSpMk id="17" creationId="{CFA617B4-41BD-924D-5AA3-B485C5B59155}"/>
          </ac:cxnSpMkLst>
        </pc:cxnChg>
      </pc:sldChg>
      <pc:sldChg chg="addSp modSp add ord replId">
        <pc:chgData name="Chang, Annalise Yi-Li" userId="S::ayc5642@psu.edu::bc926e73-bc64-40b7-99e0-0982457408d6" providerId="AD" clId="Web-{3B905D2F-F867-4CF5-7691-1B5B49C52CE1}" dt="2023-12-06T16:26:56.464" v="661" actId="14100"/>
        <pc:sldMkLst>
          <pc:docMk/>
          <pc:sldMk cId="3221981144" sldId="273"/>
        </pc:sldMkLst>
        <pc:spChg chg="add mod">
          <ac:chgData name="Chang, Annalise Yi-Li" userId="S::ayc5642@psu.edu::bc926e73-bc64-40b7-99e0-0982457408d6" providerId="AD" clId="Web-{3B905D2F-F867-4CF5-7691-1B5B49C52CE1}" dt="2023-12-06T16:26:56.464" v="661" actId="14100"/>
          <ac:spMkLst>
            <pc:docMk/>
            <pc:sldMk cId="3221981144" sldId="273"/>
            <ac:spMk id="2" creationId="{51790587-B342-112B-0E99-28D5AC108DE3}"/>
          </ac:spMkLst>
        </pc:spChg>
        <pc:spChg chg="add mod">
          <ac:chgData name="Chang, Annalise Yi-Li" userId="S::ayc5642@psu.edu::bc926e73-bc64-40b7-99e0-0982457408d6" providerId="AD" clId="Web-{3B905D2F-F867-4CF5-7691-1B5B49C52CE1}" dt="2023-12-06T16:26:44.666" v="660" actId="14100"/>
          <ac:spMkLst>
            <pc:docMk/>
            <pc:sldMk cId="3221981144" sldId="273"/>
            <ac:spMk id="4" creationId="{23F25FE8-7C8B-2ECA-BA84-8CB718EC904A}"/>
          </ac:spMkLst>
        </pc:spChg>
      </pc:sldChg>
    </pc:docChg>
  </pc:docChgLst>
  <pc:docChgLst>
    <pc:chgData name="Guo, George" userId="S::ghg5071@psu.edu::c7574dc1-0363-470f-b0e1-c2ba9f4e471a" providerId="AD" clId="Web-{8AEE6E59-076E-4823-7596-D022CF3154CF}"/>
    <pc:docChg chg="modSld">
      <pc:chgData name="Guo, George" userId="S::ghg5071@psu.edu::c7574dc1-0363-470f-b0e1-c2ba9f4e471a" providerId="AD" clId="Web-{8AEE6E59-076E-4823-7596-D022CF3154CF}" dt="2023-12-06T14:00:54.739" v="49" actId="20577"/>
      <pc:docMkLst>
        <pc:docMk/>
      </pc:docMkLst>
      <pc:sldChg chg="modSp">
        <pc:chgData name="Guo, George" userId="S::ghg5071@psu.edu::c7574dc1-0363-470f-b0e1-c2ba9f4e471a" providerId="AD" clId="Web-{8AEE6E59-076E-4823-7596-D022CF3154CF}" dt="2023-12-06T14:00:54.739" v="49" actId="20577"/>
        <pc:sldMkLst>
          <pc:docMk/>
          <pc:sldMk cId="117686681" sldId="261"/>
        </pc:sldMkLst>
        <pc:spChg chg="mod">
          <ac:chgData name="Guo, George" userId="S::ghg5071@psu.edu::c7574dc1-0363-470f-b0e1-c2ba9f4e471a" providerId="AD" clId="Web-{8AEE6E59-076E-4823-7596-D022CF3154CF}" dt="2023-12-06T14:00:54.739" v="49" actId="20577"/>
          <ac:spMkLst>
            <pc:docMk/>
            <pc:sldMk cId="117686681" sldId="261"/>
            <ac:spMk id="3" creationId="{9C2564F7-F952-4A41-38B8-675EBE5B7825}"/>
          </ac:spMkLst>
        </pc:spChg>
      </pc:sldChg>
    </pc:docChg>
  </pc:docChgLst>
  <pc:docChgLst>
    <pc:chgData name="Guo, George" userId="S::ghg5071@psu.edu::c7574dc1-0363-470f-b0e1-c2ba9f4e471a" providerId="AD" clId="Web-{6E9ADBE0-0D7D-E74F-5E8B-3AB3781E6C6A}"/>
    <pc:docChg chg="sldOrd">
      <pc:chgData name="Guo, George" userId="S::ghg5071@psu.edu::c7574dc1-0363-470f-b0e1-c2ba9f4e471a" providerId="AD" clId="Web-{6E9ADBE0-0D7D-E74F-5E8B-3AB3781E6C6A}" dt="2023-12-09T19:18:55.752" v="0"/>
      <pc:docMkLst>
        <pc:docMk/>
      </pc:docMkLst>
      <pc:sldChg chg="ord">
        <pc:chgData name="Guo, George" userId="S::ghg5071@psu.edu::c7574dc1-0363-470f-b0e1-c2ba9f4e471a" providerId="AD" clId="Web-{6E9ADBE0-0D7D-E74F-5E8B-3AB3781E6C6A}" dt="2023-12-09T19:18:55.752" v="0"/>
        <pc:sldMkLst>
          <pc:docMk/>
          <pc:sldMk cId="1724957772" sldId="265"/>
        </pc:sldMkLst>
      </pc:sldChg>
    </pc:docChg>
  </pc:docChgLst>
  <pc:docChgLst>
    <pc:chgData name="Chang, Annalise Yi-Li" userId="S::ayc5642@psu.edu::bc926e73-bc64-40b7-99e0-0982457408d6" providerId="AD" clId="Web-{41D0C63C-49BE-898B-EB5D-EBD36AFEE651}"/>
    <pc:docChg chg="addSld delSld modSld">
      <pc:chgData name="Chang, Annalise Yi-Li" userId="S::ayc5642@psu.edu::bc926e73-bc64-40b7-99e0-0982457408d6" providerId="AD" clId="Web-{41D0C63C-49BE-898B-EB5D-EBD36AFEE651}" dt="2023-12-06T02:47:18.886" v="1196" actId="20577"/>
      <pc:docMkLst>
        <pc:docMk/>
      </pc:docMkLst>
      <pc:sldChg chg="addSp delSp modSp">
        <pc:chgData name="Chang, Annalise Yi-Li" userId="S::ayc5642@psu.edu::bc926e73-bc64-40b7-99e0-0982457408d6" providerId="AD" clId="Web-{41D0C63C-49BE-898B-EB5D-EBD36AFEE651}" dt="2023-12-05T23:34:44.010" v="628" actId="1076"/>
        <pc:sldMkLst>
          <pc:docMk/>
          <pc:sldMk cId="1707408395" sldId="256"/>
        </pc:sldMkLst>
        <pc:spChg chg="mod">
          <ac:chgData name="Chang, Annalise Yi-Li" userId="S::ayc5642@psu.edu::bc926e73-bc64-40b7-99e0-0982457408d6" providerId="AD" clId="Web-{41D0C63C-49BE-898B-EB5D-EBD36AFEE651}" dt="2023-12-05T23:34:44.010" v="628" actId="1076"/>
          <ac:spMkLst>
            <pc:docMk/>
            <pc:sldMk cId="1707408395" sldId="256"/>
            <ac:spMk id="2" creationId="{F0F24A6D-988B-6882-BE56-EE90304B435A}"/>
          </ac:spMkLst>
        </pc:spChg>
        <pc:spChg chg="add del mod">
          <ac:chgData name="Chang, Annalise Yi-Li" userId="S::ayc5642@psu.edu::bc926e73-bc64-40b7-99e0-0982457408d6" providerId="AD" clId="Web-{41D0C63C-49BE-898B-EB5D-EBD36AFEE651}" dt="2023-12-05T23:09:24.542" v="318"/>
          <ac:spMkLst>
            <pc:docMk/>
            <pc:sldMk cId="1707408395" sldId="256"/>
            <ac:spMk id="4" creationId="{C6D05B15-D025-8FA8-3E60-7A8F8188019F}"/>
          </ac:spMkLst>
        </pc:spChg>
        <pc:spChg chg="add del mod">
          <ac:chgData name="Chang, Annalise Yi-Li" userId="S::ayc5642@psu.edu::bc926e73-bc64-40b7-99e0-0982457408d6" providerId="AD" clId="Web-{41D0C63C-49BE-898B-EB5D-EBD36AFEE651}" dt="2023-12-05T23:09:39.777" v="325"/>
          <ac:spMkLst>
            <pc:docMk/>
            <pc:sldMk cId="1707408395" sldId="256"/>
            <ac:spMk id="5" creationId="{2AD1D8A9-4C0A-6E6B-61FC-42A1A0802240}"/>
          </ac:spMkLst>
        </pc:spChg>
        <pc:grpChg chg="add mod">
          <ac:chgData name="Chang, Annalise Yi-Li" userId="S::ayc5642@psu.edu::bc926e73-bc64-40b7-99e0-0982457408d6" providerId="AD" clId="Web-{41D0C63C-49BE-898B-EB5D-EBD36AFEE651}" dt="2023-12-05T23:10:50.171" v="344" actId="1076"/>
          <ac:grpSpMkLst>
            <pc:docMk/>
            <pc:sldMk cId="1707408395" sldId="256"/>
            <ac:grpSpMk id="16" creationId="{B2F30F8F-5170-72B5-16AB-59A2FC43B823}"/>
          </ac:grpSpMkLst>
        </pc:grpChg>
        <pc:picChg chg="add del">
          <ac:chgData name="Chang, Annalise Yi-Li" userId="S::ayc5642@psu.edu::bc926e73-bc64-40b7-99e0-0982457408d6" providerId="AD" clId="Web-{41D0C63C-49BE-898B-EB5D-EBD36AFEE651}" dt="2023-12-05T23:09:49.950" v="327"/>
          <ac:picMkLst>
            <pc:docMk/>
            <pc:sldMk cId="1707408395" sldId="256"/>
            <ac:picMk id="7" creationId="{891026AD-F5D5-7E02-A50F-6C19DCF8AF73}"/>
          </ac:picMkLst>
        </pc:picChg>
        <pc:picChg chg="add del">
          <ac:chgData name="Chang, Annalise Yi-Li" userId="S::ayc5642@psu.edu::bc926e73-bc64-40b7-99e0-0982457408d6" providerId="AD" clId="Web-{41D0C63C-49BE-898B-EB5D-EBD36AFEE651}" dt="2023-12-05T23:09:59.528" v="329"/>
          <ac:picMkLst>
            <pc:docMk/>
            <pc:sldMk cId="1707408395" sldId="256"/>
            <ac:picMk id="9" creationId="{3B30621D-AE45-9617-7610-F61AA8FB8A79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10:07.169" v="330"/>
          <ac:picMkLst>
            <pc:docMk/>
            <pc:sldMk cId="1707408395" sldId="256"/>
            <ac:picMk id="11" creationId="{1D6604E5-3A02-6CD4-B4DB-C869B6BF65FE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10:07.185" v="331"/>
          <ac:picMkLst>
            <pc:docMk/>
            <pc:sldMk cId="1707408395" sldId="256"/>
            <ac:picMk id="13" creationId="{4EA15EFA-9A9A-B622-FC98-789C1DC60B20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10:07.200" v="332"/>
          <ac:picMkLst>
            <pc:docMk/>
            <pc:sldMk cId="1707408395" sldId="256"/>
            <ac:picMk id="15" creationId="{FA414260-3749-72F9-51FC-6B90001197DC}"/>
          </ac:picMkLst>
        </pc:picChg>
      </pc:sldChg>
      <pc:sldChg chg="addSp modSp">
        <pc:chgData name="Chang, Annalise Yi-Li" userId="S::ayc5642@psu.edu::bc926e73-bc64-40b7-99e0-0982457408d6" providerId="AD" clId="Web-{41D0C63C-49BE-898B-EB5D-EBD36AFEE651}" dt="2023-12-05T23:34:19.431" v="619" actId="20577"/>
        <pc:sldMkLst>
          <pc:docMk/>
          <pc:sldMk cId="1909098753" sldId="257"/>
        </pc:sldMkLst>
        <pc:spChg chg="mod">
          <ac:chgData name="Chang, Annalise Yi-Li" userId="S::ayc5642@psu.edu::bc926e73-bc64-40b7-99e0-0982457408d6" providerId="AD" clId="Web-{41D0C63C-49BE-898B-EB5D-EBD36AFEE651}" dt="2023-12-05T23:34:19.431" v="619" actId="20577"/>
          <ac:spMkLst>
            <pc:docMk/>
            <pc:sldMk cId="1909098753" sldId="257"/>
            <ac:spMk id="2" creationId="{D343BEC8-BBF2-BC86-37A3-E2E0A3A742A2}"/>
          </ac:spMkLst>
        </pc:spChg>
        <pc:spChg chg="mod">
          <ac:chgData name="Chang, Annalise Yi-Li" userId="S::ayc5642@psu.edu::bc926e73-bc64-40b7-99e0-0982457408d6" providerId="AD" clId="Web-{41D0C63C-49BE-898B-EB5D-EBD36AFEE651}" dt="2023-12-05T23:18:20.564" v="466" actId="20577"/>
          <ac:spMkLst>
            <pc:docMk/>
            <pc:sldMk cId="1909098753" sldId="257"/>
            <ac:spMk id="3" creationId="{1649C771-38B1-1139-3547-641CF3BEC91A}"/>
          </ac:spMkLst>
        </pc:spChg>
        <pc:picChg chg="add mod">
          <ac:chgData name="Chang, Annalise Yi-Li" userId="S::ayc5642@psu.edu::bc926e73-bc64-40b7-99e0-0982457408d6" providerId="AD" clId="Web-{41D0C63C-49BE-898B-EB5D-EBD36AFEE651}" dt="2023-12-05T23:09:28.886" v="320" actId="1076"/>
          <ac:picMkLst>
            <pc:docMk/>
            <pc:sldMk cId="1909098753" sldId="257"/>
            <ac:picMk id="4" creationId="{8FA22930-E7B1-B7D2-6850-E5048580C462}"/>
          </ac:picMkLst>
        </pc:picChg>
      </pc:sldChg>
      <pc:sldChg chg="addSp modSp">
        <pc:chgData name="Chang, Annalise Yi-Li" userId="S::ayc5642@psu.edu::bc926e73-bc64-40b7-99e0-0982457408d6" providerId="AD" clId="Web-{41D0C63C-49BE-898B-EB5D-EBD36AFEE651}" dt="2023-12-05T23:35:21.465" v="642" actId="20577"/>
        <pc:sldMkLst>
          <pc:docMk/>
          <pc:sldMk cId="4134571675" sldId="258"/>
        </pc:sldMkLst>
        <pc:spChg chg="mod">
          <ac:chgData name="Chang, Annalise Yi-Li" userId="S::ayc5642@psu.edu::bc926e73-bc64-40b7-99e0-0982457408d6" providerId="AD" clId="Web-{41D0C63C-49BE-898B-EB5D-EBD36AFEE651}" dt="2023-12-05T23:34:23.447" v="620" actId="20577"/>
          <ac:spMkLst>
            <pc:docMk/>
            <pc:sldMk cId="4134571675" sldId="258"/>
            <ac:spMk id="2" creationId="{FB7F3370-DE46-E3E1-7723-61B6F85DA43F}"/>
          </ac:spMkLst>
        </pc:spChg>
        <pc:spChg chg="mod">
          <ac:chgData name="Chang, Annalise Yi-Li" userId="S::ayc5642@psu.edu::bc926e73-bc64-40b7-99e0-0982457408d6" providerId="AD" clId="Web-{41D0C63C-49BE-898B-EB5D-EBD36AFEE651}" dt="2023-12-05T23:35:21.465" v="642" actId="20577"/>
          <ac:spMkLst>
            <pc:docMk/>
            <pc:sldMk cId="4134571675" sldId="258"/>
            <ac:spMk id="3" creationId="{FEB8879C-C47E-4939-E188-1B78FEFBAC12}"/>
          </ac:spMkLst>
        </pc:spChg>
        <pc:grpChg chg="add">
          <ac:chgData name="Chang, Annalise Yi-Li" userId="S::ayc5642@psu.edu::bc926e73-bc64-40b7-99e0-0982457408d6" providerId="AD" clId="Web-{41D0C63C-49BE-898B-EB5D-EBD36AFEE651}" dt="2023-12-05T23:09:34.762" v="321"/>
          <ac:grpSpMkLst>
            <pc:docMk/>
            <pc:sldMk cId="4134571675" sldId="258"/>
            <ac:grpSpMk id="7" creationId="{3685E419-47BF-3EBA-6B61-9A1949AD4ED3}"/>
          </ac:grpSpMkLst>
        </pc:grpChg>
        <pc:picChg chg="add mod">
          <ac:chgData name="Chang, Annalise Yi-Li" userId="S::ayc5642@psu.edu::bc926e73-bc64-40b7-99e0-0982457408d6" providerId="AD" clId="Web-{41D0C63C-49BE-898B-EB5D-EBD36AFEE651}" dt="2023-12-05T23:07:59.133" v="311" actId="1076"/>
          <ac:picMkLst>
            <pc:docMk/>
            <pc:sldMk cId="4134571675" sldId="258"/>
            <ac:picMk id="4" creationId="{ED7E8577-A25D-AAAE-5465-32FA23F77056}"/>
          </ac:picMkLst>
        </pc:picChg>
        <pc:picChg chg="add mod ord">
          <ac:chgData name="Chang, Annalise Yi-Li" userId="S::ayc5642@psu.edu::bc926e73-bc64-40b7-99e0-0982457408d6" providerId="AD" clId="Web-{41D0C63C-49BE-898B-EB5D-EBD36AFEE651}" dt="2023-12-05T23:07:54.961" v="309" actId="1076"/>
          <ac:picMkLst>
            <pc:docMk/>
            <pc:sldMk cId="4134571675" sldId="258"/>
            <ac:picMk id="5" creationId="{7B6888EE-48EE-482C-1F63-EABBFA077EE5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5T23:07:57.383" v="310" actId="1076"/>
          <ac:picMkLst>
            <pc:docMk/>
            <pc:sldMk cId="4134571675" sldId="258"/>
            <ac:picMk id="6" creationId="{41D5B5C7-C5E9-2349-6576-81F4778AC03D}"/>
          </ac:picMkLst>
        </pc:picChg>
      </pc:sldChg>
      <pc:sldChg chg="addSp delSp modSp">
        <pc:chgData name="Chang, Annalise Yi-Li" userId="S::ayc5642@psu.edu::bc926e73-bc64-40b7-99e0-0982457408d6" providerId="AD" clId="Web-{41D0C63C-49BE-898B-EB5D-EBD36AFEE651}" dt="2023-12-06T02:42:32.269" v="1103"/>
        <pc:sldMkLst>
          <pc:docMk/>
          <pc:sldMk cId="2148580582" sldId="260"/>
        </pc:sldMkLst>
        <pc:spChg chg="mod">
          <ac:chgData name="Chang, Annalise Yi-Li" userId="S::ayc5642@psu.edu::bc926e73-bc64-40b7-99e0-0982457408d6" providerId="AD" clId="Web-{41D0C63C-49BE-898B-EB5D-EBD36AFEE651}" dt="2023-12-05T23:34:09.009" v="618" actId="20577"/>
          <ac:spMkLst>
            <pc:docMk/>
            <pc:sldMk cId="2148580582" sldId="260"/>
            <ac:spMk id="2" creationId="{68A29DAC-C59D-3740-1AB7-88DB0DBA5D22}"/>
          </ac:spMkLst>
        </pc:spChg>
        <pc:grpChg chg="add del mod">
          <ac:chgData name="Chang, Annalise Yi-Li" userId="S::ayc5642@psu.edu::bc926e73-bc64-40b7-99e0-0982457408d6" providerId="AD" clId="Web-{41D0C63C-49BE-898B-EB5D-EBD36AFEE651}" dt="2023-12-06T02:42:32.269" v="1103"/>
          <ac:grpSpMkLst>
            <pc:docMk/>
            <pc:sldMk cId="2148580582" sldId="260"/>
            <ac:grpSpMk id="9" creationId="{2FFF1EA2-2940-7F9C-2A42-CA47B6BC1764}"/>
          </ac:grpSpMkLst>
        </pc:grpChg>
        <pc:picChg chg="add">
          <ac:chgData name="Chang, Annalise Yi-Li" userId="S::ayc5642@psu.edu::bc926e73-bc64-40b7-99e0-0982457408d6" providerId="AD" clId="Web-{41D0C63C-49BE-898B-EB5D-EBD36AFEE651}" dt="2023-12-05T23:12:08.658" v="395"/>
          <ac:picMkLst>
            <pc:docMk/>
            <pc:sldMk cId="2148580582" sldId="260"/>
            <ac:picMk id="4" creationId="{1F9EC783-641D-0C69-B50C-5D2DC41E2D2A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12:08.674" v="396"/>
          <ac:picMkLst>
            <pc:docMk/>
            <pc:sldMk cId="2148580582" sldId="260"/>
            <ac:picMk id="6" creationId="{337720CE-27FD-DE3D-AEB1-FCBB3C5F998F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12:08.674" v="397"/>
          <ac:picMkLst>
            <pc:docMk/>
            <pc:sldMk cId="2148580582" sldId="260"/>
            <ac:picMk id="8" creationId="{AA36C29E-7A80-9F8A-118A-54B20AD45BF9}"/>
          </ac:picMkLst>
        </pc:picChg>
      </pc:sldChg>
      <pc:sldChg chg="addSp modSp">
        <pc:chgData name="Chang, Annalise Yi-Li" userId="S::ayc5642@psu.edu::bc926e73-bc64-40b7-99e0-0982457408d6" providerId="AD" clId="Web-{41D0C63C-49BE-898B-EB5D-EBD36AFEE651}" dt="2023-12-06T02:41:47.033" v="1102" actId="1076"/>
        <pc:sldMkLst>
          <pc:docMk/>
          <pc:sldMk cId="117686681" sldId="261"/>
        </pc:sldMkLst>
        <pc:spChg chg="mod">
          <ac:chgData name="Chang, Annalise Yi-Li" userId="S::ayc5642@psu.edu::bc926e73-bc64-40b7-99e0-0982457408d6" providerId="AD" clId="Web-{41D0C63C-49BE-898B-EB5D-EBD36AFEE651}" dt="2023-12-05T23:20:56.867" v="469" actId="20577"/>
          <ac:spMkLst>
            <pc:docMk/>
            <pc:sldMk cId="117686681" sldId="261"/>
            <ac:spMk id="2" creationId="{262CDBD2-BB85-2D92-7BCB-2050C647E480}"/>
          </ac:spMkLst>
        </pc:spChg>
        <pc:spChg chg="mod">
          <ac:chgData name="Chang, Annalise Yi-Li" userId="S::ayc5642@psu.edu::bc926e73-bc64-40b7-99e0-0982457408d6" providerId="AD" clId="Web-{41D0C63C-49BE-898B-EB5D-EBD36AFEE651}" dt="2023-12-06T01:26:10.567" v="861" actId="20577"/>
          <ac:spMkLst>
            <pc:docMk/>
            <pc:sldMk cId="117686681" sldId="261"/>
            <ac:spMk id="3" creationId="{9C2564F7-F952-4A41-38B8-675EBE5B7825}"/>
          </ac:spMkLst>
        </pc:spChg>
        <pc:grpChg chg="add mod">
          <ac:chgData name="Chang, Annalise Yi-Li" userId="S::ayc5642@psu.edu::bc926e73-bc64-40b7-99e0-0982457408d6" providerId="AD" clId="Web-{41D0C63C-49BE-898B-EB5D-EBD36AFEE651}" dt="2023-12-05T23:30:49.688" v="504" actId="1076"/>
          <ac:grpSpMkLst>
            <pc:docMk/>
            <pc:sldMk cId="117686681" sldId="261"/>
            <ac:grpSpMk id="10" creationId="{FB8735D7-BBA8-0BFB-05EA-D3509EECC960}"/>
          </ac:grpSpMkLst>
        </pc:grpChg>
        <pc:picChg chg="add">
          <ac:chgData name="Chang, Annalise Yi-Li" userId="S::ayc5642@psu.edu::bc926e73-bc64-40b7-99e0-0982457408d6" providerId="AD" clId="Web-{41D0C63C-49BE-898B-EB5D-EBD36AFEE651}" dt="2023-12-05T23:30:35.578" v="497"/>
          <ac:picMkLst>
            <pc:docMk/>
            <pc:sldMk cId="117686681" sldId="261"/>
            <ac:picMk id="5" creationId="{A34F37EE-F7C8-B7BC-2BC4-BC72609AB5B1}"/>
          </ac:picMkLst>
        </pc:picChg>
        <pc:picChg chg="add">
          <ac:chgData name="Chang, Annalise Yi-Li" userId="S::ayc5642@psu.edu::bc926e73-bc64-40b7-99e0-0982457408d6" providerId="AD" clId="Web-{41D0C63C-49BE-898B-EB5D-EBD36AFEE651}" dt="2023-12-05T23:30:35.594" v="498"/>
          <ac:picMkLst>
            <pc:docMk/>
            <pc:sldMk cId="117686681" sldId="261"/>
            <ac:picMk id="7" creationId="{DDED8446-7515-A74E-A8A3-E6C49A061E7F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41:47.033" v="1102" actId="1076"/>
          <ac:picMkLst>
            <pc:docMk/>
            <pc:sldMk cId="117686681" sldId="261"/>
            <ac:picMk id="9" creationId="{801601B6-5B0A-3878-C06A-15A3BF362A1A}"/>
          </ac:picMkLst>
        </pc:picChg>
      </pc:sldChg>
      <pc:sldChg chg="addSp delSp modSp">
        <pc:chgData name="Chang, Annalise Yi-Li" userId="S::ayc5642@psu.edu::bc926e73-bc64-40b7-99e0-0982457408d6" providerId="AD" clId="Web-{41D0C63C-49BE-898B-EB5D-EBD36AFEE651}" dt="2023-12-06T02:38:37.934" v="1068" actId="1076"/>
        <pc:sldMkLst>
          <pc:docMk/>
          <pc:sldMk cId="2057204859" sldId="263"/>
        </pc:sldMkLst>
        <pc:spChg chg="mod">
          <ac:chgData name="Chang, Annalise Yi-Li" userId="S::ayc5642@psu.edu::bc926e73-bc64-40b7-99e0-0982457408d6" providerId="AD" clId="Web-{41D0C63C-49BE-898B-EB5D-EBD36AFEE651}" dt="2023-12-06T02:33:17.363" v="1000" actId="20577"/>
          <ac:spMkLst>
            <pc:docMk/>
            <pc:sldMk cId="2057204859" sldId="263"/>
            <ac:spMk id="3" creationId="{C70C9C22-E3BF-AE9F-42B2-8DEFA2916CBA}"/>
          </ac:spMkLst>
        </pc:spChg>
        <pc:grpChg chg="add mod">
          <ac:chgData name="Chang, Annalise Yi-Li" userId="S::ayc5642@psu.edu::bc926e73-bc64-40b7-99e0-0982457408d6" providerId="AD" clId="Web-{41D0C63C-49BE-898B-EB5D-EBD36AFEE651}" dt="2023-12-06T02:37:51.464" v="1061" actId="1076"/>
          <ac:grpSpMkLst>
            <pc:docMk/>
            <pc:sldMk cId="2057204859" sldId="263"/>
            <ac:grpSpMk id="14" creationId="{DB3D51D2-3959-0912-25DB-C4727F22ADD4}"/>
          </ac:grpSpMkLst>
        </pc:grpChg>
        <pc:picChg chg="add mod">
          <ac:chgData name="Chang, Annalise Yi-Li" userId="S::ayc5642@psu.edu::bc926e73-bc64-40b7-99e0-0982457408d6" providerId="AD" clId="Web-{41D0C63C-49BE-898B-EB5D-EBD36AFEE651}" dt="2023-12-06T02:37:14.948" v="1038"/>
          <ac:picMkLst>
            <pc:docMk/>
            <pc:sldMk cId="2057204859" sldId="263"/>
            <ac:picMk id="4" creationId="{32224C58-59E2-8C06-F24A-C9BFFDF71A9D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38:33.934" v="1067" actId="1076"/>
          <ac:picMkLst>
            <pc:docMk/>
            <pc:sldMk cId="2057204859" sldId="263"/>
            <ac:picMk id="5" creationId="{AC5832D2-4008-76AD-BBE8-9C96E98A7C0A}"/>
          </ac:picMkLst>
        </pc:picChg>
        <pc:picChg chg="add del mod">
          <ac:chgData name="Chang, Annalise Yi-Li" userId="S::ayc5642@psu.edu::bc926e73-bc64-40b7-99e0-0982457408d6" providerId="AD" clId="Web-{41D0C63C-49BE-898B-EB5D-EBD36AFEE651}" dt="2023-12-06T02:36:08.758" v="1019"/>
          <ac:picMkLst>
            <pc:docMk/>
            <pc:sldMk cId="2057204859" sldId="263"/>
            <ac:picMk id="7" creationId="{459D04E3-B924-619B-8E2F-F0EF7C1B0BE6}"/>
          </ac:picMkLst>
        </pc:picChg>
        <pc:picChg chg="add del mod">
          <ac:chgData name="Chang, Annalise Yi-Li" userId="S::ayc5642@psu.edu::bc926e73-bc64-40b7-99e0-0982457408d6" providerId="AD" clId="Web-{41D0C63C-49BE-898B-EB5D-EBD36AFEE651}" dt="2023-12-06T02:36:08.758" v="1018"/>
          <ac:picMkLst>
            <pc:docMk/>
            <pc:sldMk cId="2057204859" sldId="263"/>
            <ac:picMk id="9" creationId="{E079EC20-902C-B207-F504-498E8F7F1795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37:36.058" v="1055"/>
          <ac:picMkLst>
            <pc:docMk/>
            <pc:sldMk cId="2057204859" sldId="263"/>
            <ac:picMk id="10" creationId="{251204DB-70B3-1EF7-1D01-0994A177BA2D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38:29.372" v="1066" actId="1076"/>
          <ac:picMkLst>
            <pc:docMk/>
            <pc:sldMk cId="2057204859" sldId="263"/>
            <ac:picMk id="11" creationId="{3A64CF85-FFE6-33F1-A30C-25E70F37DFFF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38:37.934" v="1068" actId="1076"/>
          <ac:picMkLst>
            <pc:docMk/>
            <pc:sldMk cId="2057204859" sldId="263"/>
            <ac:picMk id="12" creationId="{86AEFC1D-33B2-8CE8-A1A6-08DD78B2431F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37:36.089" v="1058"/>
          <ac:picMkLst>
            <pc:docMk/>
            <pc:sldMk cId="2057204859" sldId="263"/>
            <ac:picMk id="13" creationId="{7A17047A-FF0D-17E5-6898-704BA7134C7D}"/>
          </ac:picMkLst>
        </pc:picChg>
      </pc:sldChg>
      <pc:sldChg chg="addSp modSp">
        <pc:chgData name="Chang, Annalise Yi-Li" userId="S::ayc5642@psu.edu::bc926e73-bc64-40b7-99e0-0982457408d6" providerId="AD" clId="Web-{41D0C63C-49BE-898B-EB5D-EBD36AFEE651}" dt="2023-12-06T02:47:18.886" v="1196" actId="20577"/>
        <pc:sldMkLst>
          <pc:docMk/>
          <pc:sldMk cId="3909444004" sldId="264"/>
        </pc:sldMkLst>
        <pc:spChg chg="mod">
          <ac:chgData name="Chang, Annalise Yi-Li" userId="S::ayc5642@psu.edu::bc926e73-bc64-40b7-99e0-0982457408d6" providerId="AD" clId="Web-{41D0C63C-49BE-898B-EB5D-EBD36AFEE651}" dt="2023-12-06T02:47:18.886" v="1196" actId="20577"/>
          <ac:spMkLst>
            <pc:docMk/>
            <pc:sldMk cId="3909444004" sldId="264"/>
            <ac:spMk id="3" creationId="{48F282B2-A5C1-DB71-38FA-DCB9AFD4FC52}"/>
          </ac:spMkLst>
        </pc:spChg>
        <pc:picChg chg="add mod">
          <ac:chgData name="Chang, Annalise Yi-Li" userId="S::ayc5642@psu.edu::bc926e73-bc64-40b7-99e0-0982457408d6" providerId="AD" clId="Web-{41D0C63C-49BE-898B-EB5D-EBD36AFEE651}" dt="2023-12-06T02:40:09.593" v="1085" actId="1076"/>
          <ac:picMkLst>
            <pc:docMk/>
            <pc:sldMk cId="3909444004" sldId="264"/>
            <ac:picMk id="4" creationId="{ED0C15AD-3E21-16D5-2482-7B2C47896DE2}"/>
          </ac:picMkLst>
        </pc:picChg>
      </pc:sldChg>
      <pc:sldChg chg="addSp delSp modSp">
        <pc:chgData name="Chang, Annalise Yi-Li" userId="S::ayc5642@psu.edu::bc926e73-bc64-40b7-99e0-0982457408d6" providerId="AD" clId="Web-{41D0C63C-49BE-898B-EB5D-EBD36AFEE651}" dt="2023-12-06T02:41:34.674" v="1101" actId="1076"/>
        <pc:sldMkLst>
          <pc:docMk/>
          <pc:sldMk cId="1724957772" sldId="265"/>
        </pc:sldMkLst>
        <pc:grpChg chg="add mod">
          <ac:chgData name="Chang, Annalise Yi-Li" userId="S::ayc5642@psu.edu::bc926e73-bc64-40b7-99e0-0982457408d6" providerId="AD" clId="Web-{41D0C63C-49BE-898B-EB5D-EBD36AFEE651}" dt="2023-12-06T02:41:00.142" v="1097" actId="1076"/>
          <ac:grpSpMkLst>
            <pc:docMk/>
            <pc:sldMk cId="1724957772" sldId="265"/>
            <ac:grpSpMk id="10" creationId="{4DCF288C-F323-7167-FB06-2A98657055F4}"/>
          </ac:grpSpMkLst>
        </pc:grpChg>
        <pc:picChg chg="add del">
          <ac:chgData name="Chang, Annalise Yi-Li" userId="S::ayc5642@psu.edu::bc926e73-bc64-40b7-99e0-0982457408d6" providerId="AD" clId="Web-{41D0C63C-49BE-898B-EB5D-EBD36AFEE651}" dt="2023-12-06T02:40:25.906" v="1087"/>
          <ac:picMkLst>
            <pc:docMk/>
            <pc:sldMk cId="1724957772" sldId="265"/>
            <ac:picMk id="3" creationId="{0845D09B-97E8-5AF2-7649-AA1B12D5B138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41:34.674" v="1101" actId="1076"/>
          <ac:picMkLst>
            <pc:docMk/>
            <pc:sldMk cId="1724957772" sldId="265"/>
            <ac:picMk id="5" creationId="{DBF429C3-AE0D-6339-6B31-58B60D9C111E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41:23.939" v="1099" actId="1076"/>
          <ac:picMkLst>
            <pc:docMk/>
            <pc:sldMk cId="1724957772" sldId="265"/>
            <ac:picMk id="7" creationId="{6A549C4B-7657-F601-D1A1-CBB1912DBBBF}"/>
          </ac:picMkLst>
        </pc:picChg>
        <pc:picChg chg="add mod">
          <ac:chgData name="Chang, Annalise Yi-Li" userId="S::ayc5642@psu.edu::bc926e73-bc64-40b7-99e0-0982457408d6" providerId="AD" clId="Web-{41D0C63C-49BE-898B-EB5D-EBD36AFEE651}" dt="2023-12-06T02:41:29.064" v="1100" actId="1076"/>
          <ac:picMkLst>
            <pc:docMk/>
            <pc:sldMk cId="1724957772" sldId="265"/>
            <ac:picMk id="9" creationId="{FE49C43B-2C32-91E3-ADC5-E476E9919E08}"/>
          </ac:picMkLst>
        </pc:picChg>
      </pc:sldChg>
      <pc:sldChg chg="addSp delSp modSp new mod setBg setClrOvrMap">
        <pc:chgData name="Chang, Annalise Yi-Li" userId="S::ayc5642@psu.edu::bc926e73-bc64-40b7-99e0-0982457408d6" providerId="AD" clId="Web-{41D0C63C-49BE-898B-EB5D-EBD36AFEE651}" dt="2023-12-06T02:26:10.101" v="881"/>
        <pc:sldMkLst>
          <pc:docMk/>
          <pc:sldMk cId="2941443698" sldId="269"/>
        </pc:sldMkLst>
        <pc:spChg chg="add del ord">
          <ac:chgData name="Chang, Annalise Yi-Li" userId="S::ayc5642@psu.edu::bc926e73-bc64-40b7-99e0-0982457408d6" providerId="AD" clId="Web-{41D0C63C-49BE-898B-EB5D-EBD36AFEE651}" dt="2023-12-06T02:25:02.177" v="865"/>
          <ac:spMkLst>
            <pc:docMk/>
            <pc:sldMk cId="2941443698" sldId="269"/>
            <ac:spMk id="2" creationId="{EB16AB93-8788-C719-E521-6A6424758382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19.678" v="874"/>
          <ac:spMkLst>
            <pc:docMk/>
            <pc:sldMk cId="2941443698" sldId="269"/>
            <ac:spMk id="8" creationId="{F754C990-9493-43C5-A08F-2B9A55F7DF0A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19.678" v="874"/>
          <ac:spMkLst>
            <pc:docMk/>
            <pc:sldMk cId="2941443698" sldId="269"/>
            <ac:spMk id="10" creationId="{B176A2F0-4868-448D-8624-668A960A0E45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5:41.928" v="876"/>
          <ac:spMkLst>
            <pc:docMk/>
            <pc:sldMk cId="2941443698" sldId="269"/>
            <ac:spMk id="12" creationId="{F754C990-9493-43C5-A08F-2B9A55F7DF0A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6:10.101" v="881"/>
          <ac:spMkLst>
            <pc:docMk/>
            <pc:sldMk cId="2941443698" sldId="269"/>
            <ac:spMk id="13" creationId="{B176A2F0-4868-448D-8624-668A960A0E45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09.037" v="867"/>
          <ac:spMkLst>
            <pc:docMk/>
            <pc:sldMk cId="2941443698" sldId="269"/>
            <ac:spMk id="15" creationId="{2ABBB681-F4D2-40F2-ACC3-DE0B4B4880EF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09.037" v="867"/>
          <ac:spMkLst>
            <pc:docMk/>
            <pc:sldMk cId="2941443698" sldId="269"/>
            <ac:spMk id="17" creationId="{09388ED0-1FEF-4E11-B488-BD661D1AC1A6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11.443" v="869"/>
          <ac:spMkLst>
            <pc:docMk/>
            <pc:sldMk cId="2941443698" sldId="269"/>
            <ac:spMk id="19" creationId="{2ABBB681-F4D2-40F2-ACC3-DE0B4B4880EF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5:11.443" v="869"/>
          <ac:spMkLst>
            <pc:docMk/>
            <pc:sldMk cId="2941443698" sldId="269"/>
            <ac:spMk id="20" creationId="{09388ED0-1FEF-4E11-B488-BD661D1AC1A6}"/>
          </ac:spMkLst>
        </pc:spChg>
        <pc:picChg chg="add mod">
          <ac:chgData name="Chang, Annalise Yi-Li" userId="S::ayc5642@psu.edu::bc926e73-bc64-40b7-99e0-0982457408d6" providerId="AD" clId="Web-{41D0C63C-49BE-898B-EB5D-EBD36AFEE651}" dt="2023-12-06T02:25:19.678" v="873"/>
          <ac:picMkLst>
            <pc:docMk/>
            <pc:sldMk cId="2941443698" sldId="269"/>
            <ac:picMk id="3" creationId="{EF04C3E6-2A50-4893-9893-501236E0B0B3}"/>
          </ac:picMkLst>
        </pc:picChg>
      </pc:sldChg>
      <pc:sldChg chg="addSp delSp modSp new mod setBg setClrOvrMap">
        <pc:chgData name="Chang, Annalise Yi-Li" userId="S::ayc5642@psu.edu::bc926e73-bc64-40b7-99e0-0982457408d6" providerId="AD" clId="Web-{41D0C63C-49BE-898B-EB5D-EBD36AFEE651}" dt="2023-12-06T02:30:53.046" v="911" actId="1076"/>
        <pc:sldMkLst>
          <pc:docMk/>
          <pc:sldMk cId="1502665059" sldId="270"/>
        </pc:sldMkLst>
        <pc:spChg chg="add del ord">
          <ac:chgData name="Chang, Annalise Yi-Li" userId="S::ayc5642@psu.edu::bc926e73-bc64-40b7-99e0-0982457408d6" providerId="AD" clId="Web-{41D0C63C-49BE-898B-EB5D-EBD36AFEE651}" dt="2023-12-06T02:26:55.618" v="887"/>
          <ac:spMkLst>
            <pc:docMk/>
            <pc:sldMk cId="1502665059" sldId="270"/>
            <ac:spMk id="2" creationId="{FDB8D2BA-6F8D-0085-FA3B-7F9E6A3253F8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6:54.352" v="885"/>
          <ac:spMkLst>
            <pc:docMk/>
            <pc:sldMk cId="1502665059" sldId="270"/>
            <ac:spMk id="8" creationId="{8FDAC42E-BF0D-4839-97E1-4C20C17CF9BA}"/>
          </ac:spMkLst>
        </pc:spChg>
        <pc:spChg chg="add del">
          <ac:chgData name="Chang, Annalise Yi-Li" userId="S::ayc5642@psu.edu::bc926e73-bc64-40b7-99e0-0982457408d6" providerId="AD" clId="Web-{41D0C63C-49BE-898B-EB5D-EBD36AFEE651}" dt="2023-12-06T02:26:54.352" v="885"/>
          <ac:spMkLst>
            <pc:docMk/>
            <pc:sldMk cId="1502665059" sldId="270"/>
            <ac:spMk id="10" creationId="{81635E03-D54F-455F-A5AF-685FFBF3B5EF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7:02.931" v="888"/>
          <ac:spMkLst>
            <pc:docMk/>
            <pc:sldMk cId="1502665059" sldId="270"/>
            <ac:spMk id="12" creationId="{54175D19-1FEC-4DFB-BF2A-971D4B973F92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7:34.228" v="890"/>
          <ac:spMkLst>
            <pc:docMk/>
            <pc:sldMk cId="1502665059" sldId="270"/>
            <ac:spMk id="13" creationId="{CA651283-6D7A-4DC5-B604-9D8A825FACAA}"/>
          </ac:spMkLst>
        </pc:spChg>
        <pc:picChg chg="add del mod modCrop">
          <ac:chgData name="Chang, Annalise Yi-Li" userId="S::ayc5642@psu.edu::bc926e73-bc64-40b7-99e0-0982457408d6" providerId="AD" clId="Web-{41D0C63C-49BE-898B-EB5D-EBD36AFEE651}" dt="2023-12-06T02:30:53.046" v="911" actId="1076"/>
          <ac:picMkLst>
            <pc:docMk/>
            <pc:sldMk cId="1502665059" sldId="270"/>
            <ac:picMk id="3" creationId="{7B255F9E-B1FC-C699-4521-439958F01F5E}"/>
          </ac:picMkLst>
        </pc:picChg>
      </pc:sldChg>
      <pc:sldChg chg="addSp delSp modSp new del">
        <pc:chgData name="Chang, Annalise Yi-Li" userId="S::ayc5642@psu.edu::bc926e73-bc64-40b7-99e0-0982457408d6" providerId="AD" clId="Web-{41D0C63C-49BE-898B-EB5D-EBD36AFEE651}" dt="2023-12-05T23:31:01.220" v="505"/>
        <pc:sldMkLst>
          <pc:docMk/>
          <pc:sldMk cId="1182821752" sldId="271"/>
        </pc:sldMkLst>
        <pc:spChg chg="mod">
          <ac:chgData name="Chang, Annalise Yi-Li" userId="S::ayc5642@psu.edu::bc926e73-bc64-40b7-99e0-0982457408d6" providerId="AD" clId="Web-{41D0C63C-49BE-898B-EB5D-EBD36AFEE651}" dt="2023-12-05T23:23:35.483" v="484" actId="20577"/>
          <ac:spMkLst>
            <pc:docMk/>
            <pc:sldMk cId="1182821752" sldId="271"/>
            <ac:spMk id="2" creationId="{92C4B4B9-6642-5B9D-2B4C-BFC489EF3C9D}"/>
          </ac:spMkLst>
        </pc:spChg>
        <pc:grpChg chg="add del mod">
          <ac:chgData name="Chang, Annalise Yi-Li" userId="S::ayc5642@psu.edu::bc926e73-bc64-40b7-99e0-0982457408d6" providerId="AD" clId="Web-{41D0C63C-49BE-898B-EB5D-EBD36AFEE651}" dt="2023-12-05T23:30:21.796" v="495"/>
          <ac:grpSpMkLst>
            <pc:docMk/>
            <pc:sldMk cId="1182821752" sldId="271"/>
            <ac:grpSpMk id="10" creationId="{D3F9D0C7-C2D2-87EE-7D0F-18CE93AF83B2}"/>
          </ac:grpSpMkLst>
        </pc:grpChg>
        <pc:picChg chg="add del topLvl">
          <ac:chgData name="Chang, Annalise Yi-Li" userId="S::ayc5642@psu.edu::bc926e73-bc64-40b7-99e0-0982457408d6" providerId="AD" clId="Web-{41D0C63C-49BE-898B-EB5D-EBD36AFEE651}" dt="2023-12-05T23:30:21.796" v="496"/>
          <ac:picMkLst>
            <pc:docMk/>
            <pc:sldMk cId="1182821752" sldId="271"/>
            <ac:picMk id="5" creationId="{D71B9E78-F105-0A21-5910-C0FED6F009F0}"/>
          </ac:picMkLst>
        </pc:picChg>
        <pc:picChg chg="add del topLvl">
          <ac:chgData name="Chang, Annalise Yi-Li" userId="S::ayc5642@psu.edu::bc926e73-bc64-40b7-99e0-0982457408d6" providerId="AD" clId="Web-{41D0C63C-49BE-898B-EB5D-EBD36AFEE651}" dt="2023-12-05T23:30:21.796" v="495"/>
          <ac:picMkLst>
            <pc:docMk/>
            <pc:sldMk cId="1182821752" sldId="271"/>
            <ac:picMk id="7" creationId="{C00DF5A4-1C98-52AE-A2B2-64EBB980649A}"/>
          </ac:picMkLst>
        </pc:picChg>
        <pc:picChg chg="add del">
          <ac:chgData name="Chang, Annalise Yi-Li" userId="S::ayc5642@psu.edu::bc926e73-bc64-40b7-99e0-0982457408d6" providerId="AD" clId="Web-{41D0C63C-49BE-898B-EB5D-EBD36AFEE651}" dt="2023-12-05T23:30:21.796" v="494"/>
          <ac:picMkLst>
            <pc:docMk/>
            <pc:sldMk cId="1182821752" sldId="271"/>
            <ac:picMk id="9" creationId="{0B571DA0-15B1-A270-4504-EFE186DB377A}"/>
          </ac:picMkLst>
        </pc:picChg>
      </pc:sldChg>
      <pc:sldChg chg="addSp delSp modSp new mod setBg">
        <pc:chgData name="Chang, Annalise Yi-Li" userId="S::ayc5642@psu.edu::bc926e73-bc64-40b7-99e0-0982457408d6" providerId="AD" clId="Web-{41D0C63C-49BE-898B-EB5D-EBD36AFEE651}" dt="2023-12-06T02:31:11.625" v="914" actId="1076"/>
        <pc:sldMkLst>
          <pc:docMk/>
          <pc:sldMk cId="4165658051" sldId="271"/>
        </pc:sldMkLst>
        <pc:spChg chg="add del ord">
          <ac:chgData name="Chang, Annalise Yi-Li" userId="S::ayc5642@psu.edu::bc926e73-bc64-40b7-99e0-0982457408d6" providerId="AD" clId="Web-{41D0C63C-49BE-898B-EB5D-EBD36AFEE651}" dt="2023-12-06T02:28:46.574" v="899"/>
          <ac:spMkLst>
            <pc:docMk/>
            <pc:sldMk cId="4165658051" sldId="271"/>
            <ac:spMk id="2" creationId="{CCCA8622-740B-FFCC-7EEC-565FAE5A1254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8:48.621" v="900"/>
          <ac:spMkLst>
            <pc:docMk/>
            <pc:sldMk cId="4165658051" sldId="271"/>
            <ac:spMk id="8" creationId="{F754C990-9493-43C5-A08F-2B9A55F7DF0A}"/>
          </ac:spMkLst>
        </pc:spChg>
        <pc:spChg chg="add mod">
          <ac:chgData name="Chang, Annalise Yi-Li" userId="S::ayc5642@psu.edu::bc926e73-bc64-40b7-99e0-0982457408d6" providerId="AD" clId="Web-{41D0C63C-49BE-898B-EB5D-EBD36AFEE651}" dt="2023-12-06T02:28:54.403" v="901"/>
          <ac:spMkLst>
            <pc:docMk/>
            <pc:sldMk cId="4165658051" sldId="271"/>
            <ac:spMk id="10" creationId="{B176A2F0-4868-448D-8624-668A960A0E45}"/>
          </ac:spMkLst>
        </pc:spChg>
        <pc:picChg chg="add mod modCrop">
          <ac:chgData name="Chang, Annalise Yi-Li" userId="S::ayc5642@psu.edu::bc926e73-bc64-40b7-99e0-0982457408d6" providerId="AD" clId="Web-{41D0C63C-49BE-898B-EB5D-EBD36AFEE651}" dt="2023-12-06T02:31:11.625" v="914" actId="1076"/>
          <ac:picMkLst>
            <pc:docMk/>
            <pc:sldMk cId="4165658051" sldId="271"/>
            <ac:picMk id="3" creationId="{42113C75-09B2-4831-95B3-BA9C81C9F0B5}"/>
          </ac:picMkLst>
        </pc:picChg>
      </pc:sldChg>
    </pc:docChg>
  </pc:docChgLst>
  <pc:docChgLst>
    <pc:chgData name="Chang, Annalise Yi-Li" userId="S::ayc5642@psu.edu::bc926e73-bc64-40b7-99e0-0982457408d6" providerId="AD" clId="Web-{02401F30-F4FC-7B61-863D-61F1BBE64201}"/>
    <pc:docChg chg="modSld">
      <pc:chgData name="Chang, Annalise Yi-Li" userId="S::ayc5642@psu.edu::bc926e73-bc64-40b7-99e0-0982457408d6" providerId="AD" clId="Web-{02401F30-F4FC-7B61-863D-61F1BBE64201}" dt="2023-12-06T17:51:17.476" v="209" actId="1076"/>
      <pc:docMkLst>
        <pc:docMk/>
      </pc:docMkLst>
      <pc:sldChg chg="modSp">
        <pc:chgData name="Chang, Annalise Yi-Li" userId="S::ayc5642@psu.edu::bc926e73-bc64-40b7-99e0-0982457408d6" providerId="AD" clId="Web-{02401F30-F4FC-7B61-863D-61F1BBE64201}" dt="2023-12-06T17:45:51.420" v="159" actId="20577"/>
        <pc:sldMkLst>
          <pc:docMk/>
          <pc:sldMk cId="4134571675" sldId="258"/>
        </pc:sldMkLst>
        <pc:spChg chg="mod">
          <ac:chgData name="Chang, Annalise Yi-Li" userId="S::ayc5642@psu.edu::bc926e73-bc64-40b7-99e0-0982457408d6" providerId="AD" clId="Web-{02401F30-F4FC-7B61-863D-61F1BBE64201}" dt="2023-12-06T17:45:51.420" v="159" actId="20577"/>
          <ac:spMkLst>
            <pc:docMk/>
            <pc:sldMk cId="4134571675" sldId="258"/>
            <ac:spMk id="3" creationId="{FEB8879C-C47E-4939-E188-1B78FEFBAC12}"/>
          </ac:spMkLst>
        </pc:spChg>
      </pc:sldChg>
      <pc:sldChg chg="addSp delSp modSp">
        <pc:chgData name="Chang, Annalise Yi-Li" userId="S::ayc5642@psu.edu::bc926e73-bc64-40b7-99e0-0982457408d6" providerId="AD" clId="Web-{02401F30-F4FC-7B61-863D-61F1BBE64201}" dt="2023-12-06T17:50:08.240" v="194"/>
        <pc:sldMkLst>
          <pc:docMk/>
          <pc:sldMk cId="1141773573" sldId="267"/>
        </pc:sldMkLst>
        <pc:spChg chg="mod">
          <ac:chgData name="Chang, Annalise Yi-Li" userId="S::ayc5642@psu.edu::bc926e73-bc64-40b7-99e0-0982457408d6" providerId="AD" clId="Web-{02401F30-F4FC-7B61-863D-61F1BBE64201}" dt="2023-12-06T17:46:55.313" v="164" actId="14100"/>
          <ac:spMkLst>
            <pc:docMk/>
            <pc:sldMk cId="1141773573" sldId="267"/>
            <ac:spMk id="3" creationId="{A003D4B4-1853-0E74-6AD4-58D9FBE270CC}"/>
          </ac:spMkLst>
        </pc:spChg>
        <pc:grpChg chg="add">
          <ac:chgData name="Chang, Annalise Yi-Li" userId="S::ayc5642@psu.edu::bc926e73-bc64-40b7-99e0-0982457408d6" providerId="AD" clId="Web-{02401F30-F4FC-7B61-863D-61F1BBE64201}" dt="2023-12-06T17:50:08.240" v="194"/>
          <ac:grpSpMkLst>
            <pc:docMk/>
            <pc:sldMk cId="1141773573" sldId="267"/>
            <ac:grpSpMk id="7" creationId="{92C4ABB5-3F0E-1896-7818-166481B8C758}"/>
          </ac:grpSpMkLst>
        </pc:grpChg>
        <pc:picChg chg="add del mod">
          <ac:chgData name="Chang, Annalise Yi-Li" userId="S::ayc5642@psu.edu::bc926e73-bc64-40b7-99e0-0982457408d6" providerId="AD" clId="Web-{02401F30-F4FC-7B61-863D-61F1BBE64201}" dt="2023-12-06T17:49:00.707" v="177"/>
          <ac:picMkLst>
            <pc:docMk/>
            <pc:sldMk cId="1141773573" sldId="267"/>
            <ac:picMk id="4" creationId="{E5E814B8-BC39-1CA8-3EEE-A5CF9778BFA9}"/>
          </ac:picMkLst>
        </pc:picChg>
        <pc:picChg chg="add mod">
          <ac:chgData name="Chang, Annalise Yi-Li" userId="S::ayc5642@psu.edu::bc926e73-bc64-40b7-99e0-0982457408d6" providerId="AD" clId="Web-{02401F30-F4FC-7B61-863D-61F1BBE64201}" dt="2023-12-06T17:49:40.130" v="190"/>
          <ac:picMkLst>
            <pc:docMk/>
            <pc:sldMk cId="1141773573" sldId="267"/>
            <ac:picMk id="5" creationId="{B723662D-FF27-9F04-CC87-95AA478FB8EF}"/>
          </ac:picMkLst>
        </pc:picChg>
        <pc:picChg chg="add mod">
          <ac:chgData name="Chang, Annalise Yi-Li" userId="S::ayc5642@psu.edu::bc926e73-bc64-40b7-99e0-0982457408d6" providerId="AD" clId="Web-{02401F30-F4FC-7B61-863D-61F1BBE64201}" dt="2023-12-06T17:49:55.880" v="193"/>
          <ac:picMkLst>
            <pc:docMk/>
            <pc:sldMk cId="1141773573" sldId="267"/>
            <ac:picMk id="6" creationId="{CF598023-3E1D-2850-AC43-742F0751811B}"/>
          </ac:picMkLst>
        </pc:picChg>
      </pc:sldChg>
      <pc:sldChg chg="addSp modSp">
        <pc:chgData name="Chang, Annalise Yi-Li" userId="S::ayc5642@psu.edu::bc926e73-bc64-40b7-99e0-0982457408d6" providerId="AD" clId="Web-{02401F30-F4FC-7B61-863D-61F1BBE64201}" dt="2023-12-06T17:51:17.476" v="209" actId="1076"/>
        <pc:sldMkLst>
          <pc:docMk/>
          <pc:sldMk cId="3297680319" sldId="268"/>
        </pc:sldMkLst>
        <pc:spChg chg="mod">
          <ac:chgData name="Chang, Annalise Yi-Li" userId="S::ayc5642@psu.edu::bc926e73-bc64-40b7-99e0-0982457408d6" providerId="AD" clId="Web-{02401F30-F4FC-7B61-863D-61F1BBE64201}" dt="2023-12-06T17:50:39.960" v="196" actId="20577"/>
          <ac:spMkLst>
            <pc:docMk/>
            <pc:sldMk cId="3297680319" sldId="268"/>
            <ac:spMk id="2" creationId="{F0F24A6D-988B-6882-BE56-EE90304B435A}"/>
          </ac:spMkLst>
        </pc:spChg>
        <pc:grpChg chg="add mod">
          <ac:chgData name="Chang, Annalise Yi-Li" userId="S::ayc5642@psu.edu::bc926e73-bc64-40b7-99e0-0982457408d6" providerId="AD" clId="Web-{02401F30-F4FC-7B61-863D-61F1BBE64201}" dt="2023-12-06T17:51:17.476" v="209" actId="1076"/>
          <ac:grpSpMkLst>
            <pc:docMk/>
            <pc:sldMk cId="3297680319" sldId="268"/>
            <ac:grpSpMk id="10" creationId="{4D2E6358-33BD-17F1-6220-F6CC76DF392E}"/>
          </ac:grpSpMkLst>
        </pc:grpChg>
        <pc:picChg chg="add">
          <ac:chgData name="Chang, Annalise Yi-Li" userId="S::ayc5642@psu.edu::bc926e73-bc64-40b7-99e0-0982457408d6" providerId="AD" clId="Web-{02401F30-F4FC-7B61-863D-61F1BBE64201}" dt="2023-12-06T17:50:42.179" v="197"/>
          <ac:picMkLst>
            <pc:docMk/>
            <pc:sldMk cId="3297680319" sldId="268"/>
            <ac:picMk id="5" creationId="{45BDE737-D52A-E366-F699-732690BA04D8}"/>
          </ac:picMkLst>
        </pc:picChg>
        <pc:picChg chg="add">
          <ac:chgData name="Chang, Annalise Yi-Li" userId="S::ayc5642@psu.edu::bc926e73-bc64-40b7-99e0-0982457408d6" providerId="AD" clId="Web-{02401F30-F4FC-7B61-863D-61F1BBE64201}" dt="2023-12-06T17:50:42.179" v="198"/>
          <ac:picMkLst>
            <pc:docMk/>
            <pc:sldMk cId="3297680319" sldId="268"/>
            <ac:picMk id="7" creationId="{5B7B6F75-D49E-FA95-C3BD-54DE42DE5D14}"/>
          </ac:picMkLst>
        </pc:picChg>
        <pc:picChg chg="add">
          <ac:chgData name="Chang, Annalise Yi-Li" userId="S::ayc5642@psu.edu::bc926e73-bc64-40b7-99e0-0982457408d6" providerId="AD" clId="Web-{02401F30-F4FC-7B61-863D-61F1BBE64201}" dt="2023-12-06T17:50:42.194" v="199"/>
          <ac:picMkLst>
            <pc:docMk/>
            <pc:sldMk cId="3297680319" sldId="268"/>
            <ac:picMk id="9" creationId="{E2012C15-7BA4-884C-C448-FA7F1779CCE3}"/>
          </ac:picMkLst>
        </pc:picChg>
      </pc:sldChg>
    </pc:docChg>
  </pc:docChgLst>
  <pc:docChgLst>
    <pc:chgData name="Chang, Annalise Yi-Li" userId="S::ayc5642@psu.edu::bc926e73-bc64-40b7-99e0-0982457408d6" providerId="AD" clId="Web-{7A683834-FD65-E07E-C87D-4C0278F6ECFD}"/>
    <pc:docChg chg="modSld sldOrd">
      <pc:chgData name="Chang, Annalise Yi-Li" userId="S::ayc5642@psu.edu::bc926e73-bc64-40b7-99e0-0982457408d6" providerId="AD" clId="Web-{7A683834-FD65-E07E-C87D-4C0278F6ECFD}" dt="2023-12-09T19:35:25.854" v="23" actId="20577"/>
      <pc:docMkLst>
        <pc:docMk/>
      </pc:docMkLst>
      <pc:sldChg chg="modSp">
        <pc:chgData name="Chang, Annalise Yi-Li" userId="S::ayc5642@psu.edu::bc926e73-bc64-40b7-99e0-0982457408d6" providerId="AD" clId="Web-{7A683834-FD65-E07E-C87D-4C0278F6ECFD}" dt="2023-12-09T19:24:01.990" v="8" actId="20577"/>
        <pc:sldMkLst>
          <pc:docMk/>
          <pc:sldMk cId="1707408395" sldId="256"/>
        </pc:sldMkLst>
        <pc:spChg chg="mod">
          <ac:chgData name="Chang, Annalise Yi-Li" userId="S::ayc5642@psu.edu::bc926e73-bc64-40b7-99e0-0982457408d6" providerId="AD" clId="Web-{7A683834-FD65-E07E-C87D-4C0278F6ECFD}" dt="2023-12-09T19:24:01.990" v="8" actId="20577"/>
          <ac:spMkLst>
            <pc:docMk/>
            <pc:sldMk cId="1707408395" sldId="256"/>
            <ac:spMk id="3" creationId="{01A6827E-CD21-9571-3B84-3CC511A9D102}"/>
          </ac:spMkLst>
        </pc:spChg>
      </pc:sldChg>
      <pc:sldChg chg="modSp">
        <pc:chgData name="Chang, Annalise Yi-Li" userId="S::ayc5642@psu.edu::bc926e73-bc64-40b7-99e0-0982457408d6" providerId="AD" clId="Web-{7A683834-FD65-E07E-C87D-4C0278F6ECFD}" dt="2023-12-09T19:26:23.528" v="17" actId="20577"/>
        <pc:sldMkLst>
          <pc:docMk/>
          <pc:sldMk cId="4134571675" sldId="258"/>
        </pc:sldMkLst>
        <pc:spChg chg="mod">
          <ac:chgData name="Chang, Annalise Yi-Li" userId="S::ayc5642@psu.edu::bc926e73-bc64-40b7-99e0-0982457408d6" providerId="AD" clId="Web-{7A683834-FD65-E07E-C87D-4C0278F6ECFD}" dt="2023-12-09T19:26:23.528" v="17" actId="20577"/>
          <ac:spMkLst>
            <pc:docMk/>
            <pc:sldMk cId="4134571675" sldId="258"/>
            <ac:spMk id="3" creationId="{FEB8879C-C47E-4939-E188-1B78FEFBAC12}"/>
          </ac:spMkLst>
        </pc:spChg>
      </pc:sldChg>
      <pc:sldChg chg="modSp ord">
        <pc:chgData name="Chang, Annalise Yi-Li" userId="S::ayc5642@psu.edu::bc926e73-bc64-40b7-99e0-0982457408d6" providerId="AD" clId="Web-{7A683834-FD65-E07E-C87D-4C0278F6ECFD}" dt="2023-12-09T19:27:11.125" v="18" actId="20577"/>
        <pc:sldMkLst>
          <pc:docMk/>
          <pc:sldMk cId="117686681" sldId="261"/>
        </pc:sldMkLst>
        <pc:spChg chg="mod">
          <ac:chgData name="Chang, Annalise Yi-Li" userId="S::ayc5642@psu.edu::bc926e73-bc64-40b7-99e0-0982457408d6" providerId="AD" clId="Web-{7A683834-FD65-E07E-C87D-4C0278F6ECFD}" dt="2023-12-09T19:27:11.125" v="18" actId="20577"/>
          <ac:spMkLst>
            <pc:docMk/>
            <pc:sldMk cId="117686681" sldId="261"/>
            <ac:spMk id="3" creationId="{9C2564F7-F952-4A41-38B8-675EBE5B7825}"/>
          </ac:spMkLst>
        </pc:spChg>
      </pc:sldChg>
      <pc:sldChg chg="ord">
        <pc:chgData name="Chang, Annalise Yi-Li" userId="S::ayc5642@psu.edu::bc926e73-bc64-40b7-99e0-0982457408d6" providerId="AD" clId="Web-{7A683834-FD65-E07E-C87D-4C0278F6ECFD}" dt="2023-12-09T19:34:28.788" v="19"/>
        <pc:sldMkLst>
          <pc:docMk/>
          <pc:sldMk cId="2057204859" sldId="263"/>
        </pc:sldMkLst>
      </pc:sldChg>
      <pc:sldChg chg="modSp">
        <pc:chgData name="Chang, Annalise Yi-Li" userId="S::ayc5642@psu.edu::bc926e73-bc64-40b7-99e0-0982457408d6" providerId="AD" clId="Web-{7A683834-FD65-E07E-C87D-4C0278F6ECFD}" dt="2023-12-09T19:35:25.854" v="23" actId="20577"/>
        <pc:sldMkLst>
          <pc:docMk/>
          <pc:sldMk cId="3909444004" sldId="264"/>
        </pc:sldMkLst>
        <pc:spChg chg="mod">
          <ac:chgData name="Chang, Annalise Yi-Li" userId="S::ayc5642@psu.edu::bc926e73-bc64-40b7-99e0-0982457408d6" providerId="AD" clId="Web-{7A683834-FD65-E07E-C87D-4C0278F6ECFD}" dt="2023-12-09T19:35:25.854" v="23" actId="20577"/>
          <ac:spMkLst>
            <pc:docMk/>
            <pc:sldMk cId="3909444004" sldId="264"/>
            <ac:spMk id="3" creationId="{48F282B2-A5C1-DB71-38FA-DCB9AFD4FC52}"/>
          </ac:spMkLst>
        </pc:spChg>
      </pc:sldChg>
      <pc:sldChg chg="ord">
        <pc:chgData name="Chang, Annalise Yi-Li" userId="S::ayc5642@psu.edu::bc926e73-bc64-40b7-99e0-0982457408d6" providerId="AD" clId="Web-{7A683834-FD65-E07E-C87D-4C0278F6ECFD}" dt="2023-12-09T19:22:36.282" v="2"/>
        <pc:sldMkLst>
          <pc:docMk/>
          <pc:sldMk cId="1724957772" sldId="265"/>
        </pc:sldMkLst>
      </pc:sldChg>
      <pc:sldChg chg="modSp">
        <pc:chgData name="Chang, Annalise Yi-Li" userId="S::ayc5642@psu.edu::bc926e73-bc64-40b7-99e0-0982457408d6" providerId="AD" clId="Web-{7A683834-FD65-E07E-C87D-4C0278F6ECFD}" dt="2023-12-09T19:24:19.241" v="12" actId="20577"/>
        <pc:sldMkLst>
          <pc:docMk/>
          <pc:sldMk cId="3297680319" sldId="268"/>
        </pc:sldMkLst>
        <pc:spChg chg="mod">
          <ac:chgData name="Chang, Annalise Yi-Li" userId="S::ayc5642@psu.edu::bc926e73-bc64-40b7-99e0-0982457408d6" providerId="AD" clId="Web-{7A683834-FD65-E07E-C87D-4C0278F6ECFD}" dt="2023-12-09T19:24:19.241" v="12" actId="20577"/>
          <ac:spMkLst>
            <pc:docMk/>
            <pc:sldMk cId="3297680319" sldId="268"/>
            <ac:spMk id="3" creationId="{01A6827E-CD21-9571-3B84-3CC511A9D1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4A6D-988B-6882-BE56-EE90304B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78656"/>
            <a:ext cx="7315200" cy="3255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>
                <a:cs typeface="Calibri Light"/>
              </a:rPr>
              <a:t>Logistic Regression to Classify Poisonous Mushrooms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827E-CD21-9571-3B84-3CC511A9D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Analyses by Annalise Chang, Nicholas Way, and George Guo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F30F8F-5170-72B5-16AB-59A2FC43B823}"/>
              </a:ext>
            </a:extLst>
          </p:cNvPr>
          <p:cNvGrpSpPr/>
          <p:nvPr/>
        </p:nvGrpSpPr>
        <p:grpSpPr>
          <a:xfrm>
            <a:off x="7457979" y="5299732"/>
            <a:ext cx="1647647" cy="921500"/>
            <a:chOff x="-11502" y="4535381"/>
            <a:chExt cx="3171646" cy="1805796"/>
          </a:xfrm>
        </p:grpSpPr>
        <p:pic>
          <p:nvPicPr>
            <p:cNvPr id="11" name="Graphic 10" descr="Mushroom with solid fill">
              <a:extLst>
                <a:ext uri="{FF2B5EF4-FFF2-40B4-BE49-F238E27FC236}">
                  <a16:creationId xmlns:a16="http://schemas.microsoft.com/office/drawing/2014/main" id="{1D6604E5-3A02-6CD4-B4DB-C869B6BF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216" y="4535381"/>
              <a:ext cx="1820173" cy="1805796"/>
            </a:xfrm>
            <a:prstGeom prst="rect">
              <a:avLst/>
            </a:prstGeom>
          </p:spPr>
        </p:pic>
        <p:pic>
          <p:nvPicPr>
            <p:cNvPr id="13" name="Graphic 12" descr="Mushroom with solid fill">
              <a:extLst>
                <a:ext uri="{FF2B5EF4-FFF2-40B4-BE49-F238E27FC236}">
                  <a16:creationId xmlns:a16="http://schemas.microsoft.com/office/drawing/2014/main" id="{4EA15EFA-9A9A-B622-FC98-789C1DC60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1502" y="5025987"/>
              <a:ext cx="1230701" cy="1230701"/>
            </a:xfrm>
            <a:prstGeom prst="rect">
              <a:avLst/>
            </a:prstGeom>
          </p:spPr>
        </p:pic>
        <p:pic>
          <p:nvPicPr>
            <p:cNvPr id="15" name="Graphic 14" descr="Mushroom with solid fill">
              <a:extLst>
                <a:ext uri="{FF2B5EF4-FFF2-40B4-BE49-F238E27FC236}">
                  <a16:creationId xmlns:a16="http://schemas.microsoft.com/office/drawing/2014/main" id="{FA414260-3749-72F9-51FC-6B9000119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45744" y="529738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74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9C1E-0C1D-1F6F-7DEC-CD727BDA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15012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02BA-70DE-490F-EE23-8789566F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82B2-A5C1-DB71-38FA-DCB9AFD4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979720" cy="5120640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/>
              <a:t>AIC/BIC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Model parameter likelihood comparison for non-nested models</a:t>
            </a:r>
          </a:p>
          <a:p>
            <a:pPr>
              <a:lnSpc>
                <a:spcPct val="150000"/>
              </a:lnSpc>
            </a:pPr>
            <a:r>
              <a:rPr lang="en-US"/>
              <a:t>ROC curve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Plotting sensitivity by 1 – specificity to compare area under the curve</a:t>
            </a:r>
          </a:p>
          <a:p>
            <a:pPr>
              <a:lnSpc>
                <a:spcPct val="150000"/>
              </a:lnSpc>
            </a:pPr>
            <a:r>
              <a:rPr lang="en-US"/>
              <a:t>Accuracy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Proportion of correct predictions that the model makes on the given data</a:t>
            </a:r>
          </a:p>
        </p:txBody>
      </p:sp>
      <p:pic>
        <p:nvPicPr>
          <p:cNvPr id="4" name="Graphic 3" descr="Scales of justice with solid fill">
            <a:extLst>
              <a:ext uri="{FF2B5EF4-FFF2-40B4-BE49-F238E27FC236}">
                <a16:creationId xmlns:a16="http://schemas.microsoft.com/office/drawing/2014/main" id="{ED0C15AD-3E21-16D5-2482-7B2C4789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787" y="2140527"/>
            <a:ext cx="2547257" cy="25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43B3-502F-F255-C745-0771E072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Division for Logistic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9C22-E3BF-AE9F-42B2-8DEFA291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/>
              <a:t>Cap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Shape, surface texture, color, bruising</a:t>
            </a:r>
          </a:p>
          <a:p>
            <a:r>
              <a:rPr lang="en-US" sz="1700"/>
              <a:t>Odor</a:t>
            </a:r>
            <a:endParaRPr lang="en-US"/>
          </a:p>
          <a:p>
            <a:r>
              <a:rPr lang="en-US" sz="1700"/>
              <a:t>Gills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Attachment type, spacing, size, and color</a:t>
            </a:r>
          </a:p>
          <a:p>
            <a:pPr>
              <a:spcAft>
                <a:spcPts val="0"/>
              </a:spcAft>
            </a:pPr>
            <a:r>
              <a:rPr lang="en-US" sz="1700"/>
              <a:t>Stalk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Shape, root, surface texture above and below ring</a:t>
            </a:r>
          </a:p>
          <a:p>
            <a:r>
              <a:rPr lang="en-US" sz="1700"/>
              <a:t>Color below cap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Stalk color above and below ring, veil color</a:t>
            </a:r>
          </a:p>
          <a:p>
            <a:r>
              <a:rPr lang="en-US" sz="1700"/>
              <a:t>Rings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Number and type</a:t>
            </a:r>
          </a:p>
          <a:p>
            <a:r>
              <a:rPr lang="en-US" sz="1700"/>
              <a:t>Spore print</a:t>
            </a:r>
            <a:endParaRPr lang="en-US"/>
          </a:p>
          <a:p>
            <a:r>
              <a:rPr lang="en-US" sz="1700"/>
              <a:t>Environment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500"/>
              <a:t>Population density and habitat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3D51D2-3959-0912-25DB-C4727F22ADD4}"/>
              </a:ext>
            </a:extLst>
          </p:cNvPr>
          <p:cNvGrpSpPr/>
          <p:nvPr/>
        </p:nvGrpSpPr>
        <p:grpSpPr>
          <a:xfrm>
            <a:off x="8647216" y="1853540"/>
            <a:ext cx="3081646" cy="3141022"/>
            <a:chOff x="9043060" y="2091047"/>
            <a:chExt cx="2646218" cy="2666010"/>
          </a:xfrm>
        </p:grpSpPr>
        <p:pic>
          <p:nvPicPr>
            <p:cNvPr id="4" name="Graphic 3" descr="Network outline">
              <a:extLst>
                <a:ext uri="{FF2B5EF4-FFF2-40B4-BE49-F238E27FC236}">
                  <a16:creationId xmlns:a16="http://schemas.microsoft.com/office/drawing/2014/main" id="{32224C58-59E2-8C06-F24A-C9BFFDF7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43060" y="2091047"/>
              <a:ext cx="2646218" cy="2666010"/>
            </a:xfrm>
            <a:prstGeom prst="rect">
              <a:avLst/>
            </a:prstGeom>
          </p:spPr>
        </p:pic>
        <p:pic>
          <p:nvPicPr>
            <p:cNvPr id="5" name="Graphic 4" descr="Mushroom with solid fill">
              <a:extLst>
                <a:ext uri="{FF2B5EF4-FFF2-40B4-BE49-F238E27FC236}">
                  <a16:creationId xmlns:a16="http://schemas.microsoft.com/office/drawing/2014/main" id="{AC5832D2-4008-76AD-BBE8-9C96E98A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15740" y="2516578"/>
              <a:ext cx="300842" cy="290946"/>
            </a:xfrm>
            <a:prstGeom prst="rect">
              <a:avLst/>
            </a:prstGeom>
          </p:spPr>
        </p:pic>
        <p:pic>
          <p:nvPicPr>
            <p:cNvPr id="10" name="Graphic 9" descr="Mushroom with solid fill">
              <a:extLst>
                <a:ext uri="{FF2B5EF4-FFF2-40B4-BE49-F238E27FC236}">
                  <a16:creationId xmlns:a16="http://schemas.microsoft.com/office/drawing/2014/main" id="{251204DB-70B3-1EF7-1D01-0994A177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32177" y="3070759"/>
              <a:ext cx="300842" cy="290946"/>
            </a:xfrm>
            <a:prstGeom prst="rect">
              <a:avLst/>
            </a:prstGeom>
          </p:spPr>
        </p:pic>
        <p:pic>
          <p:nvPicPr>
            <p:cNvPr id="11" name="Graphic 10" descr="Mushroom with solid fill">
              <a:extLst>
                <a:ext uri="{FF2B5EF4-FFF2-40B4-BE49-F238E27FC236}">
                  <a16:creationId xmlns:a16="http://schemas.microsoft.com/office/drawing/2014/main" id="{3A64CF85-FFE6-33F1-A30C-25E70F37D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04259" y="3069261"/>
              <a:ext cx="300842" cy="290946"/>
            </a:xfrm>
            <a:prstGeom prst="rect">
              <a:avLst/>
            </a:prstGeom>
          </p:spPr>
        </p:pic>
        <p:pic>
          <p:nvPicPr>
            <p:cNvPr id="12" name="Graphic 11" descr="Mushroom with solid fill">
              <a:extLst>
                <a:ext uri="{FF2B5EF4-FFF2-40B4-BE49-F238E27FC236}">
                  <a16:creationId xmlns:a16="http://schemas.microsoft.com/office/drawing/2014/main" id="{86AEFC1D-33B2-8CE8-A1A6-08DD78B2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37794" y="4042075"/>
              <a:ext cx="300842" cy="290946"/>
            </a:xfrm>
            <a:prstGeom prst="rect">
              <a:avLst/>
            </a:prstGeom>
          </p:spPr>
        </p:pic>
        <p:pic>
          <p:nvPicPr>
            <p:cNvPr id="13" name="Graphic 12" descr="Mushroom with solid fill">
              <a:extLst>
                <a:ext uri="{FF2B5EF4-FFF2-40B4-BE49-F238E27FC236}">
                  <a16:creationId xmlns:a16="http://schemas.microsoft.com/office/drawing/2014/main" id="{7A17047A-FF0D-17E5-6898-704BA713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7241" y="4040577"/>
              <a:ext cx="300842" cy="290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20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639-44DC-7ACF-CD7E-A6FAA2A9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0A41E7-33F6-AB5E-8FD3-EEACA6BB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13113"/>
              </p:ext>
            </p:extLst>
          </p:nvPr>
        </p:nvGraphicFramePr>
        <p:xfrm>
          <a:off x="3635943" y="1755087"/>
          <a:ext cx="7980635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27">
                  <a:extLst>
                    <a:ext uri="{9D8B030D-6E8A-4147-A177-3AD203B41FA5}">
                      <a16:colId xmlns:a16="http://schemas.microsoft.com/office/drawing/2014/main" val="3175493109"/>
                    </a:ext>
                  </a:extLst>
                </a:gridCol>
                <a:gridCol w="1596127">
                  <a:extLst>
                    <a:ext uri="{9D8B030D-6E8A-4147-A177-3AD203B41FA5}">
                      <a16:colId xmlns:a16="http://schemas.microsoft.com/office/drawing/2014/main" val="3020339741"/>
                    </a:ext>
                  </a:extLst>
                </a:gridCol>
                <a:gridCol w="1596127">
                  <a:extLst>
                    <a:ext uri="{9D8B030D-6E8A-4147-A177-3AD203B41FA5}">
                      <a16:colId xmlns:a16="http://schemas.microsoft.com/office/drawing/2014/main" val="1953852988"/>
                    </a:ext>
                  </a:extLst>
                </a:gridCol>
                <a:gridCol w="1596127">
                  <a:extLst>
                    <a:ext uri="{9D8B030D-6E8A-4147-A177-3AD203B41FA5}">
                      <a16:colId xmlns:a16="http://schemas.microsoft.com/office/drawing/2014/main" val="2099496994"/>
                    </a:ext>
                  </a:extLst>
                </a:gridCol>
                <a:gridCol w="1596127">
                  <a:extLst>
                    <a:ext uri="{9D8B030D-6E8A-4147-A177-3AD203B41FA5}">
                      <a16:colId xmlns:a16="http://schemas.microsoft.com/office/drawing/2014/main" val="197128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804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7867.9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8000.963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1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Odor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-11450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-11379.56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0.9852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0.9876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4381.2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4493.247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9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558.8889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Non-cap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8436.287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0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7909.6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7958.58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5082.118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1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8370.675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6451-3DEE-6DE8-88CA-F748D324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CF288C-F323-7167-FB06-2A98657055F4}"/>
              </a:ext>
            </a:extLst>
          </p:cNvPr>
          <p:cNvGrpSpPr/>
          <p:nvPr/>
        </p:nvGrpSpPr>
        <p:grpSpPr>
          <a:xfrm>
            <a:off x="166629" y="-46646"/>
            <a:ext cx="1647647" cy="934939"/>
            <a:chOff x="849460" y="146596"/>
            <a:chExt cx="2191932" cy="1251614"/>
          </a:xfrm>
        </p:grpSpPr>
        <p:pic>
          <p:nvPicPr>
            <p:cNvPr id="5" name="Graphic 4" descr="Mushroom with solid fill">
              <a:extLst>
                <a:ext uri="{FF2B5EF4-FFF2-40B4-BE49-F238E27FC236}">
                  <a16:creationId xmlns:a16="http://schemas.microsoft.com/office/drawing/2014/main" id="{DBF429C3-AE0D-6339-6B31-58B60D9C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6974" y="146596"/>
              <a:ext cx="1257926" cy="1251614"/>
            </a:xfrm>
            <a:prstGeom prst="rect">
              <a:avLst/>
            </a:prstGeom>
          </p:spPr>
        </p:pic>
        <p:pic>
          <p:nvPicPr>
            <p:cNvPr id="7" name="Graphic 6" descr="Mushroom with solid fill">
              <a:extLst>
                <a:ext uri="{FF2B5EF4-FFF2-40B4-BE49-F238E27FC236}">
                  <a16:creationId xmlns:a16="http://schemas.microsoft.com/office/drawing/2014/main" id="{6A549C4B-7657-F601-D1A1-CBB1912D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460" y="496262"/>
              <a:ext cx="850540" cy="853010"/>
            </a:xfrm>
            <a:prstGeom prst="rect">
              <a:avLst/>
            </a:prstGeom>
          </p:spPr>
        </p:pic>
        <p:pic>
          <p:nvPicPr>
            <p:cNvPr id="9" name="Graphic 8" descr="Mushroom with solid fill">
              <a:extLst>
                <a:ext uri="{FF2B5EF4-FFF2-40B4-BE49-F238E27FC236}">
                  <a16:creationId xmlns:a16="http://schemas.microsoft.com/office/drawing/2014/main" id="{FE49C43B-2C32-91E3-ADC5-E476E991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09448" y="683180"/>
              <a:ext cx="631944" cy="633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95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639-44DC-7ACF-CD7E-A6FAA2A9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from the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AEB1-D048-EB3E-2A90-30F1E801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139489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Wide range of AIC, BIC values</a:t>
            </a:r>
          </a:p>
          <a:p>
            <a:pPr>
              <a:lnSpc>
                <a:spcPct val="150000"/>
              </a:lnSpc>
            </a:pPr>
            <a:r>
              <a:rPr lang="en-US"/>
              <a:t>Many models had accuracies better than 50/50 guessing</a:t>
            </a:r>
          </a:p>
          <a:p>
            <a:pPr>
              <a:lnSpc>
                <a:spcPct val="150000"/>
              </a:lnSpc>
            </a:pPr>
            <a:r>
              <a:rPr lang="en-US"/>
              <a:t>All AUC's &gt; 0.80</a:t>
            </a:r>
          </a:p>
          <a:p>
            <a:pPr>
              <a:lnSpc>
                <a:spcPct val="150000"/>
              </a:lnSpc>
            </a:pPr>
            <a:r>
              <a:rPr lang="en-US" b="1"/>
              <a:t>Odor model </a:t>
            </a:r>
            <a:r>
              <a:rPr lang="en-US"/>
              <a:t>(Poisonous ~ Odor) is best model according to all parameters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Recall the faceted bar plot from the exploratory data analysis...</a:t>
            </a:r>
          </a:p>
        </p:txBody>
      </p:sp>
      <p:pic>
        <p:nvPicPr>
          <p:cNvPr id="18" name="Graphic 17" descr="Skunk with solid fill">
            <a:extLst>
              <a:ext uri="{FF2B5EF4-FFF2-40B4-BE49-F238E27FC236}">
                <a16:creationId xmlns:a16="http://schemas.microsoft.com/office/drawing/2014/main" id="{D8B75779-227D-0350-EBC8-3E79F8B0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39463" y="2320090"/>
            <a:ext cx="2183732" cy="22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5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75D19-1FEC-4DFB-BF2A-971D4B97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1283-6D7A-4DC5-B604-9D8A825FA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types of objects&#10;&#10;Description automatically generated">
            <a:extLst>
              <a:ext uri="{FF2B5EF4-FFF2-40B4-BE49-F238E27FC236}">
                <a16:creationId xmlns:a16="http://schemas.microsoft.com/office/drawing/2014/main" id="{7B255F9E-B1FC-C699-4521-439958F0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2" b="174"/>
          <a:stretch/>
        </p:blipFill>
        <p:spPr>
          <a:xfrm>
            <a:off x="1791413" y="910659"/>
            <a:ext cx="8619180" cy="50252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790587-B342-112B-0E99-28D5AC108DE3}"/>
              </a:ext>
            </a:extLst>
          </p:cNvPr>
          <p:cNvSpPr/>
          <p:nvPr/>
        </p:nvSpPr>
        <p:spPr>
          <a:xfrm>
            <a:off x="4912894" y="1711994"/>
            <a:ext cx="391026" cy="3719762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25FE8-7C8B-2ECA-BA84-8CB718EC904A}"/>
              </a:ext>
            </a:extLst>
          </p:cNvPr>
          <p:cNvSpPr/>
          <p:nvPr/>
        </p:nvSpPr>
        <p:spPr>
          <a:xfrm>
            <a:off x="8547434" y="4674769"/>
            <a:ext cx="381000" cy="751974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739E-B3EE-1DCA-4BFB-78754763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D4B4-1853-0E74-6AD4-58D9FBE2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05928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Data set limitation: All variables were categorical or binary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How could quantitative variables impact modeling?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Potential quantitative variable: size measurements</a:t>
            </a:r>
          </a:p>
          <a:p>
            <a:pPr>
              <a:lnSpc>
                <a:spcPct val="150000"/>
              </a:lnSpc>
            </a:pPr>
            <a:r>
              <a:rPr lang="en-US"/>
              <a:t>Future directions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Newer data set: changes since 1987?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Different mushroom families, locations, etc.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C4ABB5-3F0E-1896-7818-166481B8C758}"/>
              </a:ext>
            </a:extLst>
          </p:cNvPr>
          <p:cNvGrpSpPr/>
          <p:nvPr/>
        </p:nvGrpSpPr>
        <p:grpSpPr>
          <a:xfrm>
            <a:off x="8716879" y="2039353"/>
            <a:ext cx="2799347" cy="2769268"/>
            <a:chOff x="8716879" y="2039353"/>
            <a:chExt cx="2799347" cy="2769268"/>
          </a:xfrm>
        </p:grpSpPr>
        <p:pic>
          <p:nvPicPr>
            <p:cNvPr id="5" name="Graphic 4" descr="Clipboard with solid fill">
              <a:extLst>
                <a:ext uri="{FF2B5EF4-FFF2-40B4-BE49-F238E27FC236}">
                  <a16:creationId xmlns:a16="http://schemas.microsoft.com/office/drawing/2014/main" id="{B723662D-FF27-9F04-CC87-95AA478F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16879" y="2039353"/>
              <a:ext cx="2799347" cy="2769268"/>
            </a:xfrm>
            <a:prstGeom prst="rect">
              <a:avLst/>
            </a:prstGeom>
          </p:spPr>
        </p:pic>
        <p:pic>
          <p:nvPicPr>
            <p:cNvPr id="6" name="Graphic 5" descr="Mushroom with solid fill">
              <a:extLst>
                <a:ext uri="{FF2B5EF4-FFF2-40B4-BE49-F238E27FC236}">
                  <a16:creationId xmlns:a16="http://schemas.microsoft.com/office/drawing/2014/main" id="{CF598023-3E1D-2850-AC43-742F0751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8484" y="2781301"/>
              <a:ext cx="1576136" cy="157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77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4A6D-988B-6882-BE56-EE90304B4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 Light"/>
              </a:rPr>
              <a:t>Logistic Regression to Classify Poisonous Mushrooms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827E-CD21-9571-3B84-3CC511A9D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Analyses by Annalise Chang, Nicholas Way, and George Guo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2E6358-33BD-17F1-6220-F6CC76DF392E}"/>
              </a:ext>
            </a:extLst>
          </p:cNvPr>
          <p:cNvGrpSpPr/>
          <p:nvPr/>
        </p:nvGrpSpPr>
        <p:grpSpPr>
          <a:xfrm>
            <a:off x="9198427" y="4585251"/>
            <a:ext cx="3053589" cy="1758626"/>
            <a:chOff x="7457979" y="5299732"/>
            <a:chExt cx="1647647" cy="921500"/>
          </a:xfrm>
        </p:grpSpPr>
        <p:pic>
          <p:nvPicPr>
            <p:cNvPr id="5" name="Graphic 4" descr="Mushroom with solid fill">
              <a:extLst>
                <a:ext uri="{FF2B5EF4-FFF2-40B4-BE49-F238E27FC236}">
                  <a16:creationId xmlns:a16="http://schemas.microsoft.com/office/drawing/2014/main" id="{45BDE737-D52A-E366-F699-732690BA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9268" y="5299732"/>
              <a:ext cx="945567" cy="921500"/>
            </a:xfrm>
            <a:prstGeom prst="rect">
              <a:avLst/>
            </a:prstGeom>
          </p:spPr>
        </p:pic>
        <p:pic>
          <p:nvPicPr>
            <p:cNvPr id="7" name="Graphic 6" descr="Mushroom with solid fill">
              <a:extLst>
                <a:ext uri="{FF2B5EF4-FFF2-40B4-BE49-F238E27FC236}">
                  <a16:creationId xmlns:a16="http://schemas.microsoft.com/office/drawing/2014/main" id="{5B7B6F75-D49E-FA95-C3BD-54DE42DE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7979" y="5550089"/>
              <a:ext cx="639340" cy="628028"/>
            </a:xfrm>
            <a:prstGeom prst="rect">
              <a:avLst/>
            </a:prstGeom>
          </p:spPr>
        </p:pic>
        <p:pic>
          <p:nvPicPr>
            <p:cNvPr id="9" name="Graphic 8" descr="Mushroom with solid fill">
              <a:extLst>
                <a:ext uri="{FF2B5EF4-FFF2-40B4-BE49-F238E27FC236}">
                  <a16:creationId xmlns:a16="http://schemas.microsoft.com/office/drawing/2014/main" id="{E2012C15-7BA4-884C-C448-FA7F1779C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0602" y="5688581"/>
              <a:ext cx="475024" cy="466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6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BEC8-BBF2-BC86-37A3-E2E0A3A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C771-38B1-1139-3547-641CF3BE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Data set introduction</a:t>
            </a:r>
          </a:p>
          <a:p>
            <a:pPr>
              <a:lnSpc>
                <a:spcPct val="150000"/>
              </a:lnSpc>
            </a:pPr>
            <a:r>
              <a:rPr lang="en-US"/>
              <a:t>Research question</a:t>
            </a:r>
          </a:p>
          <a:p>
            <a:pPr>
              <a:lnSpc>
                <a:spcPct val="150000"/>
              </a:lnSpc>
            </a:pPr>
            <a:r>
              <a:rPr lang="en-US"/>
              <a:t>Exploratory data analysis</a:t>
            </a:r>
          </a:p>
          <a:p>
            <a:pPr>
              <a:lnSpc>
                <a:spcPct val="150000"/>
              </a:lnSpc>
            </a:pPr>
            <a:r>
              <a:rPr lang="en-US"/>
              <a:t>Model fitting and comparison</a:t>
            </a:r>
          </a:p>
          <a:p>
            <a:pPr>
              <a:lnSpc>
                <a:spcPct val="150000"/>
              </a:lnSpc>
            </a:pPr>
            <a:r>
              <a:rPr lang="en-US"/>
              <a:t>Conclusions and future directions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8FA22930-E7B1-B7D2-6850-E5048580C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1670" y="1958789"/>
            <a:ext cx="2967317" cy="29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3370-DE46-E3E1-7723-61B6F85D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879C-C47E-4939-E188-1B78FEFB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Data originally from Audobon Society Field Guide from 1987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Provided by UC Irvine Machine Learning Repository</a:t>
            </a:r>
          </a:p>
          <a:p>
            <a:pPr>
              <a:lnSpc>
                <a:spcPct val="150000"/>
              </a:lnSpc>
            </a:pPr>
            <a:r>
              <a:rPr lang="en-US"/>
              <a:t>Descriptions of 8124 mushrooms based on 22 characteristics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ea typeface="+mn-lt"/>
                <a:cs typeface="+mn-lt"/>
              </a:rPr>
              <a:t>Physical features, environmental features, *poisonous or not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itchFamily="18" charset="2"/>
              <a:buChar char="§"/>
            </a:pPr>
            <a:r>
              <a:rPr lang="en-US">
                <a:ea typeface="+mn-lt"/>
                <a:cs typeface="+mn-lt"/>
              </a:rPr>
              <a:t>Poisonous: Either known to be poisonous or unknown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itchFamily="18" charset="2"/>
              <a:buChar char="§"/>
            </a:pPr>
            <a:r>
              <a:rPr lang="en-US">
                <a:ea typeface="+mn-lt"/>
                <a:cs typeface="+mn-lt"/>
              </a:rPr>
              <a:t>Not poisonous: Known to be not poisonous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itchFamily="18" charset="2"/>
              <a:buChar char="§"/>
            </a:pPr>
            <a:r>
              <a:rPr lang="en-US">
                <a:ea typeface="+mn-lt"/>
                <a:cs typeface="+mn-lt"/>
              </a:rPr>
              <a:t>Other variables categorical or binary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ea typeface="+mn-lt"/>
                <a:cs typeface="+mn-lt"/>
              </a:rPr>
              <a:t>Mushrooms correspond to 23 species from the Agaricus and Lepiota families.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Font typeface="Wingdings" pitchFamily="18" charset="2"/>
              <a:buChar char="§"/>
            </a:pPr>
            <a:r>
              <a:rPr lang="en-US">
                <a:ea typeface="+mn-lt"/>
                <a:cs typeface="+mn-lt"/>
              </a:rPr>
              <a:t>Species and family membership not included in data set</a:t>
            </a:r>
          </a:p>
          <a:p>
            <a:pPr marL="502920"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400">
              <a:ea typeface="+mn-lt"/>
              <a:cs typeface="+mn-lt"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US" sz="1400">
                <a:ea typeface="+mn-lt"/>
                <a:cs typeface="+mn-lt"/>
              </a:rPr>
              <a:t>Mushroom. (1987). UCI Machine Learning Repository. https://doi.org/10.24432/C5959T.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85E419-47BF-3EBA-6B61-9A1949AD4ED3}"/>
              </a:ext>
            </a:extLst>
          </p:cNvPr>
          <p:cNvGrpSpPr/>
          <p:nvPr/>
        </p:nvGrpSpPr>
        <p:grpSpPr>
          <a:xfrm>
            <a:off x="-11502" y="4535381"/>
            <a:ext cx="3171646" cy="1805796"/>
            <a:chOff x="-11502" y="4535381"/>
            <a:chExt cx="3171646" cy="1805796"/>
          </a:xfrm>
        </p:grpSpPr>
        <p:pic>
          <p:nvPicPr>
            <p:cNvPr id="5" name="Graphic 4" descr="Mushroom with solid fill">
              <a:extLst>
                <a:ext uri="{FF2B5EF4-FFF2-40B4-BE49-F238E27FC236}">
                  <a16:creationId xmlns:a16="http://schemas.microsoft.com/office/drawing/2014/main" id="{7B6888EE-48EE-482C-1F63-EABBFA07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216" y="4535381"/>
              <a:ext cx="1820173" cy="1805796"/>
            </a:xfrm>
            <a:prstGeom prst="rect">
              <a:avLst/>
            </a:prstGeom>
          </p:spPr>
        </p:pic>
        <p:pic>
          <p:nvPicPr>
            <p:cNvPr id="4" name="Graphic 3" descr="Mushroom with solid fill">
              <a:extLst>
                <a:ext uri="{FF2B5EF4-FFF2-40B4-BE49-F238E27FC236}">
                  <a16:creationId xmlns:a16="http://schemas.microsoft.com/office/drawing/2014/main" id="{ED7E8577-A25D-AAAE-5465-32FA23F7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1502" y="5025987"/>
              <a:ext cx="1230701" cy="1230701"/>
            </a:xfrm>
            <a:prstGeom prst="rect">
              <a:avLst/>
            </a:prstGeom>
          </p:spPr>
        </p:pic>
        <p:pic>
          <p:nvPicPr>
            <p:cNvPr id="6" name="Graphic 5" descr="Mushroom with solid fill">
              <a:extLst>
                <a:ext uri="{FF2B5EF4-FFF2-40B4-BE49-F238E27FC236}">
                  <a16:creationId xmlns:a16="http://schemas.microsoft.com/office/drawing/2014/main" id="{41D5B5C7-C5E9-2349-6576-81F4778A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45744" y="529738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5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9DAC-C59D-3740-1AB7-88DB0DBA5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4565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Research Question: </a:t>
            </a:r>
            <a:r>
              <a:rPr lang="en-US" sz="3400"/>
              <a:t>Out of certain combinations of variables, which is the best at predicting </a:t>
            </a:r>
            <a:r>
              <a:rPr lang="en-US" sz="3400" b="1"/>
              <a:t>whether a mushroom is poisonous</a:t>
            </a:r>
            <a:r>
              <a:rPr lang="en-US" sz="3400"/>
              <a:t> with a logistic model?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6E4B-A0DC-BFAD-78B3-9E52A895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725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DBD2-BB85-2D92-7BCB-2050C647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64F7-F952-4A41-38B8-675EBE5B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Cleaning data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Original file uses unclear variable coding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/>
              <a:t>Renamed and recoded according to given codebook to make data more comprehensible*</a:t>
            </a:r>
          </a:p>
          <a:p>
            <a:r>
              <a:rPr lang="en-US"/>
              <a:t>Frequencies and proportions</a:t>
            </a:r>
          </a:p>
          <a:p>
            <a:pPr lvl="1">
              <a:buFont typeface="Courier New" pitchFamily="18" charset="2"/>
              <a:buChar char="o"/>
            </a:pPr>
            <a:r>
              <a:rPr lang="en-US"/>
              <a:t>Investigated which variable levels in the codebook are present in the data</a:t>
            </a:r>
          </a:p>
          <a:p>
            <a:r>
              <a:rPr lang="en-US"/>
              <a:t>Plots: Faceted bar charts</a:t>
            </a:r>
          </a:p>
          <a:p>
            <a:pPr lvl="1">
              <a:buFont typeface="Courier New" pitchFamily="18" charset="2"/>
              <a:buChar char="o"/>
            </a:pPr>
            <a:r>
              <a:rPr lang="en-US"/>
              <a:t>Plotted the frequency of variable levels in non-poisonous vs poisonous mushrooms</a:t>
            </a:r>
          </a:p>
          <a:p>
            <a:pPr lvl="1">
              <a:buFont typeface="Courier New" pitchFamily="18" charset="2"/>
              <a:buChar char="o"/>
            </a:pPr>
            <a:r>
              <a:rPr lang="en-US"/>
              <a:t>Compared the groups to see if there were visible differences in variable level counts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8735D7-BBA8-0BFB-05EA-D3509EECC960}"/>
              </a:ext>
            </a:extLst>
          </p:cNvPr>
          <p:cNvGrpSpPr/>
          <p:nvPr/>
        </p:nvGrpSpPr>
        <p:grpSpPr>
          <a:xfrm>
            <a:off x="9934083" y="5782290"/>
            <a:ext cx="2191932" cy="1251614"/>
            <a:chOff x="-11502" y="4535381"/>
            <a:chExt cx="3171646" cy="1805796"/>
          </a:xfrm>
        </p:grpSpPr>
        <p:pic>
          <p:nvPicPr>
            <p:cNvPr id="5" name="Graphic 4" descr="Mushroom with solid fill">
              <a:extLst>
                <a:ext uri="{FF2B5EF4-FFF2-40B4-BE49-F238E27FC236}">
                  <a16:creationId xmlns:a16="http://schemas.microsoft.com/office/drawing/2014/main" id="{A34F37EE-F7C8-B7BC-2BC4-BC72609AB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216" y="4535381"/>
              <a:ext cx="1820173" cy="1805796"/>
            </a:xfrm>
            <a:prstGeom prst="rect">
              <a:avLst/>
            </a:prstGeom>
          </p:spPr>
        </p:pic>
        <p:pic>
          <p:nvPicPr>
            <p:cNvPr id="7" name="Graphic 6" descr="Mushroom with solid fill">
              <a:extLst>
                <a:ext uri="{FF2B5EF4-FFF2-40B4-BE49-F238E27FC236}">
                  <a16:creationId xmlns:a16="http://schemas.microsoft.com/office/drawing/2014/main" id="{DDED8446-7515-A74E-A8A3-E6C49A061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1502" y="5025987"/>
              <a:ext cx="1230701" cy="1230701"/>
            </a:xfrm>
            <a:prstGeom prst="rect">
              <a:avLst/>
            </a:prstGeom>
          </p:spPr>
        </p:pic>
        <p:pic>
          <p:nvPicPr>
            <p:cNvPr id="9" name="Graphic 8" descr="Mushroom with solid fill">
              <a:extLst>
                <a:ext uri="{FF2B5EF4-FFF2-40B4-BE49-F238E27FC236}">
                  <a16:creationId xmlns:a16="http://schemas.microsoft.com/office/drawing/2014/main" id="{801601B6-5B0A-3878-C06A-15A3BF36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45744" y="530256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sizes of cap shape&#10;&#10;Description automatically generated">
            <a:extLst>
              <a:ext uri="{FF2B5EF4-FFF2-40B4-BE49-F238E27FC236}">
                <a16:creationId xmlns:a16="http://schemas.microsoft.com/office/drawing/2014/main" id="{EF04C3E6-2A50-4893-9893-501236E0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91" y="804334"/>
            <a:ext cx="897321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types of species&#10;&#10;Description automatically generated">
            <a:extLst>
              <a:ext uri="{FF2B5EF4-FFF2-40B4-BE49-F238E27FC236}">
                <a16:creationId xmlns:a16="http://schemas.microsoft.com/office/drawing/2014/main" id="{42113C75-09B2-4831-95B3-BA9C81C9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1" b="-196"/>
          <a:stretch/>
        </p:blipFill>
        <p:spPr>
          <a:xfrm>
            <a:off x="1788519" y="893398"/>
            <a:ext cx="8624973" cy="50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5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175D19-1FEC-4DFB-BF2A-971D4B97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1283-6D7A-4DC5-B604-9D8A825FA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types of objects&#10;&#10;Description automatically generated">
            <a:extLst>
              <a:ext uri="{FF2B5EF4-FFF2-40B4-BE49-F238E27FC236}">
                <a16:creationId xmlns:a16="http://schemas.microsoft.com/office/drawing/2014/main" id="{7B255F9E-B1FC-C699-4521-439958F0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2" b="174"/>
          <a:stretch/>
        </p:blipFill>
        <p:spPr>
          <a:xfrm>
            <a:off x="1791413" y="910659"/>
            <a:ext cx="8619180" cy="50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50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Logistic Regression to Classify Poisonous Mushrooms</vt:lpstr>
      <vt:lpstr>Table of Contents</vt:lpstr>
      <vt:lpstr>Data Introduction</vt:lpstr>
      <vt:lpstr>Research Question: Out of certain combinations of variables, which is the best at predicting whether a mushroom is poisonous with a logistic model?</vt:lpstr>
      <vt:lpstr>Exploratory Data Analysis</vt:lpstr>
      <vt:lpstr>EDA Plan</vt:lpstr>
      <vt:lpstr>PowerPoint Presentation</vt:lpstr>
      <vt:lpstr>PowerPoint Presentation</vt:lpstr>
      <vt:lpstr>PowerPoint Presentation</vt:lpstr>
      <vt:lpstr>Model Fitting</vt:lpstr>
      <vt:lpstr>Comparing Models</vt:lpstr>
      <vt:lpstr>Variable Division for Logistic Models</vt:lpstr>
      <vt:lpstr>Comparing Models</vt:lpstr>
      <vt:lpstr>Conclusions</vt:lpstr>
      <vt:lpstr>Conclusions from the Models</vt:lpstr>
      <vt:lpstr>PowerPoint Presentation</vt:lpstr>
      <vt:lpstr>Limitations and Future Directions</vt:lpstr>
      <vt:lpstr>Logistic Regression to Classify Poisonous Mushrooms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2023-12-09T19:35:34Z</dcterms:modified>
</cp:coreProperties>
</file>