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737373"/>
    <a:srgbClr val="ABABAB"/>
    <a:srgbClr val="696969"/>
    <a:srgbClr val="494949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C75F5-F968-4077-B99D-74A919E55691}" v="542" dt="2022-12-06T04:53:41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Williar" userId="0d787592d1479924" providerId="LiveId" clId="{437C75F5-F968-4077-B99D-74A919E55691}"/>
    <pc:docChg chg="undo custSel modSld modMainMaster">
      <pc:chgData name="Nicholas Williar" userId="0d787592d1479924" providerId="LiveId" clId="{437C75F5-F968-4077-B99D-74A919E55691}" dt="2022-12-06T04:53:41.375" v="1654"/>
      <pc:docMkLst>
        <pc:docMk/>
      </pc:docMkLst>
      <pc:sldChg chg="addSp delSp modSp mod setBg">
        <pc:chgData name="Nicholas Williar" userId="0d787592d1479924" providerId="LiveId" clId="{437C75F5-F968-4077-B99D-74A919E55691}" dt="2022-12-06T04:52:11.277" v="1628" actId="167"/>
        <pc:sldMkLst>
          <pc:docMk/>
          <pc:sldMk cId="3207431166" sldId="256"/>
        </pc:sldMkLst>
        <pc:spChg chg="mod">
          <ac:chgData name="Nicholas Williar" userId="0d787592d1479924" providerId="LiveId" clId="{437C75F5-F968-4077-B99D-74A919E55691}" dt="2022-12-06T03:22:29.636" v="1003" actId="113"/>
          <ac:spMkLst>
            <pc:docMk/>
            <pc:sldMk cId="3207431166" sldId="256"/>
            <ac:spMk id="2" creationId="{E4BC1277-F01B-2999-3D0F-1C81901A687E}"/>
          </ac:spMkLst>
        </pc:spChg>
        <pc:spChg chg="mod">
          <ac:chgData name="Nicholas Williar" userId="0d787592d1479924" providerId="LiveId" clId="{437C75F5-F968-4077-B99D-74A919E55691}" dt="2022-12-06T03:22:21.753" v="1002" actId="1076"/>
          <ac:spMkLst>
            <pc:docMk/>
            <pc:sldMk cId="3207431166" sldId="256"/>
            <ac:spMk id="3" creationId="{22C414EE-FAE4-97E8-8807-9A7CEE8F044D}"/>
          </ac:spMkLst>
        </pc:spChg>
        <pc:spChg chg="add mod ord">
          <ac:chgData name="Nicholas Williar" userId="0d787592d1479924" providerId="LiveId" clId="{437C75F5-F968-4077-B99D-74A919E55691}" dt="2022-12-06T04:52:11.277" v="1628" actId="167"/>
          <ac:spMkLst>
            <pc:docMk/>
            <pc:sldMk cId="3207431166" sldId="256"/>
            <ac:spMk id="6" creationId="{066D0212-6D44-491C-43FC-26BA654D1046}"/>
          </ac:spMkLst>
        </pc:spChg>
        <pc:spChg chg="add del mod">
          <ac:chgData name="Nicholas Williar" userId="0d787592d1479924" providerId="LiveId" clId="{437C75F5-F968-4077-B99D-74A919E55691}" dt="2022-12-06T04:16:53.990" v="1395" actId="478"/>
          <ac:spMkLst>
            <pc:docMk/>
            <pc:sldMk cId="3207431166" sldId="256"/>
            <ac:spMk id="7" creationId="{7EDE4294-991D-9EB7-0576-AA89EE619C70}"/>
          </ac:spMkLst>
        </pc:spChg>
        <pc:spChg chg="add del mod">
          <ac:chgData name="Nicholas Williar" userId="0d787592d1479924" providerId="LiveId" clId="{437C75F5-F968-4077-B99D-74A919E55691}" dt="2022-12-06T04:16:55.463" v="1398" actId="478"/>
          <ac:spMkLst>
            <pc:docMk/>
            <pc:sldMk cId="3207431166" sldId="256"/>
            <ac:spMk id="8" creationId="{806C0F3F-79D0-6DEB-17D7-08BB775945CA}"/>
          </ac:spMkLst>
        </pc:spChg>
        <pc:spChg chg="add del mod">
          <ac:chgData name="Nicholas Williar" userId="0d787592d1479924" providerId="LiveId" clId="{437C75F5-F968-4077-B99D-74A919E55691}" dt="2022-12-06T04:16:55.894" v="1399" actId="478"/>
          <ac:spMkLst>
            <pc:docMk/>
            <pc:sldMk cId="3207431166" sldId="256"/>
            <ac:spMk id="9" creationId="{C2671D40-CFC5-F4B1-4683-AD102246CF7D}"/>
          </ac:spMkLst>
        </pc:spChg>
        <pc:spChg chg="add del mod">
          <ac:chgData name="Nicholas Williar" userId="0d787592d1479924" providerId="LiveId" clId="{437C75F5-F968-4077-B99D-74A919E55691}" dt="2022-12-06T04:12:45.846" v="1394" actId="478"/>
          <ac:spMkLst>
            <pc:docMk/>
            <pc:sldMk cId="3207431166" sldId="256"/>
            <ac:spMk id="10" creationId="{5C89FD65-CC24-23F4-697E-5C436584AD02}"/>
          </ac:spMkLst>
        </pc:spChg>
        <pc:spChg chg="add del mod">
          <ac:chgData name="Nicholas Williar" userId="0d787592d1479924" providerId="LiveId" clId="{437C75F5-F968-4077-B99D-74A919E55691}" dt="2022-12-06T04:16:54.630" v="1396" actId="478"/>
          <ac:spMkLst>
            <pc:docMk/>
            <pc:sldMk cId="3207431166" sldId="256"/>
            <ac:spMk id="11" creationId="{57D688CE-5A73-EE07-A796-F6B91D065625}"/>
          </ac:spMkLst>
        </pc:spChg>
        <pc:spChg chg="add mod ord">
          <ac:chgData name="Nicholas Williar" userId="0d787592d1479924" providerId="LiveId" clId="{437C75F5-F968-4077-B99D-74A919E55691}" dt="2022-12-06T04:52:11.277" v="1628" actId="167"/>
          <ac:spMkLst>
            <pc:docMk/>
            <pc:sldMk cId="3207431166" sldId="256"/>
            <ac:spMk id="12" creationId="{D426BD7F-337D-23EC-B441-943EDF3084B8}"/>
          </ac:spMkLst>
        </pc:spChg>
        <pc:spChg chg="add del mod">
          <ac:chgData name="Nicholas Williar" userId="0d787592d1479924" providerId="LiveId" clId="{437C75F5-F968-4077-B99D-74A919E55691}" dt="2022-12-06T04:27:40.773" v="1456" actId="478"/>
          <ac:spMkLst>
            <pc:docMk/>
            <pc:sldMk cId="3207431166" sldId="256"/>
            <ac:spMk id="13" creationId="{14E8F9CB-BB47-5DC4-254D-D9CBBABE6026}"/>
          </ac:spMkLst>
        </pc:spChg>
        <pc:spChg chg="add del mod">
          <ac:chgData name="Nicholas Williar" userId="0d787592d1479924" providerId="LiveId" clId="{437C75F5-F968-4077-B99D-74A919E55691}" dt="2022-12-06T04:27:50.580" v="1459" actId="478"/>
          <ac:spMkLst>
            <pc:docMk/>
            <pc:sldMk cId="3207431166" sldId="256"/>
            <ac:spMk id="14" creationId="{6FAE8E53-32D5-52AA-4AA1-4782B1CACE09}"/>
          </ac:spMkLst>
        </pc:spChg>
        <pc:spChg chg="add del mod">
          <ac:chgData name="Nicholas Williar" userId="0d787592d1479924" providerId="LiveId" clId="{437C75F5-F968-4077-B99D-74A919E55691}" dt="2022-12-06T04:27:41.405" v="1457" actId="478"/>
          <ac:spMkLst>
            <pc:docMk/>
            <pc:sldMk cId="3207431166" sldId="256"/>
            <ac:spMk id="15" creationId="{42DFC3A6-EBBA-D72A-2DBA-393DD8CDCBF7}"/>
          </ac:spMkLst>
        </pc:spChg>
        <pc:spChg chg="add del mod">
          <ac:chgData name="Nicholas Williar" userId="0d787592d1479924" providerId="LiveId" clId="{437C75F5-F968-4077-B99D-74A919E55691}" dt="2022-12-06T04:31:05.741" v="1610" actId="478"/>
          <ac:spMkLst>
            <pc:docMk/>
            <pc:sldMk cId="3207431166" sldId="256"/>
            <ac:spMk id="16" creationId="{58F1945C-1A46-59E8-A53A-3673B529F452}"/>
          </ac:spMkLst>
        </pc:spChg>
        <pc:spChg chg="add del mod">
          <ac:chgData name="Nicholas Williar" userId="0d787592d1479924" providerId="LiveId" clId="{437C75F5-F968-4077-B99D-74A919E55691}" dt="2022-12-06T04:27:50.221" v="1458" actId="478"/>
          <ac:spMkLst>
            <pc:docMk/>
            <pc:sldMk cId="3207431166" sldId="256"/>
            <ac:spMk id="17" creationId="{05371A0D-0B10-5F9F-E7FE-E3E7E49A6675}"/>
          </ac:spMkLst>
        </pc:spChg>
        <pc:spChg chg="add mod ord">
          <ac:chgData name="Nicholas Williar" userId="0d787592d1479924" providerId="LiveId" clId="{437C75F5-F968-4077-B99D-74A919E55691}" dt="2022-12-06T04:52:11.277" v="1628" actId="167"/>
          <ac:spMkLst>
            <pc:docMk/>
            <pc:sldMk cId="3207431166" sldId="256"/>
            <ac:spMk id="18" creationId="{ACE75B29-84D2-5EFA-CFF0-E841E11C3FD8}"/>
          </ac:spMkLst>
        </pc:spChg>
        <pc:spChg chg="add mod ord">
          <ac:chgData name="Nicholas Williar" userId="0d787592d1479924" providerId="LiveId" clId="{437C75F5-F968-4077-B99D-74A919E55691}" dt="2022-12-06T04:52:11.277" v="1628" actId="167"/>
          <ac:spMkLst>
            <pc:docMk/>
            <pc:sldMk cId="3207431166" sldId="256"/>
            <ac:spMk id="19" creationId="{C344F2B6-7B6E-4633-90F3-69F289D785A0}"/>
          </ac:spMkLst>
        </pc:spChg>
        <pc:spChg chg="add del mod">
          <ac:chgData name="Nicholas Williar" userId="0d787592d1479924" providerId="LiveId" clId="{437C75F5-F968-4077-B99D-74A919E55691}" dt="2022-12-06T04:31:06.028" v="1611" actId="478"/>
          <ac:spMkLst>
            <pc:docMk/>
            <pc:sldMk cId="3207431166" sldId="256"/>
            <ac:spMk id="20" creationId="{054D5DE9-59D7-712F-17F4-921F34878E5D}"/>
          </ac:spMkLst>
        </pc:spChg>
        <pc:spChg chg="add mod ord">
          <ac:chgData name="Nicholas Williar" userId="0d787592d1479924" providerId="LiveId" clId="{437C75F5-F968-4077-B99D-74A919E55691}" dt="2022-12-06T04:52:11.277" v="1628" actId="167"/>
          <ac:spMkLst>
            <pc:docMk/>
            <pc:sldMk cId="3207431166" sldId="256"/>
            <ac:spMk id="21" creationId="{C784E300-FAE1-B515-1D5E-7B2C9A110434}"/>
          </ac:spMkLst>
        </pc:spChg>
        <pc:picChg chg="add del mod">
          <ac:chgData name="Nicholas Williar" userId="0d787592d1479924" providerId="LiveId" clId="{437C75F5-F968-4077-B99D-74A919E55691}" dt="2022-12-06T04:10:42.175" v="1376" actId="22"/>
          <ac:picMkLst>
            <pc:docMk/>
            <pc:sldMk cId="3207431166" sldId="256"/>
            <ac:picMk id="5" creationId="{E9DD9946-CE87-2386-C710-ACA3660BE562}"/>
          </ac:picMkLst>
        </pc:picChg>
      </pc:sldChg>
      <pc:sldChg chg="addSp delSp modSp mod">
        <pc:chgData name="Nicholas Williar" userId="0d787592d1479924" providerId="LiveId" clId="{437C75F5-F968-4077-B99D-74A919E55691}" dt="2022-12-06T04:53:39.014" v="1650"/>
        <pc:sldMkLst>
          <pc:docMk/>
          <pc:sldMk cId="2334747213" sldId="257"/>
        </pc:sldMkLst>
        <pc:spChg chg="mod">
          <ac:chgData name="Nicholas Williar" userId="0d787592d1479924" providerId="LiveId" clId="{437C75F5-F968-4077-B99D-74A919E55691}" dt="2022-12-06T04:40:29.997" v="1614" actId="122"/>
          <ac:spMkLst>
            <pc:docMk/>
            <pc:sldMk cId="2334747213" sldId="257"/>
            <ac:spMk id="2" creationId="{AF99AC58-ED5A-3063-9957-DDE334674912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2334747213" sldId="257"/>
            <ac:spMk id="3" creationId="{0EECBB12-5770-6FF0-56A4-3E28154D7A39}"/>
          </ac:spMkLst>
        </pc:spChg>
        <pc:spChg chg="add del mod ord">
          <ac:chgData name="Nicholas Williar" userId="0d787592d1479924" providerId="LiveId" clId="{437C75F5-F968-4077-B99D-74A919E55691}" dt="2022-12-06T04:53:39.014" v="1650"/>
          <ac:spMkLst>
            <pc:docMk/>
            <pc:sldMk cId="2334747213" sldId="257"/>
            <ac:spMk id="4" creationId="{DEB9FD1F-32A6-95B2-B602-24B21456F483}"/>
          </ac:spMkLst>
        </pc:spChg>
        <pc:spChg chg="add del mod ord">
          <ac:chgData name="Nicholas Williar" userId="0d787592d1479924" providerId="LiveId" clId="{437C75F5-F968-4077-B99D-74A919E55691}" dt="2022-12-06T04:53:39.014" v="1650"/>
          <ac:spMkLst>
            <pc:docMk/>
            <pc:sldMk cId="2334747213" sldId="257"/>
            <ac:spMk id="5" creationId="{2E3C0C73-C77F-2FDC-936D-F20389B667B7}"/>
          </ac:spMkLst>
        </pc:spChg>
        <pc:spChg chg="add del mod ord">
          <ac:chgData name="Nicholas Williar" userId="0d787592d1479924" providerId="LiveId" clId="{437C75F5-F968-4077-B99D-74A919E55691}" dt="2022-12-06T04:53:39.014" v="1650"/>
          <ac:spMkLst>
            <pc:docMk/>
            <pc:sldMk cId="2334747213" sldId="257"/>
            <ac:spMk id="6" creationId="{E560CFCA-82DA-FBB7-B522-9504030D408C}"/>
          </ac:spMkLst>
        </pc:spChg>
        <pc:spChg chg="add del mod ord">
          <ac:chgData name="Nicholas Williar" userId="0d787592d1479924" providerId="LiveId" clId="{437C75F5-F968-4077-B99D-74A919E55691}" dt="2022-12-06T04:53:39.014" v="1650"/>
          <ac:spMkLst>
            <pc:docMk/>
            <pc:sldMk cId="2334747213" sldId="257"/>
            <ac:spMk id="7" creationId="{6D3B8868-714A-FFC8-E582-B20F6A0F1C40}"/>
          </ac:spMkLst>
        </pc:spChg>
        <pc:spChg chg="add del mod ord">
          <ac:chgData name="Nicholas Williar" userId="0d787592d1479924" providerId="LiveId" clId="{437C75F5-F968-4077-B99D-74A919E55691}" dt="2022-12-06T04:53:39.014" v="1650"/>
          <ac:spMkLst>
            <pc:docMk/>
            <pc:sldMk cId="2334747213" sldId="257"/>
            <ac:spMk id="8" creationId="{1EC3856B-D2EE-EF9D-BD41-4EDA85B1B65B}"/>
          </ac:spMkLst>
        </pc:spChg>
      </pc:sldChg>
      <pc:sldChg chg="addSp delSp modSp mod">
        <pc:chgData name="Nicholas Williar" userId="0d787592d1479924" providerId="LiveId" clId="{437C75F5-F968-4077-B99D-74A919E55691}" dt="2022-12-06T04:53:41.375" v="1654"/>
        <pc:sldMkLst>
          <pc:docMk/>
          <pc:sldMk cId="143754912" sldId="258"/>
        </pc:sldMkLst>
        <pc:spChg chg="mod">
          <ac:chgData name="Nicholas Williar" userId="0d787592d1479924" providerId="LiveId" clId="{437C75F5-F968-4077-B99D-74A919E55691}" dt="2022-12-06T04:40:20.027" v="1612" actId="122"/>
          <ac:spMkLst>
            <pc:docMk/>
            <pc:sldMk cId="143754912" sldId="258"/>
            <ac:spMk id="2" creationId="{C2EDCD23-5D9E-9328-145D-C1906A604E9B}"/>
          </ac:spMkLst>
        </pc:spChg>
        <pc:spChg chg="mod">
          <ac:chgData name="Nicholas Williar" userId="0d787592d1479924" providerId="LiveId" clId="{437C75F5-F968-4077-B99D-74A919E55691}" dt="2022-12-06T03:38:06.720" v="1314" actId="20577"/>
          <ac:spMkLst>
            <pc:docMk/>
            <pc:sldMk cId="143754912" sldId="258"/>
            <ac:spMk id="3" creationId="{8E3E8C80-CC6D-4A2F-52BD-1A23A5CDDEA4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4" creationId="{5304F71D-0E9A-A953-C493-8D80A932CF7A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5" creationId="{A165631F-1D99-1465-FC2D-53DD55342C71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6" creationId="{69AA07C1-E662-D0D7-7CEC-1DB367B28CBF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7" creationId="{732F2AEC-81C1-584B-6DE7-5F19016D4030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8" creationId="{0D7A6322-D700-2177-2737-69A21F37B492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9" creationId="{F4B684A0-ABA7-CEEA-88B2-7940BD2EE8B4}"/>
          </ac:spMkLst>
        </pc:spChg>
        <pc:spChg chg="add del mod">
          <ac:chgData name="Nicholas Williar" userId="0d787592d1479924" providerId="LiveId" clId="{437C75F5-F968-4077-B99D-74A919E55691}" dt="2022-12-06T04:52:27.735" v="1630"/>
          <ac:spMkLst>
            <pc:docMk/>
            <pc:sldMk cId="143754912" sldId="258"/>
            <ac:spMk id="10" creationId="{3D456303-C931-6ADF-E945-0742686B8498}"/>
          </ac:spMkLst>
        </pc:spChg>
        <pc:spChg chg="add del mod ord">
          <ac:chgData name="Nicholas Williar" userId="0d787592d1479924" providerId="LiveId" clId="{437C75F5-F968-4077-B99D-74A919E55691}" dt="2022-12-06T04:53:41.375" v="1654"/>
          <ac:spMkLst>
            <pc:docMk/>
            <pc:sldMk cId="143754912" sldId="258"/>
            <ac:spMk id="11" creationId="{BF36A82C-8355-E0BA-8672-0020FAE152A9}"/>
          </ac:spMkLst>
        </pc:spChg>
        <pc:spChg chg="add del mod ord">
          <ac:chgData name="Nicholas Williar" userId="0d787592d1479924" providerId="LiveId" clId="{437C75F5-F968-4077-B99D-74A919E55691}" dt="2022-12-06T04:53:41.375" v="1654"/>
          <ac:spMkLst>
            <pc:docMk/>
            <pc:sldMk cId="143754912" sldId="258"/>
            <ac:spMk id="12" creationId="{63758580-927F-23E5-EC75-DBACBE6D24CB}"/>
          </ac:spMkLst>
        </pc:spChg>
        <pc:spChg chg="add del mod ord">
          <ac:chgData name="Nicholas Williar" userId="0d787592d1479924" providerId="LiveId" clId="{437C75F5-F968-4077-B99D-74A919E55691}" dt="2022-12-06T04:53:41.375" v="1654"/>
          <ac:spMkLst>
            <pc:docMk/>
            <pc:sldMk cId="143754912" sldId="258"/>
            <ac:spMk id="13" creationId="{03053D28-957B-BA52-CD47-0E6896B1E719}"/>
          </ac:spMkLst>
        </pc:spChg>
        <pc:spChg chg="add del mod ord">
          <ac:chgData name="Nicholas Williar" userId="0d787592d1479924" providerId="LiveId" clId="{437C75F5-F968-4077-B99D-74A919E55691}" dt="2022-12-06T04:53:41.375" v="1654"/>
          <ac:spMkLst>
            <pc:docMk/>
            <pc:sldMk cId="143754912" sldId="258"/>
            <ac:spMk id="14" creationId="{3CB0922B-BA1A-635C-D952-CC935ADDD56C}"/>
          </ac:spMkLst>
        </pc:spChg>
        <pc:spChg chg="add del mod ord">
          <ac:chgData name="Nicholas Williar" userId="0d787592d1479924" providerId="LiveId" clId="{437C75F5-F968-4077-B99D-74A919E55691}" dt="2022-12-06T04:53:41.375" v="1654"/>
          <ac:spMkLst>
            <pc:docMk/>
            <pc:sldMk cId="143754912" sldId="258"/>
            <ac:spMk id="15" creationId="{C4CEE53F-EE10-5B3B-E81B-B975AB992C15}"/>
          </ac:spMkLst>
        </pc:spChg>
        <pc:picChg chg="add mod">
          <ac:chgData name="Nicholas Williar" userId="0d787592d1479924" providerId="LiveId" clId="{437C75F5-F968-4077-B99D-74A919E55691}" dt="2022-12-06T03:39:56.961" v="1316" actId="1076"/>
          <ac:picMkLst>
            <pc:docMk/>
            <pc:sldMk cId="143754912" sldId="258"/>
            <ac:picMk id="1026" creationId="{08BB91D5-B24C-6D7C-F0E0-9ACC8EDFF278}"/>
          </ac:picMkLst>
        </pc:picChg>
      </pc:sldChg>
      <pc:sldChg chg="addSp delSp modSp mod">
        <pc:chgData name="Nicholas Williar" userId="0d787592d1479924" providerId="LiveId" clId="{437C75F5-F968-4077-B99D-74A919E55691}" dt="2022-12-06T04:53:40.343" v="1652"/>
        <pc:sldMkLst>
          <pc:docMk/>
          <pc:sldMk cId="1919518968" sldId="259"/>
        </pc:sldMkLst>
        <pc:spChg chg="mod">
          <ac:chgData name="Nicholas Williar" userId="0d787592d1479924" providerId="LiveId" clId="{437C75F5-F968-4077-B99D-74A919E55691}" dt="2022-12-06T04:40:24.965" v="1613" actId="122"/>
          <ac:spMkLst>
            <pc:docMk/>
            <pc:sldMk cId="1919518968" sldId="259"/>
            <ac:spMk id="2" creationId="{262CDBED-08BE-0D5D-E655-1CDE7FEC6668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1919518968" sldId="259"/>
            <ac:spMk id="3" creationId="{662C89B6-4E7E-3AC4-E5D1-98F31560ADB9}"/>
          </ac:spMkLst>
        </pc:spChg>
        <pc:spChg chg="add del mod ord">
          <ac:chgData name="Nicholas Williar" userId="0d787592d1479924" providerId="LiveId" clId="{437C75F5-F968-4077-B99D-74A919E55691}" dt="2022-12-06T04:53:40.343" v="1652"/>
          <ac:spMkLst>
            <pc:docMk/>
            <pc:sldMk cId="1919518968" sldId="259"/>
            <ac:spMk id="4" creationId="{69C4F2BD-8F74-9F60-CD41-1C0D944196F7}"/>
          </ac:spMkLst>
        </pc:spChg>
        <pc:spChg chg="add del mod ord">
          <ac:chgData name="Nicholas Williar" userId="0d787592d1479924" providerId="LiveId" clId="{437C75F5-F968-4077-B99D-74A919E55691}" dt="2022-12-06T04:53:40.343" v="1652"/>
          <ac:spMkLst>
            <pc:docMk/>
            <pc:sldMk cId="1919518968" sldId="259"/>
            <ac:spMk id="5" creationId="{2804E9C4-8171-1076-D756-CA0ABF4D7B04}"/>
          </ac:spMkLst>
        </pc:spChg>
        <pc:spChg chg="add del mod ord">
          <ac:chgData name="Nicholas Williar" userId="0d787592d1479924" providerId="LiveId" clId="{437C75F5-F968-4077-B99D-74A919E55691}" dt="2022-12-06T04:53:40.343" v="1652"/>
          <ac:spMkLst>
            <pc:docMk/>
            <pc:sldMk cId="1919518968" sldId="259"/>
            <ac:spMk id="6" creationId="{9F4DA096-08D4-2259-E5A1-CC4373D74F30}"/>
          </ac:spMkLst>
        </pc:spChg>
        <pc:spChg chg="add del mod ord">
          <ac:chgData name="Nicholas Williar" userId="0d787592d1479924" providerId="LiveId" clId="{437C75F5-F968-4077-B99D-74A919E55691}" dt="2022-12-06T04:53:40.343" v="1652"/>
          <ac:spMkLst>
            <pc:docMk/>
            <pc:sldMk cId="1919518968" sldId="259"/>
            <ac:spMk id="7" creationId="{D1535ACB-9B51-7975-7493-11C69914FF08}"/>
          </ac:spMkLst>
        </pc:spChg>
        <pc:spChg chg="add del mod ord">
          <ac:chgData name="Nicholas Williar" userId="0d787592d1479924" providerId="LiveId" clId="{437C75F5-F968-4077-B99D-74A919E55691}" dt="2022-12-06T04:53:40.343" v="1652"/>
          <ac:spMkLst>
            <pc:docMk/>
            <pc:sldMk cId="1919518968" sldId="259"/>
            <ac:spMk id="8" creationId="{969F7CAC-71AB-1F02-325D-5F277FEECC4B}"/>
          </ac:spMkLst>
        </pc:spChg>
      </pc:sldChg>
      <pc:sldChg chg="addSp delSp modSp mod">
        <pc:chgData name="Nicholas Williar" userId="0d787592d1479924" providerId="LiveId" clId="{437C75F5-F968-4077-B99D-74A919E55691}" dt="2022-12-06T04:53:37.642" v="1646"/>
        <pc:sldMkLst>
          <pc:docMk/>
          <pc:sldMk cId="3196230952" sldId="260"/>
        </pc:sldMkLst>
        <pc:spChg chg="mod">
          <ac:chgData name="Nicholas Williar" userId="0d787592d1479924" providerId="LiveId" clId="{437C75F5-F968-4077-B99D-74A919E55691}" dt="2022-12-06T04:40:37.420" v="1616" actId="122"/>
          <ac:spMkLst>
            <pc:docMk/>
            <pc:sldMk cId="3196230952" sldId="260"/>
            <ac:spMk id="2" creationId="{34000D90-C880-AA29-5695-1748E35C220B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3196230952" sldId="260"/>
            <ac:spMk id="4" creationId="{85649847-DE97-706C-4598-2EA86D4E1E33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3196230952" sldId="260"/>
            <ac:spMk id="5" creationId="{5861FFA2-4286-777E-0B6E-23EF3E64B885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3196230952" sldId="260"/>
            <ac:spMk id="6" creationId="{37C2C685-BC6B-41FC-9269-0BBFAE36A9BB}"/>
          </ac:spMkLst>
        </pc:spChg>
        <pc:spChg chg="mod">
          <ac:chgData name="Nicholas Williar" userId="0d787592d1479924" providerId="LiveId" clId="{437C75F5-F968-4077-B99D-74A919E55691}" dt="2022-12-06T02:52:02.264" v="699"/>
          <ac:spMkLst>
            <pc:docMk/>
            <pc:sldMk cId="3196230952" sldId="260"/>
            <ac:spMk id="7" creationId="{59D9B2A0-C094-0E8F-4BAA-83C0BCCBD63C}"/>
          </ac:spMkLst>
        </pc:spChg>
        <pc:spChg chg="add del mod ord">
          <ac:chgData name="Nicholas Williar" userId="0d787592d1479924" providerId="LiveId" clId="{437C75F5-F968-4077-B99D-74A919E55691}" dt="2022-12-06T04:53:37.642" v="1646"/>
          <ac:spMkLst>
            <pc:docMk/>
            <pc:sldMk cId="3196230952" sldId="260"/>
            <ac:spMk id="8" creationId="{0CD54BAA-4E8A-60B8-745C-C478547D6A92}"/>
          </ac:spMkLst>
        </pc:spChg>
        <pc:spChg chg="add del mod ord">
          <ac:chgData name="Nicholas Williar" userId="0d787592d1479924" providerId="LiveId" clId="{437C75F5-F968-4077-B99D-74A919E55691}" dt="2022-12-06T04:53:37.642" v="1646"/>
          <ac:spMkLst>
            <pc:docMk/>
            <pc:sldMk cId="3196230952" sldId="260"/>
            <ac:spMk id="9" creationId="{AF37C53C-CE79-1F91-0023-146B28DC481F}"/>
          </ac:spMkLst>
        </pc:spChg>
        <pc:spChg chg="add del mod ord">
          <ac:chgData name="Nicholas Williar" userId="0d787592d1479924" providerId="LiveId" clId="{437C75F5-F968-4077-B99D-74A919E55691}" dt="2022-12-06T04:53:37.642" v="1646"/>
          <ac:spMkLst>
            <pc:docMk/>
            <pc:sldMk cId="3196230952" sldId="260"/>
            <ac:spMk id="10" creationId="{FC038B6C-DBB7-3CB5-3697-FF97934CB67B}"/>
          </ac:spMkLst>
        </pc:spChg>
        <pc:spChg chg="add del mod ord">
          <ac:chgData name="Nicholas Williar" userId="0d787592d1479924" providerId="LiveId" clId="{437C75F5-F968-4077-B99D-74A919E55691}" dt="2022-12-06T04:53:37.642" v="1646"/>
          <ac:spMkLst>
            <pc:docMk/>
            <pc:sldMk cId="3196230952" sldId="260"/>
            <ac:spMk id="11" creationId="{1EC23319-E606-E33E-317D-5F57B7785D32}"/>
          </ac:spMkLst>
        </pc:spChg>
        <pc:spChg chg="add del mod ord">
          <ac:chgData name="Nicholas Williar" userId="0d787592d1479924" providerId="LiveId" clId="{437C75F5-F968-4077-B99D-74A919E55691}" dt="2022-12-06T04:53:37.642" v="1646"/>
          <ac:spMkLst>
            <pc:docMk/>
            <pc:sldMk cId="3196230952" sldId="260"/>
            <ac:spMk id="12" creationId="{09023A62-F953-1A64-381D-0B45ECFF3332}"/>
          </ac:spMkLst>
        </pc:spChg>
      </pc:sldChg>
      <pc:sldChg chg="addSp delSp modSp mod">
        <pc:chgData name="Nicholas Williar" userId="0d787592d1479924" providerId="LiveId" clId="{437C75F5-F968-4077-B99D-74A919E55691}" dt="2022-12-06T04:53:38.343" v="1648"/>
        <pc:sldMkLst>
          <pc:docMk/>
          <pc:sldMk cId="1183713550" sldId="261"/>
        </pc:sldMkLst>
        <pc:spChg chg="mod">
          <ac:chgData name="Nicholas Williar" userId="0d787592d1479924" providerId="LiveId" clId="{437C75F5-F968-4077-B99D-74A919E55691}" dt="2022-12-06T04:40:33.496" v="1615" actId="122"/>
          <ac:spMkLst>
            <pc:docMk/>
            <pc:sldMk cId="1183713550" sldId="261"/>
            <ac:spMk id="2" creationId="{9C86FEE7-A06B-1C90-C3DD-CD59E0777C50}"/>
          </ac:spMkLst>
        </pc:spChg>
        <pc:spChg chg="add del mod ord">
          <ac:chgData name="Nicholas Williar" userId="0d787592d1479924" providerId="LiveId" clId="{437C75F5-F968-4077-B99D-74A919E55691}" dt="2022-12-06T04:53:38.343" v="1648"/>
          <ac:spMkLst>
            <pc:docMk/>
            <pc:sldMk cId="1183713550" sldId="261"/>
            <ac:spMk id="10" creationId="{C5469BEA-0EE6-9164-A2C8-871CC6E377C6}"/>
          </ac:spMkLst>
        </pc:spChg>
        <pc:spChg chg="add del mod ord">
          <ac:chgData name="Nicholas Williar" userId="0d787592d1479924" providerId="LiveId" clId="{437C75F5-F968-4077-B99D-74A919E55691}" dt="2022-12-06T04:53:38.343" v="1648"/>
          <ac:spMkLst>
            <pc:docMk/>
            <pc:sldMk cId="1183713550" sldId="261"/>
            <ac:spMk id="11" creationId="{0EFE3A1B-C65C-3ABF-E8A1-0A5A731F6C81}"/>
          </ac:spMkLst>
        </pc:spChg>
        <pc:spChg chg="add del mod ord">
          <ac:chgData name="Nicholas Williar" userId="0d787592d1479924" providerId="LiveId" clId="{437C75F5-F968-4077-B99D-74A919E55691}" dt="2022-12-06T04:53:38.343" v="1648"/>
          <ac:spMkLst>
            <pc:docMk/>
            <pc:sldMk cId="1183713550" sldId="261"/>
            <ac:spMk id="12" creationId="{C23A9DC8-5C24-A868-DDCB-469AEC8DE4C3}"/>
          </ac:spMkLst>
        </pc:spChg>
        <pc:spChg chg="add del mod ord">
          <ac:chgData name="Nicholas Williar" userId="0d787592d1479924" providerId="LiveId" clId="{437C75F5-F968-4077-B99D-74A919E55691}" dt="2022-12-06T04:53:38.343" v="1648"/>
          <ac:spMkLst>
            <pc:docMk/>
            <pc:sldMk cId="1183713550" sldId="261"/>
            <ac:spMk id="13" creationId="{86EF0B8B-232C-E87C-E345-74E920F11262}"/>
          </ac:spMkLst>
        </pc:spChg>
        <pc:spChg chg="add del mod ord">
          <ac:chgData name="Nicholas Williar" userId="0d787592d1479924" providerId="LiveId" clId="{437C75F5-F968-4077-B99D-74A919E55691}" dt="2022-12-06T04:53:38.343" v="1648"/>
          <ac:spMkLst>
            <pc:docMk/>
            <pc:sldMk cId="1183713550" sldId="261"/>
            <ac:spMk id="14" creationId="{721C81B3-17B3-BDE2-2974-0E95D01BBAF4}"/>
          </ac:spMkLst>
        </pc:spChg>
      </pc:sldChg>
      <pc:sldChg chg="addSp delSp modSp mod">
        <pc:chgData name="Nicholas Williar" userId="0d787592d1479924" providerId="LiveId" clId="{437C75F5-F968-4077-B99D-74A919E55691}" dt="2022-12-06T04:53:36.966" v="1644"/>
        <pc:sldMkLst>
          <pc:docMk/>
          <pc:sldMk cId="4049439769" sldId="262"/>
        </pc:sldMkLst>
        <pc:spChg chg="mod">
          <ac:chgData name="Nicholas Williar" userId="0d787592d1479924" providerId="LiveId" clId="{437C75F5-F968-4077-B99D-74A919E55691}" dt="2022-12-06T04:40:42.810" v="1617" actId="122"/>
          <ac:spMkLst>
            <pc:docMk/>
            <pc:sldMk cId="4049439769" sldId="262"/>
            <ac:spMk id="7" creationId="{B1E6055A-F136-269E-57E7-AE559617B6EF}"/>
          </ac:spMkLst>
        </pc:spChg>
        <pc:spChg chg="del">
          <ac:chgData name="Nicholas Williar" userId="0d787592d1479924" providerId="LiveId" clId="{437C75F5-F968-4077-B99D-74A919E55691}" dt="2022-12-06T02:21:14.175" v="487" actId="1032"/>
          <ac:spMkLst>
            <pc:docMk/>
            <pc:sldMk cId="4049439769" sldId="262"/>
            <ac:spMk id="8" creationId="{875A2068-BB73-042F-A66F-79FAFCF8F544}"/>
          </ac:spMkLst>
        </pc:spChg>
        <pc:spChg chg="add del mod ord">
          <ac:chgData name="Nicholas Williar" userId="0d787592d1479924" providerId="LiveId" clId="{437C75F5-F968-4077-B99D-74A919E55691}" dt="2022-12-06T04:53:36.966" v="1644"/>
          <ac:spMkLst>
            <pc:docMk/>
            <pc:sldMk cId="4049439769" sldId="262"/>
            <ac:spMk id="10" creationId="{3F240508-79A6-FFF3-5E1C-E2EBC5828EBA}"/>
          </ac:spMkLst>
        </pc:spChg>
        <pc:spChg chg="add del mod ord">
          <ac:chgData name="Nicholas Williar" userId="0d787592d1479924" providerId="LiveId" clId="{437C75F5-F968-4077-B99D-74A919E55691}" dt="2022-12-06T04:53:36.966" v="1644"/>
          <ac:spMkLst>
            <pc:docMk/>
            <pc:sldMk cId="4049439769" sldId="262"/>
            <ac:spMk id="11" creationId="{539F6B09-79E5-AFC1-8181-8A5003425B7B}"/>
          </ac:spMkLst>
        </pc:spChg>
        <pc:spChg chg="add del mod ord">
          <ac:chgData name="Nicholas Williar" userId="0d787592d1479924" providerId="LiveId" clId="{437C75F5-F968-4077-B99D-74A919E55691}" dt="2022-12-06T04:53:36.966" v="1644"/>
          <ac:spMkLst>
            <pc:docMk/>
            <pc:sldMk cId="4049439769" sldId="262"/>
            <ac:spMk id="12" creationId="{4B30978E-B920-C288-B64B-9BD8349D2F14}"/>
          </ac:spMkLst>
        </pc:spChg>
        <pc:spChg chg="add del mod ord">
          <ac:chgData name="Nicholas Williar" userId="0d787592d1479924" providerId="LiveId" clId="{437C75F5-F968-4077-B99D-74A919E55691}" dt="2022-12-06T04:53:36.966" v="1644"/>
          <ac:spMkLst>
            <pc:docMk/>
            <pc:sldMk cId="4049439769" sldId="262"/>
            <ac:spMk id="13" creationId="{FC323469-EAA6-5E77-3F9C-1F8EA19E91EE}"/>
          </ac:spMkLst>
        </pc:spChg>
        <pc:spChg chg="add del mod ord">
          <ac:chgData name="Nicholas Williar" userId="0d787592d1479924" providerId="LiveId" clId="{437C75F5-F968-4077-B99D-74A919E55691}" dt="2022-12-06T04:53:36.966" v="1644"/>
          <ac:spMkLst>
            <pc:docMk/>
            <pc:sldMk cId="4049439769" sldId="262"/>
            <ac:spMk id="14" creationId="{1EEDD8AB-021D-4886-23AB-09B1D0E967AE}"/>
          </ac:spMkLst>
        </pc:spChg>
        <pc:graphicFrameChg chg="add mod modGraphic">
          <ac:chgData name="Nicholas Williar" userId="0d787592d1479924" providerId="LiveId" clId="{437C75F5-F968-4077-B99D-74A919E55691}" dt="2022-12-06T02:52:02.264" v="699"/>
          <ac:graphicFrameMkLst>
            <pc:docMk/>
            <pc:sldMk cId="4049439769" sldId="262"/>
            <ac:graphicFrameMk id="9" creationId="{F8BA4346-0F98-0846-465B-E5EA93AD34F7}"/>
          </ac:graphicFrameMkLst>
        </pc:graphicFrameChg>
      </pc:sldChg>
      <pc:sldChg chg="addSp delSp modSp mod">
        <pc:chgData name="Nicholas Williar" userId="0d787592d1479924" providerId="LiveId" clId="{437C75F5-F968-4077-B99D-74A919E55691}" dt="2022-12-06T04:50:36.951" v="1627" actId="113"/>
        <pc:sldMkLst>
          <pc:docMk/>
          <pc:sldMk cId="952458205" sldId="263"/>
        </pc:sldMkLst>
        <pc:spChg chg="mod">
          <ac:chgData name="Nicholas Williar" userId="0d787592d1479924" providerId="LiveId" clId="{437C75F5-F968-4077-B99D-74A919E55691}" dt="2022-12-06T04:50:36.951" v="1627" actId="113"/>
          <ac:spMkLst>
            <pc:docMk/>
            <pc:sldMk cId="952458205" sldId="263"/>
            <ac:spMk id="4" creationId="{C261E990-8F4E-3759-6CE1-268DE92C89B8}"/>
          </ac:spMkLst>
        </pc:spChg>
        <pc:spChg chg="add mod ord">
          <ac:chgData name="Nicholas Williar" userId="0d787592d1479924" providerId="LiveId" clId="{437C75F5-F968-4077-B99D-74A919E55691}" dt="2022-12-06T04:49:51.165" v="1623" actId="167"/>
          <ac:spMkLst>
            <pc:docMk/>
            <pc:sldMk cId="952458205" sldId="263"/>
            <ac:spMk id="6" creationId="{C11906AE-3868-7867-87B9-A0D2520E432B}"/>
          </ac:spMkLst>
        </pc:spChg>
        <pc:spChg chg="add del mod">
          <ac:chgData name="Nicholas Williar" userId="0d787592d1479924" providerId="LiveId" clId="{437C75F5-F968-4077-B99D-74A919E55691}" dt="2022-12-06T04:49:26.540" v="1621" actId="478"/>
          <ac:spMkLst>
            <pc:docMk/>
            <pc:sldMk cId="952458205" sldId="263"/>
            <ac:spMk id="7" creationId="{D379DBEC-0448-CD05-FCF5-A8784DB7D8FF}"/>
          </ac:spMkLst>
        </pc:spChg>
        <pc:spChg chg="add del mod">
          <ac:chgData name="Nicholas Williar" userId="0d787592d1479924" providerId="LiveId" clId="{437C75F5-F968-4077-B99D-74A919E55691}" dt="2022-12-06T04:49:21.207" v="1619" actId="478"/>
          <ac:spMkLst>
            <pc:docMk/>
            <pc:sldMk cId="952458205" sldId="263"/>
            <ac:spMk id="8" creationId="{194B0212-C922-BB53-A15B-1D618C5AD797}"/>
          </ac:spMkLst>
        </pc:spChg>
        <pc:spChg chg="add mod ord">
          <ac:chgData name="Nicholas Williar" userId="0d787592d1479924" providerId="LiveId" clId="{437C75F5-F968-4077-B99D-74A919E55691}" dt="2022-12-06T04:50:00.220" v="1624" actId="167"/>
          <ac:spMkLst>
            <pc:docMk/>
            <pc:sldMk cId="952458205" sldId="263"/>
            <ac:spMk id="9" creationId="{7FA86FC9-0173-D5C9-8CFD-89A00AE42959}"/>
          </ac:spMkLst>
        </pc:spChg>
        <pc:spChg chg="add mod">
          <ac:chgData name="Nicholas Williar" userId="0d787592d1479924" providerId="LiveId" clId="{437C75F5-F968-4077-B99D-74A919E55691}" dt="2022-12-06T04:49:15.384" v="1618"/>
          <ac:spMkLst>
            <pc:docMk/>
            <pc:sldMk cId="952458205" sldId="263"/>
            <ac:spMk id="10" creationId="{2BE40ED4-A165-B254-E3F2-5D51A33E1728}"/>
          </ac:spMkLst>
        </pc:spChg>
        <pc:spChg chg="add mod">
          <ac:chgData name="Nicholas Williar" userId="0d787592d1479924" providerId="LiveId" clId="{437C75F5-F968-4077-B99D-74A919E55691}" dt="2022-12-06T04:49:15.384" v="1618"/>
          <ac:spMkLst>
            <pc:docMk/>
            <pc:sldMk cId="952458205" sldId="263"/>
            <ac:spMk id="11" creationId="{2268B461-E6B8-0BA7-B2AC-4D0687D64AF8}"/>
          </ac:spMkLst>
        </pc:spChg>
        <pc:spChg chg="add mod">
          <ac:chgData name="Nicholas Williar" userId="0d787592d1479924" providerId="LiveId" clId="{437C75F5-F968-4077-B99D-74A919E55691}" dt="2022-12-06T04:49:15.384" v="1618"/>
          <ac:spMkLst>
            <pc:docMk/>
            <pc:sldMk cId="952458205" sldId="263"/>
            <ac:spMk id="12" creationId="{6E038931-0839-CB79-14BC-5D43C6415B39}"/>
          </ac:spMkLst>
        </pc:spChg>
        <pc:spChg chg="add del mod">
          <ac:chgData name="Nicholas Williar" userId="0d787592d1479924" providerId="LiveId" clId="{437C75F5-F968-4077-B99D-74A919E55691}" dt="2022-12-06T04:49:23.956" v="1620" actId="478"/>
          <ac:spMkLst>
            <pc:docMk/>
            <pc:sldMk cId="952458205" sldId="263"/>
            <ac:spMk id="14" creationId="{29577D18-B725-BC2B-633E-6E0A4E1CDC86}"/>
          </ac:spMkLst>
        </pc:spChg>
      </pc:sldChg>
      <pc:sldMasterChg chg="setBg modSldLayout">
        <pc:chgData name="Nicholas Williar" userId="0d787592d1479924" providerId="LiveId" clId="{437C75F5-F968-4077-B99D-74A919E55691}" dt="2022-12-06T03:21:15.587" v="994"/>
        <pc:sldMasterMkLst>
          <pc:docMk/>
          <pc:sldMasterMk cId="1920001245" sldId="2147483648"/>
        </pc:sldMasterMkLst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1863823686" sldId="2147483649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1272961147" sldId="2147483650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1971616771" sldId="2147483651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2628836999" sldId="2147483652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2096648353" sldId="2147483653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1885451972" sldId="2147483654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2370874904" sldId="2147483655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2061061609" sldId="2147483656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3686018591" sldId="2147483657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3792115676" sldId="2147483658"/>
          </pc:sldLayoutMkLst>
        </pc:sldLayoutChg>
        <pc:sldLayoutChg chg="setBg">
          <pc:chgData name="Nicholas Williar" userId="0d787592d1479924" providerId="LiveId" clId="{437C75F5-F968-4077-B99D-74A919E55691}" dt="2022-12-06T03:21:15.587" v="994"/>
          <pc:sldLayoutMkLst>
            <pc:docMk/>
            <pc:sldMasterMk cId="1920001245" sldId="2147483648"/>
            <pc:sldLayoutMk cId="1235793207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A3356-8ECD-44B0-AA46-B5CFEE66C6DD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8E0A07BD-EFD7-452C-91FA-8C9101E248F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Plan</a:t>
          </a:r>
        </a:p>
      </dgm:t>
    </dgm:pt>
    <dgm:pt modelId="{300E4DEB-408A-4A40-AEC6-BFDE3B7B390F}" type="parTrans" cxnId="{202DE885-DBE3-4232-AA56-660FF809B28D}">
      <dgm:prSet/>
      <dgm:spPr/>
      <dgm:t>
        <a:bodyPr/>
        <a:lstStyle/>
        <a:p>
          <a:endParaRPr lang="en-US"/>
        </a:p>
      </dgm:t>
    </dgm:pt>
    <dgm:pt modelId="{31DE075C-7477-44AC-8935-4A8623F91B22}" type="sibTrans" cxnId="{202DE885-DBE3-4232-AA56-660FF809B28D}">
      <dgm:prSet/>
      <dgm:spPr/>
      <dgm:t>
        <a:bodyPr/>
        <a:lstStyle/>
        <a:p>
          <a:endParaRPr lang="en-US"/>
        </a:p>
      </dgm:t>
    </dgm:pt>
    <dgm:pt modelId="{919DE063-FB4E-47FB-9AC7-D733A82ED12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Finalize Code</a:t>
          </a:r>
        </a:p>
      </dgm:t>
    </dgm:pt>
    <dgm:pt modelId="{413483A0-696A-48E4-9545-0A794944A5F4}" type="parTrans" cxnId="{99A94273-9542-448E-97E2-918C2D110274}">
      <dgm:prSet/>
      <dgm:spPr/>
      <dgm:t>
        <a:bodyPr/>
        <a:lstStyle/>
        <a:p>
          <a:endParaRPr lang="en-US"/>
        </a:p>
      </dgm:t>
    </dgm:pt>
    <dgm:pt modelId="{791C0F68-92BB-4E8C-8CEB-730BEB5932E3}" type="sibTrans" cxnId="{99A94273-9542-448E-97E2-918C2D110274}">
      <dgm:prSet/>
      <dgm:spPr/>
      <dgm:t>
        <a:bodyPr/>
        <a:lstStyle/>
        <a:p>
          <a:endParaRPr lang="en-US"/>
        </a:p>
      </dgm:t>
    </dgm:pt>
    <dgm:pt modelId="{6E8DF026-4977-461D-B5CC-16045FEC6CAF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Presentation</a:t>
          </a:r>
        </a:p>
      </dgm:t>
    </dgm:pt>
    <dgm:pt modelId="{E1A44169-BC33-4C2A-A8EA-CD0AB29151D5}" type="parTrans" cxnId="{5E8BD2A2-6D1D-4162-911C-AFE7E658214C}">
      <dgm:prSet/>
      <dgm:spPr/>
      <dgm:t>
        <a:bodyPr/>
        <a:lstStyle/>
        <a:p>
          <a:endParaRPr lang="en-US"/>
        </a:p>
      </dgm:t>
    </dgm:pt>
    <dgm:pt modelId="{B77F2AC5-8447-4F1E-8B05-7128B170C3EB}" type="sibTrans" cxnId="{5E8BD2A2-6D1D-4162-911C-AFE7E658214C}">
      <dgm:prSet/>
      <dgm:spPr/>
      <dgm:t>
        <a:bodyPr/>
        <a:lstStyle/>
        <a:p>
          <a:endParaRPr lang="en-US"/>
        </a:p>
      </dgm:t>
    </dgm:pt>
    <dgm:pt modelId="{4C4D89D3-14FB-48CA-946E-75D356A784B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Code Outline</a:t>
          </a:r>
        </a:p>
      </dgm:t>
    </dgm:pt>
    <dgm:pt modelId="{294105F1-4CC8-47E1-A96D-9A6A2549D4EA}" type="parTrans" cxnId="{34BBBCBD-1499-4B90-851B-DA07F6327E97}">
      <dgm:prSet/>
      <dgm:spPr/>
      <dgm:t>
        <a:bodyPr/>
        <a:lstStyle/>
        <a:p>
          <a:endParaRPr lang="en-US"/>
        </a:p>
      </dgm:t>
    </dgm:pt>
    <dgm:pt modelId="{B802F332-BC2D-4649-9BED-D2F4CAE65FB9}" type="sibTrans" cxnId="{34BBBCBD-1499-4B90-851B-DA07F6327E97}">
      <dgm:prSet/>
      <dgm:spPr/>
      <dgm:t>
        <a:bodyPr/>
        <a:lstStyle/>
        <a:p>
          <a:endParaRPr lang="en-US"/>
        </a:p>
      </dgm:t>
    </dgm:pt>
    <dgm:pt modelId="{71819229-AE63-45EA-833F-DC3C00BC3E2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Draft Code</a:t>
          </a:r>
        </a:p>
      </dgm:t>
    </dgm:pt>
    <dgm:pt modelId="{C63EFD13-1065-4082-8E1E-755B0DC7C6AD}" type="parTrans" cxnId="{05EA8186-6F20-4A5B-AD67-645B3BAE3E93}">
      <dgm:prSet/>
      <dgm:spPr/>
      <dgm:t>
        <a:bodyPr/>
        <a:lstStyle/>
        <a:p>
          <a:endParaRPr lang="en-US"/>
        </a:p>
      </dgm:t>
    </dgm:pt>
    <dgm:pt modelId="{20821559-6BA9-4F2D-BE44-6D58BBC8A074}" type="sibTrans" cxnId="{05EA8186-6F20-4A5B-AD67-645B3BAE3E93}">
      <dgm:prSet/>
      <dgm:spPr/>
      <dgm:t>
        <a:bodyPr/>
        <a:lstStyle/>
        <a:p>
          <a:endParaRPr lang="en-US"/>
        </a:p>
      </dgm:t>
    </dgm:pt>
    <dgm:pt modelId="{33F3007C-D97D-4123-8C87-03F94927147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Test</a:t>
          </a:r>
        </a:p>
      </dgm:t>
    </dgm:pt>
    <dgm:pt modelId="{4F2840A0-BB20-48C8-9D14-1113C05E9527}" type="parTrans" cxnId="{F92EF10F-5475-48C2-BA4D-4EED8F998B76}">
      <dgm:prSet/>
      <dgm:spPr/>
      <dgm:t>
        <a:bodyPr/>
        <a:lstStyle/>
        <a:p>
          <a:endParaRPr lang="en-US"/>
        </a:p>
      </dgm:t>
    </dgm:pt>
    <dgm:pt modelId="{C80A6C2F-BCC8-46B4-A00D-E61933E45519}" type="sibTrans" cxnId="{F92EF10F-5475-48C2-BA4D-4EED8F998B76}">
      <dgm:prSet/>
      <dgm:spPr/>
      <dgm:t>
        <a:bodyPr/>
        <a:lstStyle/>
        <a:p>
          <a:endParaRPr lang="en-US"/>
        </a:p>
      </dgm:t>
    </dgm:pt>
    <dgm:pt modelId="{0478B9F2-E69B-4200-B5E0-051309923BA7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Final Paper</a:t>
          </a:r>
        </a:p>
      </dgm:t>
    </dgm:pt>
    <dgm:pt modelId="{23F2BECF-6EFD-4E55-BEAA-035AA0ECFAD9}" type="parTrans" cxnId="{1153CF61-00A4-4308-B254-B066E5E87EBE}">
      <dgm:prSet/>
      <dgm:spPr/>
      <dgm:t>
        <a:bodyPr/>
        <a:lstStyle/>
        <a:p>
          <a:endParaRPr lang="en-US"/>
        </a:p>
      </dgm:t>
    </dgm:pt>
    <dgm:pt modelId="{1A5C5954-3EE7-4B57-8301-E7E02831DAD1}" type="sibTrans" cxnId="{1153CF61-00A4-4308-B254-B066E5E87EBE}">
      <dgm:prSet/>
      <dgm:spPr/>
      <dgm:t>
        <a:bodyPr/>
        <a:lstStyle/>
        <a:p>
          <a:endParaRPr lang="en-US"/>
        </a:p>
      </dgm:t>
    </dgm:pt>
    <dgm:pt modelId="{8CE02400-9252-4461-85D2-421343DC0251}" type="pres">
      <dgm:prSet presAssocID="{92BA3356-8ECD-44B0-AA46-B5CFEE66C6DD}" presName="CompostProcess" presStyleCnt="0">
        <dgm:presLayoutVars>
          <dgm:dir/>
          <dgm:resizeHandles val="exact"/>
        </dgm:presLayoutVars>
      </dgm:prSet>
      <dgm:spPr/>
    </dgm:pt>
    <dgm:pt modelId="{D4F2C97A-2AA2-48D6-B576-A3B932AA0A53}" type="pres">
      <dgm:prSet presAssocID="{92BA3356-8ECD-44B0-AA46-B5CFEE66C6DD}" presName="arrow" presStyleLbl="bgShp" presStyleIdx="0" presStyleCnt="1"/>
      <dgm:spPr/>
    </dgm:pt>
    <dgm:pt modelId="{BE2D4E25-3764-43DB-93C5-FBFF54AA05BB}" type="pres">
      <dgm:prSet presAssocID="{92BA3356-8ECD-44B0-AA46-B5CFEE66C6DD}" presName="linearProcess" presStyleCnt="0"/>
      <dgm:spPr/>
    </dgm:pt>
    <dgm:pt modelId="{A4C3AEA1-8E0E-46BA-89D2-705BB8E46262}" type="pres">
      <dgm:prSet presAssocID="{8E0A07BD-EFD7-452C-91FA-8C9101E248F2}" presName="textNode" presStyleLbl="node1" presStyleIdx="0" presStyleCnt="7">
        <dgm:presLayoutVars>
          <dgm:bulletEnabled val="1"/>
        </dgm:presLayoutVars>
      </dgm:prSet>
      <dgm:spPr/>
    </dgm:pt>
    <dgm:pt modelId="{663018E0-C31F-4528-B8FD-89960D7A31B6}" type="pres">
      <dgm:prSet presAssocID="{31DE075C-7477-44AC-8935-4A8623F91B22}" presName="sibTrans" presStyleCnt="0"/>
      <dgm:spPr/>
    </dgm:pt>
    <dgm:pt modelId="{F8E4292C-E2C9-433D-A06A-A6D9F6372C14}" type="pres">
      <dgm:prSet presAssocID="{4C4D89D3-14FB-48CA-946E-75D356A784B1}" presName="textNode" presStyleLbl="node1" presStyleIdx="1" presStyleCnt="7">
        <dgm:presLayoutVars>
          <dgm:bulletEnabled val="1"/>
        </dgm:presLayoutVars>
      </dgm:prSet>
      <dgm:spPr/>
    </dgm:pt>
    <dgm:pt modelId="{7BC2B044-3152-434C-8AD6-62A9E840141E}" type="pres">
      <dgm:prSet presAssocID="{B802F332-BC2D-4649-9BED-D2F4CAE65FB9}" presName="sibTrans" presStyleCnt="0"/>
      <dgm:spPr/>
    </dgm:pt>
    <dgm:pt modelId="{005D19E1-A593-4BFD-84C8-20B78E62AB23}" type="pres">
      <dgm:prSet presAssocID="{71819229-AE63-45EA-833F-DC3C00BC3E23}" presName="textNode" presStyleLbl="node1" presStyleIdx="2" presStyleCnt="7">
        <dgm:presLayoutVars>
          <dgm:bulletEnabled val="1"/>
        </dgm:presLayoutVars>
      </dgm:prSet>
      <dgm:spPr/>
    </dgm:pt>
    <dgm:pt modelId="{5C811DF2-8FDF-467D-AD04-EF83FF076F88}" type="pres">
      <dgm:prSet presAssocID="{20821559-6BA9-4F2D-BE44-6D58BBC8A074}" presName="sibTrans" presStyleCnt="0"/>
      <dgm:spPr/>
    </dgm:pt>
    <dgm:pt modelId="{81D48FCA-2605-49DE-9D7E-869F2D4A1A9D}" type="pres">
      <dgm:prSet presAssocID="{33F3007C-D97D-4123-8C87-03F94927147B}" presName="textNode" presStyleLbl="node1" presStyleIdx="3" presStyleCnt="7">
        <dgm:presLayoutVars>
          <dgm:bulletEnabled val="1"/>
        </dgm:presLayoutVars>
      </dgm:prSet>
      <dgm:spPr/>
    </dgm:pt>
    <dgm:pt modelId="{D26FA0B8-4902-4283-94D3-45B56C37D33D}" type="pres">
      <dgm:prSet presAssocID="{C80A6C2F-BCC8-46B4-A00D-E61933E45519}" presName="sibTrans" presStyleCnt="0"/>
      <dgm:spPr/>
    </dgm:pt>
    <dgm:pt modelId="{2906681A-D536-4ED8-881F-C70F55859993}" type="pres">
      <dgm:prSet presAssocID="{919DE063-FB4E-47FB-9AC7-D733A82ED123}" presName="textNode" presStyleLbl="node1" presStyleIdx="4" presStyleCnt="7">
        <dgm:presLayoutVars>
          <dgm:bulletEnabled val="1"/>
        </dgm:presLayoutVars>
      </dgm:prSet>
      <dgm:spPr/>
    </dgm:pt>
    <dgm:pt modelId="{7124541E-D1A8-46BF-BD32-682F703CFE78}" type="pres">
      <dgm:prSet presAssocID="{791C0F68-92BB-4E8C-8CEB-730BEB5932E3}" presName="sibTrans" presStyleCnt="0"/>
      <dgm:spPr/>
    </dgm:pt>
    <dgm:pt modelId="{ED7CCE23-2F64-4E19-80DE-E5F7643FEDAD}" type="pres">
      <dgm:prSet presAssocID="{6E8DF026-4977-461D-B5CC-16045FEC6CAF}" presName="textNode" presStyleLbl="node1" presStyleIdx="5" presStyleCnt="7">
        <dgm:presLayoutVars>
          <dgm:bulletEnabled val="1"/>
        </dgm:presLayoutVars>
      </dgm:prSet>
      <dgm:spPr/>
    </dgm:pt>
    <dgm:pt modelId="{E1A6B75A-2E90-484E-A76D-CBDFC6B98727}" type="pres">
      <dgm:prSet presAssocID="{B77F2AC5-8447-4F1E-8B05-7128B170C3EB}" presName="sibTrans" presStyleCnt="0"/>
      <dgm:spPr/>
    </dgm:pt>
    <dgm:pt modelId="{C656C0C8-33FD-43AC-A917-7359B1DAA280}" type="pres">
      <dgm:prSet presAssocID="{0478B9F2-E69B-4200-B5E0-051309923BA7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C0C7050A-B9B9-4E98-98FA-B6DAB3F7DCAF}" type="presOf" srcId="{919DE063-FB4E-47FB-9AC7-D733A82ED123}" destId="{2906681A-D536-4ED8-881F-C70F55859993}" srcOrd="0" destOrd="0" presId="urn:microsoft.com/office/officeart/2005/8/layout/hProcess9"/>
    <dgm:cxn modelId="{F92EF10F-5475-48C2-BA4D-4EED8F998B76}" srcId="{92BA3356-8ECD-44B0-AA46-B5CFEE66C6DD}" destId="{33F3007C-D97D-4123-8C87-03F94927147B}" srcOrd="3" destOrd="0" parTransId="{4F2840A0-BB20-48C8-9D14-1113C05E9527}" sibTransId="{C80A6C2F-BCC8-46B4-A00D-E61933E45519}"/>
    <dgm:cxn modelId="{A7A97629-168C-42C5-A943-CB25E5852A77}" type="presOf" srcId="{71819229-AE63-45EA-833F-DC3C00BC3E23}" destId="{005D19E1-A593-4BFD-84C8-20B78E62AB23}" srcOrd="0" destOrd="0" presId="urn:microsoft.com/office/officeart/2005/8/layout/hProcess9"/>
    <dgm:cxn modelId="{E505243A-A064-4784-A881-52F1401D1419}" type="presOf" srcId="{8E0A07BD-EFD7-452C-91FA-8C9101E248F2}" destId="{A4C3AEA1-8E0E-46BA-89D2-705BB8E46262}" srcOrd="0" destOrd="0" presId="urn:microsoft.com/office/officeart/2005/8/layout/hProcess9"/>
    <dgm:cxn modelId="{1153CF61-00A4-4308-B254-B066E5E87EBE}" srcId="{92BA3356-8ECD-44B0-AA46-B5CFEE66C6DD}" destId="{0478B9F2-E69B-4200-B5E0-051309923BA7}" srcOrd="6" destOrd="0" parTransId="{23F2BECF-6EFD-4E55-BEAA-035AA0ECFAD9}" sibTransId="{1A5C5954-3EE7-4B57-8301-E7E02831DAD1}"/>
    <dgm:cxn modelId="{0089D56A-0711-4E89-B1E8-0C75FE85836B}" type="presOf" srcId="{6E8DF026-4977-461D-B5CC-16045FEC6CAF}" destId="{ED7CCE23-2F64-4E19-80DE-E5F7643FEDAD}" srcOrd="0" destOrd="0" presId="urn:microsoft.com/office/officeart/2005/8/layout/hProcess9"/>
    <dgm:cxn modelId="{99A94273-9542-448E-97E2-918C2D110274}" srcId="{92BA3356-8ECD-44B0-AA46-B5CFEE66C6DD}" destId="{919DE063-FB4E-47FB-9AC7-D733A82ED123}" srcOrd="4" destOrd="0" parTransId="{413483A0-696A-48E4-9545-0A794944A5F4}" sibTransId="{791C0F68-92BB-4E8C-8CEB-730BEB5932E3}"/>
    <dgm:cxn modelId="{2874E777-191F-4676-AEF7-BC6CBCBD8E4A}" type="presOf" srcId="{92BA3356-8ECD-44B0-AA46-B5CFEE66C6DD}" destId="{8CE02400-9252-4461-85D2-421343DC0251}" srcOrd="0" destOrd="0" presId="urn:microsoft.com/office/officeart/2005/8/layout/hProcess9"/>
    <dgm:cxn modelId="{9EEC5185-4264-4744-9BFD-513B3BAA7602}" type="presOf" srcId="{0478B9F2-E69B-4200-B5E0-051309923BA7}" destId="{C656C0C8-33FD-43AC-A917-7359B1DAA280}" srcOrd="0" destOrd="0" presId="urn:microsoft.com/office/officeart/2005/8/layout/hProcess9"/>
    <dgm:cxn modelId="{202DE885-DBE3-4232-AA56-660FF809B28D}" srcId="{92BA3356-8ECD-44B0-AA46-B5CFEE66C6DD}" destId="{8E0A07BD-EFD7-452C-91FA-8C9101E248F2}" srcOrd="0" destOrd="0" parTransId="{300E4DEB-408A-4A40-AEC6-BFDE3B7B390F}" sibTransId="{31DE075C-7477-44AC-8935-4A8623F91B22}"/>
    <dgm:cxn modelId="{05EA8186-6F20-4A5B-AD67-645B3BAE3E93}" srcId="{92BA3356-8ECD-44B0-AA46-B5CFEE66C6DD}" destId="{71819229-AE63-45EA-833F-DC3C00BC3E23}" srcOrd="2" destOrd="0" parTransId="{C63EFD13-1065-4082-8E1E-755B0DC7C6AD}" sibTransId="{20821559-6BA9-4F2D-BE44-6D58BBC8A074}"/>
    <dgm:cxn modelId="{2ED5F38E-1FBE-4EC7-AC31-8784F44D8C82}" type="presOf" srcId="{4C4D89D3-14FB-48CA-946E-75D356A784B1}" destId="{F8E4292C-E2C9-433D-A06A-A6D9F6372C14}" srcOrd="0" destOrd="0" presId="urn:microsoft.com/office/officeart/2005/8/layout/hProcess9"/>
    <dgm:cxn modelId="{5E8BD2A2-6D1D-4162-911C-AFE7E658214C}" srcId="{92BA3356-8ECD-44B0-AA46-B5CFEE66C6DD}" destId="{6E8DF026-4977-461D-B5CC-16045FEC6CAF}" srcOrd="5" destOrd="0" parTransId="{E1A44169-BC33-4C2A-A8EA-CD0AB29151D5}" sibTransId="{B77F2AC5-8447-4F1E-8B05-7128B170C3EB}"/>
    <dgm:cxn modelId="{34BBBCBD-1499-4B90-851B-DA07F6327E97}" srcId="{92BA3356-8ECD-44B0-AA46-B5CFEE66C6DD}" destId="{4C4D89D3-14FB-48CA-946E-75D356A784B1}" srcOrd="1" destOrd="0" parTransId="{294105F1-4CC8-47E1-A96D-9A6A2549D4EA}" sibTransId="{B802F332-BC2D-4649-9BED-D2F4CAE65FB9}"/>
    <dgm:cxn modelId="{872CD5FD-5EB8-4200-ABCB-4090E3E59FB0}" type="presOf" srcId="{33F3007C-D97D-4123-8C87-03F94927147B}" destId="{81D48FCA-2605-49DE-9D7E-869F2D4A1A9D}" srcOrd="0" destOrd="0" presId="urn:microsoft.com/office/officeart/2005/8/layout/hProcess9"/>
    <dgm:cxn modelId="{E7CEAAE0-BEFC-4661-9559-9FCB006ABB9A}" type="presParOf" srcId="{8CE02400-9252-4461-85D2-421343DC0251}" destId="{D4F2C97A-2AA2-48D6-B576-A3B932AA0A53}" srcOrd="0" destOrd="0" presId="urn:microsoft.com/office/officeart/2005/8/layout/hProcess9"/>
    <dgm:cxn modelId="{851CF280-B307-4DE1-B837-DA77E4E866B3}" type="presParOf" srcId="{8CE02400-9252-4461-85D2-421343DC0251}" destId="{BE2D4E25-3764-43DB-93C5-FBFF54AA05BB}" srcOrd="1" destOrd="0" presId="urn:microsoft.com/office/officeart/2005/8/layout/hProcess9"/>
    <dgm:cxn modelId="{D5FED310-8073-4AAA-9F1D-AA89A9D6F0BF}" type="presParOf" srcId="{BE2D4E25-3764-43DB-93C5-FBFF54AA05BB}" destId="{A4C3AEA1-8E0E-46BA-89D2-705BB8E46262}" srcOrd="0" destOrd="0" presId="urn:microsoft.com/office/officeart/2005/8/layout/hProcess9"/>
    <dgm:cxn modelId="{3B9D4BCD-A0CA-4250-8D7A-1733567E5443}" type="presParOf" srcId="{BE2D4E25-3764-43DB-93C5-FBFF54AA05BB}" destId="{663018E0-C31F-4528-B8FD-89960D7A31B6}" srcOrd="1" destOrd="0" presId="urn:microsoft.com/office/officeart/2005/8/layout/hProcess9"/>
    <dgm:cxn modelId="{1778D58B-704E-459C-A243-E2F613E8A6F9}" type="presParOf" srcId="{BE2D4E25-3764-43DB-93C5-FBFF54AA05BB}" destId="{F8E4292C-E2C9-433D-A06A-A6D9F6372C14}" srcOrd="2" destOrd="0" presId="urn:microsoft.com/office/officeart/2005/8/layout/hProcess9"/>
    <dgm:cxn modelId="{F545E7F0-10BA-48B3-9972-6759A7E91115}" type="presParOf" srcId="{BE2D4E25-3764-43DB-93C5-FBFF54AA05BB}" destId="{7BC2B044-3152-434C-8AD6-62A9E840141E}" srcOrd="3" destOrd="0" presId="urn:microsoft.com/office/officeart/2005/8/layout/hProcess9"/>
    <dgm:cxn modelId="{4E1DB4B5-CC84-41FC-82F0-FD6BE12E3C54}" type="presParOf" srcId="{BE2D4E25-3764-43DB-93C5-FBFF54AA05BB}" destId="{005D19E1-A593-4BFD-84C8-20B78E62AB23}" srcOrd="4" destOrd="0" presId="urn:microsoft.com/office/officeart/2005/8/layout/hProcess9"/>
    <dgm:cxn modelId="{78D43585-B571-462B-9A22-83192EC7BAB1}" type="presParOf" srcId="{BE2D4E25-3764-43DB-93C5-FBFF54AA05BB}" destId="{5C811DF2-8FDF-467D-AD04-EF83FF076F88}" srcOrd="5" destOrd="0" presId="urn:microsoft.com/office/officeart/2005/8/layout/hProcess9"/>
    <dgm:cxn modelId="{C3A2D801-1983-4EEE-BD91-E33621B416BC}" type="presParOf" srcId="{BE2D4E25-3764-43DB-93C5-FBFF54AA05BB}" destId="{81D48FCA-2605-49DE-9D7E-869F2D4A1A9D}" srcOrd="6" destOrd="0" presId="urn:microsoft.com/office/officeart/2005/8/layout/hProcess9"/>
    <dgm:cxn modelId="{99C55553-2247-4472-8211-8B6CB9307835}" type="presParOf" srcId="{BE2D4E25-3764-43DB-93C5-FBFF54AA05BB}" destId="{D26FA0B8-4902-4283-94D3-45B56C37D33D}" srcOrd="7" destOrd="0" presId="urn:microsoft.com/office/officeart/2005/8/layout/hProcess9"/>
    <dgm:cxn modelId="{39261E3E-3C27-4E20-9358-1D5EA122D68B}" type="presParOf" srcId="{BE2D4E25-3764-43DB-93C5-FBFF54AA05BB}" destId="{2906681A-D536-4ED8-881F-C70F55859993}" srcOrd="8" destOrd="0" presId="urn:microsoft.com/office/officeart/2005/8/layout/hProcess9"/>
    <dgm:cxn modelId="{AD2D280A-394A-473F-97B7-423CA10A281D}" type="presParOf" srcId="{BE2D4E25-3764-43DB-93C5-FBFF54AA05BB}" destId="{7124541E-D1A8-46BF-BD32-682F703CFE78}" srcOrd="9" destOrd="0" presId="urn:microsoft.com/office/officeart/2005/8/layout/hProcess9"/>
    <dgm:cxn modelId="{8D8F014A-550B-460B-8CF5-4ACE6AAEF624}" type="presParOf" srcId="{BE2D4E25-3764-43DB-93C5-FBFF54AA05BB}" destId="{ED7CCE23-2F64-4E19-80DE-E5F7643FEDAD}" srcOrd="10" destOrd="0" presId="urn:microsoft.com/office/officeart/2005/8/layout/hProcess9"/>
    <dgm:cxn modelId="{9C43F08E-1893-4590-B6DA-BDF05A5997DB}" type="presParOf" srcId="{BE2D4E25-3764-43DB-93C5-FBFF54AA05BB}" destId="{E1A6B75A-2E90-484E-A76D-CBDFC6B98727}" srcOrd="11" destOrd="0" presId="urn:microsoft.com/office/officeart/2005/8/layout/hProcess9"/>
    <dgm:cxn modelId="{B73AAFD4-46D9-4E09-BD3C-EFC829E230ED}" type="presParOf" srcId="{BE2D4E25-3764-43DB-93C5-FBFF54AA05BB}" destId="{C656C0C8-33FD-43AC-A917-7359B1DAA280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C97A-2AA2-48D6-B576-A3B932AA0A5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3AEA1-8E0E-46BA-89D2-705BB8E46262}">
      <dsp:nvSpPr>
        <dsp:cNvPr id="0" name=""/>
        <dsp:cNvSpPr/>
      </dsp:nvSpPr>
      <dsp:spPr>
        <a:xfrm>
          <a:off x="657" y="1305401"/>
          <a:ext cx="1382771" cy="174053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Plan</a:t>
          </a:r>
        </a:p>
      </dsp:txBody>
      <dsp:txXfrm>
        <a:off x="68158" y="1372902"/>
        <a:ext cx="1247769" cy="1605533"/>
      </dsp:txXfrm>
    </dsp:sp>
    <dsp:sp modelId="{F8E4292C-E2C9-433D-A06A-A6D9F6372C14}">
      <dsp:nvSpPr>
        <dsp:cNvPr id="0" name=""/>
        <dsp:cNvSpPr/>
      </dsp:nvSpPr>
      <dsp:spPr>
        <a:xfrm>
          <a:off x="1522576" y="1305401"/>
          <a:ext cx="1382771" cy="174053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Code Outline</a:t>
          </a:r>
        </a:p>
      </dsp:txBody>
      <dsp:txXfrm>
        <a:off x="1590077" y="1372902"/>
        <a:ext cx="1247769" cy="1605533"/>
      </dsp:txXfrm>
    </dsp:sp>
    <dsp:sp modelId="{005D19E1-A593-4BFD-84C8-20B78E62AB23}">
      <dsp:nvSpPr>
        <dsp:cNvPr id="0" name=""/>
        <dsp:cNvSpPr/>
      </dsp:nvSpPr>
      <dsp:spPr>
        <a:xfrm>
          <a:off x="3044495" y="1305401"/>
          <a:ext cx="1382771" cy="174053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Draft Code</a:t>
          </a:r>
        </a:p>
      </dsp:txBody>
      <dsp:txXfrm>
        <a:off x="3111996" y="1372902"/>
        <a:ext cx="1247769" cy="1605533"/>
      </dsp:txXfrm>
    </dsp:sp>
    <dsp:sp modelId="{81D48FCA-2605-49DE-9D7E-869F2D4A1A9D}">
      <dsp:nvSpPr>
        <dsp:cNvPr id="0" name=""/>
        <dsp:cNvSpPr/>
      </dsp:nvSpPr>
      <dsp:spPr>
        <a:xfrm>
          <a:off x="4566414" y="1305401"/>
          <a:ext cx="1382771" cy="174053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Test</a:t>
          </a:r>
        </a:p>
      </dsp:txBody>
      <dsp:txXfrm>
        <a:off x="4633915" y="1372902"/>
        <a:ext cx="1247769" cy="1605533"/>
      </dsp:txXfrm>
    </dsp:sp>
    <dsp:sp modelId="{2906681A-D536-4ED8-881F-C70F55859993}">
      <dsp:nvSpPr>
        <dsp:cNvPr id="0" name=""/>
        <dsp:cNvSpPr/>
      </dsp:nvSpPr>
      <dsp:spPr>
        <a:xfrm>
          <a:off x="6088332" y="1305401"/>
          <a:ext cx="1382771" cy="174053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Finalize Code</a:t>
          </a:r>
        </a:p>
      </dsp:txBody>
      <dsp:txXfrm>
        <a:off x="6155833" y="1372902"/>
        <a:ext cx="1247769" cy="1605533"/>
      </dsp:txXfrm>
    </dsp:sp>
    <dsp:sp modelId="{ED7CCE23-2F64-4E19-80DE-E5F7643FEDAD}">
      <dsp:nvSpPr>
        <dsp:cNvPr id="0" name=""/>
        <dsp:cNvSpPr/>
      </dsp:nvSpPr>
      <dsp:spPr>
        <a:xfrm>
          <a:off x="7610251" y="1305401"/>
          <a:ext cx="1382771" cy="174053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Presentation</a:t>
          </a:r>
        </a:p>
      </dsp:txBody>
      <dsp:txXfrm>
        <a:off x="7677752" y="1372902"/>
        <a:ext cx="1247769" cy="1605533"/>
      </dsp:txXfrm>
    </dsp:sp>
    <dsp:sp modelId="{C656C0C8-33FD-43AC-A917-7359B1DAA280}">
      <dsp:nvSpPr>
        <dsp:cNvPr id="0" name=""/>
        <dsp:cNvSpPr/>
      </dsp:nvSpPr>
      <dsp:spPr>
        <a:xfrm>
          <a:off x="9132170" y="1305401"/>
          <a:ext cx="1382771" cy="1740535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Final Paper</a:t>
          </a:r>
        </a:p>
      </dsp:txBody>
      <dsp:txXfrm>
        <a:off x="9199671" y="1372902"/>
        <a:ext cx="1247769" cy="1605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8191-D50D-5B2E-75A4-784C7D71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8612E-3582-3AFF-1749-F620F7FE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9A89-0534-EB04-EF87-724DE1AC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F01F-BDCA-2450-4BF7-53C38372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6699-1F4C-D6B4-72C5-ABC7EE51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210-952A-33DE-3120-F9FC2170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C2DF-7BBE-0DE6-4765-0D38C3FB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2347-459B-8939-3B14-7759A150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A12F-C280-01D1-8E7B-3E8501B8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808F-37F9-BB20-4659-A3D91A2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855F8-C5EE-7818-2A0B-DFE0157D6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0C18D-C001-77AB-BB85-7D557101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924B-D9CD-7963-102E-A36B19BC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F0B6-8CA2-476F-76C0-84EF8D60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4AA6-5F94-9332-BE5B-455F2682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BCEC-C6D0-791A-EE12-82CD906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4DEF-A69E-888D-E50C-1650B2F3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51E8-5073-3686-938F-B2ABD342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638-1341-A94F-0591-23ED142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FD63-57BF-8495-8CA7-629D9556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0647-25D9-8A6D-07BF-0E5EFECF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EB34E-E038-C5F9-67BB-42B605BE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EFA7-AF0F-B36A-76BB-E3E8454B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BB4F-9CC6-B54D-6416-037A9F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2F14-304D-CD12-A471-9DC5193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C666-2BED-1335-1FAF-F8015A15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B02-B981-E163-5853-788294BC3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E5EE-A17D-B7C2-4F3F-51969527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D650-0E71-4F11-997D-6D4E7A1B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96D26-ED51-9A4F-DB44-4FE946D6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7023-EC67-84EE-D742-6C3951D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0FB5-DF97-3DB5-F4BC-DFAC4EEC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0D0F-F848-49A0-84ED-AE1BC6C4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0307C-9FEB-DB30-79BA-A5C3F466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D53F-1179-9CE9-A2F9-88A3BC29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1D261-EEEE-B791-51D4-4E97FD0B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0BA7C-E0CB-69EE-3E07-89B77175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E7D3-0C71-946D-A88B-70C6B476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94B34-17DE-6119-6474-040C2C2F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D592-3AB3-2E74-9337-728FA2A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6D716-4CC6-D7D2-BAE1-77DFF17A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0BF56-B908-B2DB-B1B7-33BEAAB2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8449B-78DF-DD35-E2FC-2CE8E924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092C8-3C61-007D-F258-498FFA2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89C2-BB39-1CD1-1152-1FA8B543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1C7E5-F412-37D5-C6A2-F39EAA00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77B-F022-A906-CE85-223479D3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69C7-4A8A-1167-A34D-EB3D0EA1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86116-01C0-5B88-E905-E093D8B5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3F30-571B-D5EF-E64D-2759DE26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1491-9F74-8613-C116-32CB7D0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52B34-613F-51D8-999C-F03E4BAC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4B68-5429-3328-090F-EEDF8411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3250F-B79C-D3F8-B826-8435C9C53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5C79-3F14-9E6D-03FB-B248824A5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C8B1-10FA-A77F-39F2-F8FC78B5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38DF-D297-4A69-02D8-8F619A6D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F858-15C1-023F-0604-15CDAA85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8000">
              <a:schemeClr val="accent3">
                <a:lumMod val="89000"/>
              </a:schemeClr>
            </a:gs>
            <a:gs pos="89000">
              <a:srgbClr val="696969"/>
            </a:gs>
            <a:gs pos="17000">
              <a:schemeClr val="accent3">
                <a:lumMod val="75000"/>
              </a:schemeClr>
            </a:gs>
            <a:gs pos="72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B538-FE5F-0EEB-A320-72B2AB87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669B-017F-E2CD-E51C-17BE0E59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1839-6BD2-8EB8-6607-36FCCFDBA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6FE8-0810-4D5E-B5BD-2B760A52B3C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59BA-0BFA-0FE5-3E70-662AE655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72F5-C3C8-A6DE-A8AC-D948C96DF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DC4E-4053-4DA1-A5C3-DA15B2C9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66D0212-6D44-491C-43FC-26BA654D1046}"/>
              </a:ext>
            </a:extLst>
          </p:cNvPr>
          <p:cNvSpPr/>
          <p:nvPr/>
        </p:nvSpPr>
        <p:spPr>
          <a:xfrm>
            <a:off x="5054082" y="2508211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426BD7F-337D-23EC-B441-943EDF3084B8}"/>
              </a:ext>
            </a:extLst>
          </p:cNvPr>
          <p:cNvSpPr/>
          <p:nvPr/>
        </p:nvSpPr>
        <p:spPr>
          <a:xfrm>
            <a:off x="7623111" y="2508211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CE75B29-84D2-5EFA-CFF0-E841E11C3FD8}"/>
              </a:ext>
            </a:extLst>
          </p:cNvPr>
          <p:cNvSpPr/>
          <p:nvPr/>
        </p:nvSpPr>
        <p:spPr>
          <a:xfrm>
            <a:off x="5054082" y="-168898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344F2B6-7B6E-4633-90F3-69F289D785A0}"/>
              </a:ext>
            </a:extLst>
          </p:cNvPr>
          <p:cNvSpPr/>
          <p:nvPr/>
        </p:nvSpPr>
        <p:spPr>
          <a:xfrm>
            <a:off x="7623111" y="5185320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784E300-FAE1-B515-1D5E-7B2C9A110434}"/>
              </a:ext>
            </a:extLst>
          </p:cNvPr>
          <p:cNvSpPr/>
          <p:nvPr/>
        </p:nvSpPr>
        <p:spPr>
          <a:xfrm>
            <a:off x="2485053" y="5260354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1277-F01B-2999-3D0F-1C81901A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14EE-FAE4-97E8-8807-9A7CEE8F0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Katarina Nitz &amp; Nicholas Williar</a:t>
            </a:r>
          </a:p>
        </p:txBody>
      </p:sp>
    </p:spTree>
    <p:extLst>
      <p:ext uri="{BB962C8B-B14F-4D97-AF65-F5344CB8AC3E}">
        <p14:creationId xmlns:p14="http://schemas.microsoft.com/office/powerpoint/2010/main" val="320743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D23-5D9E-9328-145D-C1906A60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Game of Life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8C80-CC6D-4A2F-52BD-1A23A5CD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game of life is a zero-player game in which a starting grid-based pattern evolves over generations according to a set of known rules.</a:t>
            </a:r>
          </a:p>
        </p:txBody>
      </p:sp>
      <p:pic>
        <p:nvPicPr>
          <p:cNvPr id="1026" name="Picture 2" descr="Crystal, TDD and Conway's Game of Life. | by Anderson Dias | Little  programming joys | Medium">
            <a:extLst>
              <a:ext uri="{FF2B5EF4-FFF2-40B4-BE49-F238E27FC236}">
                <a16:creationId xmlns:a16="http://schemas.microsoft.com/office/drawing/2014/main" id="{08BB91D5-B24C-6D7C-F0E0-9ACC8EDF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217798"/>
            <a:ext cx="5524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DBED-08BE-0D5D-E655-1CDE7FEC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Game of Life -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89B6-4E7E-3AC4-E5D1-98F31560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Birth:</a:t>
            </a:r>
            <a:r>
              <a:rPr lang="en-US" dirty="0"/>
              <a:t> A dead cell with exactly three live neighbors becomes a live cell.</a:t>
            </a:r>
          </a:p>
          <a:p>
            <a:r>
              <a:rPr lang="en-US" b="1" dirty="0"/>
              <a:t>Survival: </a:t>
            </a:r>
            <a:r>
              <a:rPr lang="en-US" dirty="0"/>
              <a:t>A live cell with two or three live neighbors stays alive.</a:t>
            </a:r>
          </a:p>
          <a:p>
            <a:r>
              <a:rPr lang="en-US" b="1" dirty="0"/>
              <a:t>Overcrowding / Loneliness:</a:t>
            </a:r>
            <a:r>
              <a:rPr lang="en-US" dirty="0"/>
              <a:t> In all other cases, a cell dies or remains dead.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AC58-ED5A-3063-9957-DDE3346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Model, View,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BB12-5770-6FF0-56A4-3E28154D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Model:</a:t>
            </a:r>
            <a:r>
              <a:rPr lang="en-US" dirty="0"/>
              <a:t> start</a:t>
            </a:r>
          </a:p>
          <a:p>
            <a:r>
              <a:rPr lang="en-US" b="1" dirty="0"/>
              <a:t>View: </a:t>
            </a:r>
            <a:r>
              <a:rPr lang="en-US" dirty="0"/>
              <a:t>start</a:t>
            </a:r>
          </a:p>
          <a:p>
            <a:r>
              <a:rPr lang="en-US" b="1" dirty="0"/>
              <a:t>Controller: </a:t>
            </a:r>
            <a:r>
              <a:rPr lang="en-US" dirty="0"/>
              <a:t>start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7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FEE7-A06B-1C90-C3DD-CD59E07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UML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FC1A8-C635-E525-1AFA-DF339D2A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880320"/>
            <a:ext cx="883090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1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0D90-C880-AA29-5695-1748E35C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Roles &amp; Responsibilities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9847-DE97-706C-4598-2EA86D4E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Katarina Nitz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61FFA2-4286-777E-0B6E-23EF3E64B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View Interface</a:t>
            </a:r>
          </a:p>
          <a:p>
            <a:r>
              <a:rPr lang="en-US" dirty="0"/>
              <a:t>View Code</a:t>
            </a:r>
          </a:p>
          <a:p>
            <a:r>
              <a:rPr lang="en-US" dirty="0"/>
              <a:t>Listener Code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Final Paper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C685-BC6B-41FC-9269-0BBFAE36A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Nicholas Williar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9B2A0-C094-0E8F-4BAA-83C0BCCBD6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Model Interface</a:t>
            </a:r>
          </a:p>
          <a:p>
            <a:r>
              <a:rPr lang="en-US" dirty="0"/>
              <a:t>Model Code</a:t>
            </a:r>
          </a:p>
          <a:p>
            <a:r>
              <a:rPr lang="en-US" dirty="0"/>
              <a:t>Controller Code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Final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E6055A-F136-269E-57E7-AE55961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Project Roadmap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BA4346-0F98-0846-465B-E5EA93AD3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150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4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A86FC9-0173-D5C9-8CFD-89A00AE42959}"/>
              </a:ext>
            </a:extLst>
          </p:cNvPr>
          <p:cNvSpPr/>
          <p:nvPr/>
        </p:nvSpPr>
        <p:spPr>
          <a:xfrm>
            <a:off x="7623111" y="2508211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11906AE-3868-7867-87B9-A0D2520E432B}"/>
              </a:ext>
            </a:extLst>
          </p:cNvPr>
          <p:cNvSpPr/>
          <p:nvPr/>
        </p:nvSpPr>
        <p:spPr>
          <a:xfrm>
            <a:off x="5054082" y="2508211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1E990-8F4E-3759-6CE1-268DE92C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6885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Questions?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BE40ED4-A165-B254-E3F2-5D51A33E1728}"/>
              </a:ext>
            </a:extLst>
          </p:cNvPr>
          <p:cNvSpPr/>
          <p:nvPr/>
        </p:nvSpPr>
        <p:spPr>
          <a:xfrm>
            <a:off x="5054082" y="-168898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268B461-E6B8-0BA7-B2AC-4D0687D64AF8}"/>
              </a:ext>
            </a:extLst>
          </p:cNvPr>
          <p:cNvSpPr/>
          <p:nvPr/>
        </p:nvSpPr>
        <p:spPr>
          <a:xfrm>
            <a:off x="7623111" y="5185320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E038931-0839-CB79-14BC-5D43C6415B39}"/>
              </a:ext>
            </a:extLst>
          </p:cNvPr>
          <p:cNvSpPr/>
          <p:nvPr/>
        </p:nvSpPr>
        <p:spPr>
          <a:xfrm>
            <a:off x="2485053" y="5260354"/>
            <a:ext cx="2083836" cy="2187654"/>
          </a:xfrm>
          <a:prstGeom prst="flowChartConnector">
            <a:avLst/>
          </a:prstGeom>
          <a:solidFill>
            <a:srgbClr val="3B3B3B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287</TotalTime>
  <Words>148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of Life</vt:lpstr>
      <vt:lpstr>Game of Life - Introduction</vt:lpstr>
      <vt:lpstr>Game of Life - Rules</vt:lpstr>
      <vt:lpstr>Model, View, Controller (MVC)</vt:lpstr>
      <vt:lpstr>UML Diagram</vt:lpstr>
      <vt:lpstr>Roles &amp; Responsibilities</vt:lpstr>
      <vt:lpstr>Project Roadmap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Nicholas Williar</dc:creator>
  <cp:lastModifiedBy>Nicholas Williar</cp:lastModifiedBy>
  <cp:revision>1</cp:revision>
  <dcterms:created xsi:type="dcterms:W3CDTF">2022-12-06T00:06:22Z</dcterms:created>
  <dcterms:modified xsi:type="dcterms:W3CDTF">2022-12-06T04:53:45Z</dcterms:modified>
</cp:coreProperties>
</file>