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5" r:id="rId8"/>
    <p:sldId id="262" r:id="rId9"/>
    <p:sldId id="266" r:id="rId10"/>
    <p:sldId id="268" r:id="rId11"/>
    <p:sldId id="269" r:id="rId12"/>
    <p:sldId id="270" r:id="rId13"/>
    <p:sldId id="267" r:id="rId14"/>
    <p:sldId id="271" r:id="rId15"/>
    <p:sldId id="278" r:id="rId16"/>
    <p:sldId id="274" r:id="rId17"/>
    <p:sldId id="275" r:id="rId18"/>
    <p:sldId id="276" r:id="rId19"/>
    <p:sldId id="277" r:id="rId20"/>
    <p:sldId id="280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04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95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2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49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1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38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61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5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88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7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2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6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9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34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84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95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15C02-8DB7-420F-834B-FEA02605BA1A}" type="datetimeFigureOut">
              <a:rPr lang="en-CA" smtClean="0"/>
              <a:t>2023-04-04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29FA-8900-4C85-B27F-B67CA1A893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733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8A9-A43E-F00A-7A06-2E16B39C2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Final project 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23275-1B1B-B051-5248-9DB1EF341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Nicholas Nagy</a:t>
            </a:r>
          </a:p>
        </p:txBody>
      </p:sp>
    </p:spTree>
    <p:extLst>
      <p:ext uri="{BB962C8B-B14F-4D97-AF65-F5344CB8AC3E}">
        <p14:creationId xmlns:p14="http://schemas.microsoft.com/office/powerpoint/2010/main" val="128622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E156-ADF4-7E7D-F984-A06E78A9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is this question directed to?</a:t>
            </a:r>
          </a:p>
        </p:txBody>
      </p:sp>
    </p:spTree>
    <p:extLst>
      <p:ext uri="{BB962C8B-B14F-4D97-AF65-F5344CB8AC3E}">
        <p14:creationId xmlns:p14="http://schemas.microsoft.com/office/powerpoint/2010/main" val="4858617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8EDA5-CB77-0DEB-F99D-D2A35A0C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The Plot</a:t>
            </a:r>
            <a:endParaRPr lang="en-US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EA340-569B-BFA7-3B54-2A04F237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94560"/>
            <a:ext cx="3306742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was the objective?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Was it achieved?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about accessibility?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9BC2993-B30F-76D4-6897-09DA831B3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39" y="1449843"/>
            <a:ext cx="6127287" cy="43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43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4B55-6C93-B4B4-4080-3F78341C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Colour blind?</a:t>
            </a:r>
          </a:p>
        </p:txBody>
      </p:sp>
      <p:pic>
        <p:nvPicPr>
          <p:cNvPr id="6" name="Content Placeholder 5" descr="A picture containing text, transport, watercraft&#10;&#10;Description automatically generated">
            <a:extLst>
              <a:ext uri="{FF2B5EF4-FFF2-40B4-BE49-F238E27FC236}">
                <a16:creationId xmlns:a16="http://schemas.microsoft.com/office/drawing/2014/main" id="{046EAF42-B653-334A-52C8-F0F7EC808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746125"/>
            <a:ext cx="5472113" cy="54721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750C-575B-9DCF-54A4-C5411B1B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No Problem</a:t>
            </a:r>
          </a:p>
        </p:txBody>
      </p:sp>
    </p:spTree>
    <p:extLst>
      <p:ext uri="{BB962C8B-B14F-4D97-AF65-F5344CB8AC3E}">
        <p14:creationId xmlns:p14="http://schemas.microsoft.com/office/powerpoint/2010/main" val="382260571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6A31-E7D2-E6E6-D6FD-A4D9E14D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C3FE-CCDE-29A2-41A1-DF0546D08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does location correlate with someone's salary? Does remote work correlate with it also?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54587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E156-ADF4-7E7D-F984-A06E78A9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is this question directed to?</a:t>
            </a:r>
          </a:p>
        </p:txBody>
      </p:sp>
    </p:spTree>
    <p:extLst>
      <p:ext uri="{BB962C8B-B14F-4D97-AF65-F5344CB8AC3E}">
        <p14:creationId xmlns:p14="http://schemas.microsoft.com/office/powerpoint/2010/main" val="126537294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F202-5B38-B7BB-740E-D4C4760D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Perfect lets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C520-8E95-24E3-F6CC-06866057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Wait overplotting</a:t>
            </a:r>
          </a:p>
        </p:txBody>
      </p:sp>
    </p:spTree>
    <p:extLst>
      <p:ext uri="{BB962C8B-B14F-4D97-AF65-F5344CB8AC3E}">
        <p14:creationId xmlns:p14="http://schemas.microsoft.com/office/powerpoint/2010/main" val="226928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0DA225-D563-4661-9BA5-71FFD1DDF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7FC12-0C94-65DB-DDED-753C2D6C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12365"/>
            <a:ext cx="10820400" cy="100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How TO Start?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5A3A2-04DC-BB91-D31D-9646AAEE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5520267"/>
            <a:ext cx="10820400" cy="694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The process needs to be streamlined.</a:t>
            </a:r>
          </a:p>
        </p:txBody>
      </p:sp>
      <p:pic>
        <p:nvPicPr>
          <p:cNvPr id="6" name="Content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CD5CAD6-6E28-06BF-C656-F2C4B28B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41" y="640080"/>
            <a:ext cx="7205472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9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90DA225-D563-4661-9BA5-71FFD1DDF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02296-CAD6-91DB-5FB0-2129B5E2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12365"/>
            <a:ext cx="10820400" cy="100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Effective transitioning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3007AB97-167E-0373-0EE8-631B1EBA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41" y="640080"/>
            <a:ext cx="720874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01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90DA225-D563-4661-9BA5-71FFD1DDF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EB389-6088-9DBE-ADA7-C8C30EC6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12365"/>
            <a:ext cx="10820400" cy="100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what about remote work? 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90B1B29-DFAA-570C-3F3B-51DD0E6FB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41" y="640080"/>
            <a:ext cx="7205472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44182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3A24-C8FE-830C-7FAF-46799A1E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story was told?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17FA4-4EE9-73B1-B775-4B9C98DD7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Was this type of plot splitting effective?</a:t>
            </a:r>
          </a:p>
        </p:txBody>
      </p:sp>
    </p:spTree>
    <p:extLst>
      <p:ext uri="{BB962C8B-B14F-4D97-AF65-F5344CB8AC3E}">
        <p14:creationId xmlns:p14="http://schemas.microsoft.com/office/powerpoint/2010/main" val="364058499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C57A-9CDA-5260-038D-A3CE9627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dataset?	</a:t>
            </a:r>
          </a:p>
        </p:txBody>
      </p:sp>
    </p:spTree>
    <p:extLst>
      <p:ext uri="{BB962C8B-B14F-4D97-AF65-F5344CB8AC3E}">
        <p14:creationId xmlns:p14="http://schemas.microsoft.com/office/powerpoint/2010/main" val="1277389945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2DE-F908-D2A3-41E5-66DF22C9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Personal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42FD-F0D0-1FE3-450F-1F08F0BF1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Is there any improvements I would make?</a:t>
            </a:r>
          </a:p>
        </p:txBody>
      </p:sp>
    </p:spTree>
    <p:extLst>
      <p:ext uri="{BB962C8B-B14F-4D97-AF65-F5344CB8AC3E}">
        <p14:creationId xmlns:p14="http://schemas.microsoft.com/office/powerpoint/2010/main" val="11323274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B4BE-331C-BC4F-449D-57EC7C29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B15FA-ED83-5C6E-32A4-963EE5B93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319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9DFD60D-B5E5-E820-D510-7191861DF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35"/>
            <a:ext cx="12192000" cy="551176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A62D6E3-B517-D60F-66B2-60800D2A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43" y="53207"/>
            <a:ext cx="8610600" cy="1293028"/>
          </a:xfrm>
        </p:spPr>
        <p:txBody>
          <a:bodyPr/>
          <a:lstStyle/>
          <a:p>
            <a:r>
              <a:rPr lang="en-CA" dirty="0"/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35676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6A31-E7D2-E6E6-D6FD-A4D9E14D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C3FE-CCDE-29A2-41A1-DF0546D08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If you were planning on going into the data science field, what is the estimated salary?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982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E156-ADF4-7E7D-F984-A06E78A9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is this question directed to?</a:t>
            </a:r>
          </a:p>
        </p:txBody>
      </p:sp>
    </p:spTree>
    <p:extLst>
      <p:ext uri="{BB962C8B-B14F-4D97-AF65-F5344CB8AC3E}">
        <p14:creationId xmlns:p14="http://schemas.microsoft.com/office/powerpoint/2010/main" val="29715448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3570A-ADCE-8D9C-830A-E9DF0D98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The first part of the plot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6FA649E-DA12-156C-5EB5-42017B6AA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11" y="872182"/>
            <a:ext cx="5113635" cy="51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1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CE45-51D7-2FB9-31F6-CCF51A1D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about the future?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1F439-BD40-B176-ACDF-A7F42EBB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Where can we go from here?</a:t>
            </a:r>
          </a:p>
        </p:txBody>
      </p:sp>
    </p:spTree>
    <p:extLst>
      <p:ext uri="{BB962C8B-B14F-4D97-AF65-F5344CB8AC3E}">
        <p14:creationId xmlns:p14="http://schemas.microsoft.com/office/powerpoint/2010/main" val="404157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230103-AB66-ECC3-C0AF-C7A0172C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Future promotions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F35A221-135D-4429-BC6D-2E5E1EEE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2262433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DEDAE4-8669-4826-96E3-1ABD09A89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2B71BD-64AF-41A1-A8A2-C7C50BB3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1">
            <a:extLst>
              <a:ext uri="{FF2B5EF4-FFF2-40B4-BE49-F238E27FC236}">
                <a16:creationId xmlns:a16="http://schemas.microsoft.com/office/drawing/2014/main" id="{656868A4-FA79-4956-9293-510AC763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5459429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04C97088-2BC7-1635-E566-5EB43B679D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r="1373" b="-3"/>
          <a:stretch/>
        </p:blipFill>
        <p:spPr>
          <a:xfrm>
            <a:off x="643335" y="795737"/>
            <a:ext cx="5452665" cy="52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039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6A31-E7D2-E6E6-D6FD-A4D9E14D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C3FE-CCDE-29A2-41A1-DF0546D08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Does a larger company pay more? What company size would be best to look for a better salary?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03854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507</TotalTime>
  <Words>190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Final project ds</vt:lpstr>
      <vt:lpstr>What is the dataset? </vt:lpstr>
      <vt:lpstr>The Dataset</vt:lpstr>
      <vt:lpstr>Question #1</vt:lpstr>
      <vt:lpstr>Who is this question directed to?</vt:lpstr>
      <vt:lpstr>The first part of the plot</vt:lpstr>
      <vt:lpstr>What about the future?</vt:lpstr>
      <vt:lpstr>Future promotions</vt:lpstr>
      <vt:lpstr>Question #2</vt:lpstr>
      <vt:lpstr>Who is this question directed to?</vt:lpstr>
      <vt:lpstr>The Plot</vt:lpstr>
      <vt:lpstr>Colour blind?</vt:lpstr>
      <vt:lpstr>Question #3</vt:lpstr>
      <vt:lpstr>Who is this question directed to?</vt:lpstr>
      <vt:lpstr>Perfect lets plot</vt:lpstr>
      <vt:lpstr>How TO Start?</vt:lpstr>
      <vt:lpstr>Effective transitioning</vt:lpstr>
      <vt:lpstr>what about remote work? </vt:lpstr>
      <vt:lpstr>What story was told?</vt:lpstr>
      <vt:lpstr>Personal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ds</dc:title>
  <dc:creator>Nicholas Nagy</dc:creator>
  <cp:lastModifiedBy>Nicholas Nagy</cp:lastModifiedBy>
  <cp:revision>9</cp:revision>
  <dcterms:created xsi:type="dcterms:W3CDTF">2023-04-04T18:12:25Z</dcterms:created>
  <dcterms:modified xsi:type="dcterms:W3CDTF">2023-04-05T02:50:59Z</dcterms:modified>
</cp:coreProperties>
</file>