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9" r:id="rId4"/>
    <p:sldId id="528" r:id="rId5"/>
    <p:sldId id="266" r:id="rId6"/>
    <p:sldId id="267" r:id="rId7"/>
    <p:sldId id="268" r:id="rId8"/>
    <p:sldId id="524" r:id="rId9"/>
    <p:sldId id="521" r:id="rId10"/>
    <p:sldId id="273" r:id="rId11"/>
    <p:sldId id="275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83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B6AB5003-8865-6141-84AB-8B6D5ACF0B0D}"/>
    <pc:docChg chg="undo custSel addSld modSld">
      <pc:chgData name="Phyllipe Lima" userId="afbdb2a7827722fd" providerId="LiveId" clId="{B6AB5003-8865-6141-84AB-8B6D5ACF0B0D}" dt="2020-08-12T22:48:39.048" v="360" actId="1076"/>
      <pc:docMkLst>
        <pc:docMk/>
      </pc:docMkLst>
      <pc:sldChg chg="modSp mod">
        <pc:chgData name="Phyllipe Lima" userId="afbdb2a7827722fd" providerId="LiveId" clId="{B6AB5003-8865-6141-84AB-8B6D5ACF0B0D}" dt="2020-08-05T00:06:34.926" v="25" actId="20577"/>
        <pc:sldMkLst>
          <pc:docMk/>
          <pc:sldMk cId="1975627203" sldId="257"/>
        </pc:sldMkLst>
      </pc:sldChg>
      <pc:sldChg chg="modSp mod">
        <pc:chgData name="Phyllipe Lima" userId="afbdb2a7827722fd" providerId="LiveId" clId="{B6AB5003-8865-6141-84AB-8B6D5ACF0B0D}" dt="2020-08-12T22:27:28.880" v="345" actId="20577"/>
        <pc:sldMkLst>
          <pc:docMk/>
          <pc:sldMk cId="1708451728" sldId="259"/>
        </pc:sldMkLst>
      </pc:sldChg>
      <pc:sldChg chg="addSp delSp modSp mod">
        <pc:chgData name="Phyllipe Lima" userId="afbdb2a7827722fd" providerId="LiveId" clId="{B6AB5003-8865-6141-84AB-8B6D5ACF0B0D}" dt="2020-08-12T22:48:39.048" v="360" actId="1076"/>
        <pc:sldMkLst>
          <pc:docMk/>
          <pc:sldMk cId="3998571704" sldId="260"/>
        </pc:sldMkLst>
      </pc:sldChg>
      <pc:sldChg chg="modSp modAnim">
        <pc:chgData name="Phyllipe Lima" userId="afbdb2a7827722fd" providerId="LiveId" clId="{B6AB5003-8865-6141-84AB-8B6D5ACF0B0D}" dt="2020-08-05T00:15:28.661" v="63" actId="20577"/>
        <pc:sldMkLst>
          <pc:docMk/>
          <pc:sldMk cId="2069480012" sldId="268"/>
        </pc:sldMkLst>
      </pc:sldChg>
      <pc:sldChg chg="addSp delSp modSp mod">
        <pc:chgData name="Phyllipe Lima" userId="afbdb2a7827722fd" providerId="LiveId" clId="{B6AB5003-8865-6141-84AB-8B6D5ACF0B0D}" dt="2020-08-05T00:19:16.361" v="125" actId="1076"/>
        <pc:sldMkLst>
          <pc:docMk/>
          <pc:sldMk cId="3494630145" sldId="272"/>
        </pc:sldMkLst>
      </pc:sldChg>
      <pc:sldChg chg="delSp mod">
        <pc:chgData name="Phyllipe Lima" userId="afbdb2a7827722fd" providerId="LiveId" clId="{B6AB5003-8865-6141-84AB-8B6D5ACF0B0D}" dt="2020-08-05T00:15:15.369" v="61" actId="478"/>
        <pc:sldMkLst>
          <pc:docMk/>
          <pc:sldMk cId="1775699977" sldId="273"/>
        </pc:sldMkLst>
      </pc:sldChg>
      <pc:sldChg chg="modSp mod">
        <pc:chgData name="Phyllipe Lima" userId="afbdb2a7827722fd" providerId="LiveId" clId="{B6AB5003-8865-6141-84AB-8B6D5ACF0B0D}" dt="2020-08-05T00:09:29.731" v="60" actId="20577"/>
        <pc:sldMkLst>
          <pc:docMk/>
          <pc:sldMk cId="4049406730" sldId="274"/>
        </pc:sldMkLst>
      </pc:sldChg>
      <pc:sldChg chg="addSp delSp modSp add mod">
        <pc:chgData name="Phyllipe Lima" userId="afbdb2a7827722fd" providerId="LiveId" clId="{B6AB5003-8865-6141-84AB-8B6D5ACF0B0D}" dt="2020-08-05T00:22:05.610" v="233" actId="21"/>
        <pc:sldMkLst>
          <pc:docMk/>
          <pc:sldMk cId="408653088" sldId="275"/>
        </pc:sldMkLst>
      </pc:sldChg>
      <pc:sldChg chg="addSp delSp modSp add mod">
        <pc:chgData name="Phyllipe Lima" userId="afbdb2a7827722fd" providerId="LiveId" clId="{B6AB5003-8865-6141-84AB-8B6D5ACF0B0D}" dt="2020-08-05T00:24:43.011" v="334" actId="20577"/>
        <pc:sldMkLst>
          <pc:docMk/>
          <pc:sldMk cId="133077051" sldId="276"/>
        </pc:sldMkLst>
      </pc:sldChg>
    </pc:docChg>
  </pc:docChgLst>
  <pc:docChgLst>
    <pc:chgData name="Phyllipe Lima" userId="afbdb2a7827722fd" providerId="Windows Live" clId="Web-{97626952-3E8E-402E-A94F-12FBF10ED85B}"/>
    <pc:docChg chg="modSld">
      <pc:chgData name="Phyllipe Lima" userId="afbdb2a7827722fd" providerId="Windows Live" clId="Web-{97626952-3E8E-402E-A94F-12FBF10ED85B}" dt="2021-04-28T14:12:56.491" v="2" actId="20577"/>
      <pc:docMkLst>
        <pc:docMk/>
      </pc:docMkLst>
      <pc:sldChg chg="modSp">
        <pc:chgData name="Phyllipe Lima" userId="afbdb2a7827722fd" providerId="Windows Live" clId="Web-{97626952-3E8E-402E-A94F-12FBF10ED85B}" dt="2021-04-28T14:12:56.491" v="2" actId="20577"/>
        <pc:sldMkLst>
          <pc:docMk/>
          <pc:sldMk cId="3998571704" sldId="260"/>
        </pc:sldMkLst>
      </pc:sldChg>
    </pc:docChg>
  </pc:docChgLst>
  <pc:docChgLst>
    <pc:chgData name="Phyllipe Lima" userId="afbdb2a7827722fd" providerId="LiveId" clId="{22B052ED-8B18-436E-BE73-2EB844A95DA8}"/>
    <pc:docChg chg="custSel modSld">
      <pc:chgData name="Phyllipe Lima" userId="afbdb2a7827722fd" providerId="LiveId" clId="{22B052ED-8B18-436E-BE73-2EB844A95DA8}" dt="2021-06-12T21:10:47.920" v="451" actId="20577"/>
      <pc:docMkLst>
        <pc:docMk/>
      </pc:docMkLst>
      <pc:sldChg chg="modSp mod">
        <pc:chgData name="Phyllipe Lima" userId="afbdb2a7827722fd" providerId="LiveId" clId="{22B052ED-8B18-436E-BE73-2EB844A95DA8}" dt="2021-06-12T21:06:59.086" v="43" actId="20577"/>
        <pc:sldMkLst>
          <pc:docMk/>
          <pc:sldMk cId="3998571704" sldId="260"/>
        </pc:sldMkLst>
      </pc:sldChg>
      <pc:sldChg chg="modSp mod modAnim">
        <pc:chgData name="Phyllipe Lima" userId="afbdb2a7827722fd" providerId="LiveId" clId="{22B052ED-8B18-436E-BE73-2EB844A95DA8}" dt="2021-06-12T21:09:50.676" v="438" actId="6549"/>
        <pc:sldMkLst>
          <pc:docMk/>
          <pc:sldMk cId="1484936085" sldId="267"/>
        </pc:sldMkLst>
      </pc:sldChg>
      <pc:sldChg chg="modSp mod modAnim">
        <pc:chgData name="Phyllipe Lima" userId="afbdb2a7827722fd" providerId="LiveId" clId="{22B052ED-8B18-436E-BE73-2EB844A95DA8}" dt="2021-06-12T21:10:47.920" v="451" actId="20577"/>
        <pc:sldMkLst>
          <pc:docMk/>
          <pc:sldMk cId="2069480012" sldId="268"/>
        </pc:sldMkLst>
      </pc:sldChg>
    </pc:docChg>
  </pc:docChgLst>
  <pc:docChgLst>
    <pc:chgData name="Phyllipe Lima" userId="afbdb2a7827722fd" providerId="LiveId" clId="{42956007-E434-EA46-ADE9-AC44F2C9D579}"/>
    <pc:docChg chg="modSld modShowInfo">
      <pc:chgData name="Phyllipe Lima" userId="afbdb2a7827722fd" providerId="LiveId" clId="{42956007-E434-EA46-ADE9-AC44F2C9D579}" dt="2021-02-19T12:45:05.781" v="33" actId="20577"/>
      <pc:docMkLst>
        <pc:docMk/>
      </pc:docMkLst>
      <pc:sldChg chg="modSp mod">
        <pc:chgData name="Phyllipe Lima" userId="afbdb2a7827722fd" providerId="LiveId" clId="{42956007-E434-EA46-ADE9-AC44F2C9D579}" dt="2021-02-18T19:55:50.835" v="20" actId="20577"/>
        <pc:sldMkLst>
          <pc:docMk/>
          <pc:sldMk cId="1708451728" sldId="259"/>
        </pc:sldMkLst>
      </pc:sldChg>
      <pc:sldChg chg="modSp mod">
        <pc:chgData name="Phyllipe Lima" userId="afbdb2a7827722fd" providerId="LiveId" clId="{42956007-E434-EA46-ADE9-AC44F2C9D579}" dt="2021-02-18T19:56:02.582" v="24" actId="20577"/>
        <pc:sldMkLst>
          <pc:docMk/>
          <pc:sldMk cId="3998571704" sldId="260"/>
        </pc:sldMkLst>
      </pc:sldChg>
      <pc:sldChg chg="modSp mod modAnim">
        <pc:chgData name="Phyllipe Lima" userId="afbdb2a7827722fd" providerId="LiveId" clId="{42956007-E434-EA46-ADE9-AC44F2C9D579}" dt="2021-02-19T12:45:05.781" v="33" actId="20577"/>
        <pc:sldMkLst>
          <pc:docMk/>
          <pc:sldMk cId="2069480012" sldId="268"/>
        </pc:sldMkLst>
      </pc:sldChg>
    </pc:docChg>
  </pc:docChgLst>
  <pc:docChgLst>
    <pc:chgData name="Phyllipe Lima" userId="afbdb2a7827722fd" providerId="Windows Live" clId="Web-{929D804D-CC48-4576-A5BA-BC88619809A2}"/>
    <pc:docChg chg="modSld">
      <pc:chgData name="Phyllipe Lima" userId="afbdb2a7827722fd" providerId="Windows Live" clId="Web-{929D804D-CC48-4576-A5BA-BC88619809A2}" dt="2021-08-03T16:39:10.112" v="1" actId="20577"/>
      <pc:docMkLst>
        <pc:docMk/>
      </pc:docMkLst>
    </pc:docChg>
  </pc:docChgLst>
  <pc:docChgLst>
    <pc:chgData name="Chris Lima" userId="b5ea056ce2397b48" providerId="LiveId" clId="{C79157E3-A1E5-2041-9A58-BB48CFB434A9}"/>
    <pc:docChg chg="modSld">
      <pc:chgData name="Chris Lima" userId="b5ea056ce2397b48" providerId="LiveId" clId="{C79157E3-A1E5-2041-9A58-BB48CFB434A9}" dt="2024-11-08T01:15:01.384" v="0" actId="22"/>
      <pc:docMkLst>
        <pc:docMk/>
      </pc:docMkLst>
      <pc:sldChg chg="addSp mod">
        <pc:chgData name="Chris Lima" userId="b5ea056ce2397b48" providerId="LiveId" clId="{C79157E3-A1E5-2041-9A58-BB48CFB434A9}" dt="2024-11-08T01:15:01.384" v="0" actId="22"/>
        <pc:sldMkLst>
          <pc:docMk/>
          <pc:sldMk cId="1975627203" sldId="257"/>
        </pc:sldMkLst>
      </pc:sldChg>
    </pc:docChg>
  </pc:docChgLst>
  <pc:docChgLst>
    <pc:chgData name="Phyllipe Lima" userId="afbdb2a7827722fd" providerId="Windows Live" clId="Web-{5EFA1B69-E3E6-4636-B597-25D9F2A15D15}"/>
    <pc:docChg chg="modSld">
      <pc:chgData name="Phyllipe Lima" userId="afbdb2a7827722fd" providerId="Windows Live" clId="Web-{5EFA1B69-E3E6-4636-B597-25D9F2A15D15}" dt="2021-08-02T13:18:29.548" v="2" actId="20577"/>
      <pc:docMkLst>
        <pc:docMk/>
      </pc:docMkLst>
      <pc:sldChg chg="modSp">
        <pc:chgData name="Phyllipe Lima" userId="afbdb2a7827722fd" providerId="Windows Live" clId="Web-{5EFA1B69-E3E6-4636-B597-25D9F2A15D15}" dt="2021-08-02T13:18:29.548" v="2" actId="20577"/>
        <pc:sldMkLst>
          <pc:docMk/>
          <pc:sldMk cId="2520274987" sldId="266"/>
        </pc:sldMkLst>
      </pc:sldChg>
    </pc:docChg>
  </pc:docChgLst>
  <pc:docChgLst>
    <pc:chgData name="Phyllipe Lima" userId="afbdb2a7827722fd" providerId="LiveId" clId="{A7D37294-CCF9-4D45-AA27-3E82EFD23E82}"/>
    <pc:docChg chg="addSld delSld modSld">
      <pc:chgData name="Phyllipe Lima" userId="afbdb2a7827722fd" providerId="LiveId" clId="{A7D37294-CCF9-4D45-AA27-3E82EFD23E82}" dt="2021-08-03T15:59:28.211" v="18" actId="20577"/>
      <pc:docMkLst>
        <pc:docMk/>
      </pc:docMkLst>
      <pc:sldChg chg="modSp mod">
        <pc:chgData name="Phyllipe Lima" userId="afbdb2a7827722fd" providerId="LiveId" clId="{A7D37294-CCF9-4D45-AA27-3E82EFD23E82}" dt="2021-08-03T15:49:49.484" v="5" actId="20577"/>
        <pc:sldMkLst>
          <pc:docMk/>
          <pc:sldMk cId="1975627203" sldId="257"/>
        </pc:sldMkLst>
      </pc:sldChg>
      <pc:sldChg chg="del">
        <pc:chgData name="Phyllipe Lima" userId="afbdb2a7827722fd" providerId="LiveId" clId="{A7D37294-CCF9-4D45-AA27-3E82EFD23E82}" dt="2021-08-03T15:50:50.130" v="7" actId="47"/>
        <pc:sldMkLst>
          <pc:docMk/>
          <pc:sldMk cId="3998571704" sldId="260"/>
        </pc:sldMkLst>
      </pc:sldChg>
      <pc:sldChg chg="del">
        <pc:chgData name="Phyllipe Lima" userId="afbdb2a7827722fd" providerId="LiveId" clId="{A7D37294-CCF9-4D45-AA27-3E82EFD23E82}" dt="2021-08-03T15:51:45.204" v="9" actId="47"/>
        <pc:sldMkLst>
          <pc:docMk/>
          <pc:sldMk cId="3494630145" sldId="272"/>
        </pc:sldMkLst>
      </pc:sldChg>
      <pc:sldChg chg="modSp add mod">
        <pc:chgData name="Phyllipe Lima" userId="afbdb2a7827722fd" providerId="LiveId" clId="{A7D37294-CCF9-4D45-AA27-3E82EFD23E82}" dt="2021-08-03T15:59:28.211" v="18" actId="20577"/>
        <pc:sldMkLst>
          <pc:docMk/>
          <pc:sldMk cId="1377014890" sldId="279"/>
        </pc:sldMkLst>
      </pc:sldChg>
      <pc:sldChg chg="add">
        <pc:chgData name="Phyllipe Lima" userId="afbdb2a7827722fd" providerId="LiveId" clId="{A7D37294-CCF9-4D45-AA27-3E82EFD23E82}" dt="2021-08-03T15:51:47.015" v="10"/>
        <pc:sldMkLst>
          <pc:docMk/>
          <pc:sldMk cId="857320249" sldId="521"/>
        </pc:sldMkLst>
      </pc:sldChg>
      <pc:sldChg chg="add">
        <pc:chgData name="Phyllipe Lima" userId="afbdb2a7827722fd" providerId="LiveId" clId="{A7D37294-CCF9-4D45-AA27-3E82EFD23E82}" dt="2021-08-03T15:51:47.015" v="10"/>
        <pc:sldMkLst>
          <pc:docMk/>
          <pc:sldMk cId="1769135118" sldId="524"/>
        </pc:sldMkLst>
      </pc:sldChg>
      <pc:sldChg chg="add">
        <pc:chgData name="Phyllipe Lima" userId="afbdb2a7827722fd" providerId="LiveId" clId="{A7D37294-CCF9-4D45-AA27-3E82EFD23E82}" dt="2021-08-03T15:51:10.446" v="8"/>
        <pc:sldMkLst>
          <pc:docMk/>
          <pc:sldMk cId="1782806240" sldId="526"/>
        </pc:sldMkLst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Chris Lima" userId="b5ea056ce2397b48" providerId="LiveId" clId="{D926DCBE-0025-411A-B535-C9245DB8AB67}"/>
    <pc:docChg chg="custSel modSld modMainMaster">
      <pc:chgData name="Chris Lima" userId="b5ea056ce2397b48" providerId="LiveId" clId="{D926DCBE-0025-411A-B535-C9245DB8AB67}" dt="2023-02-07T02:48:53.511" v="24" actId="207"/>
      <pc:docMkLst>
        <pc:docMk/>
      </pc:docMkLst>
      <pc:sldChg chg="modSp">
        <pc:chgData name="Chris Lima" userId="b5ea056ce2397b48" providerId="LiveId" clId="{D926DCBE-0025-411A-B535-C9245DB8AB67}" dt="2023-02-05T16:01:33.521" v="22"/>
        <pc:sldMkLst>
          <pc:docMk/>
          <pc:sldMk cId="2520274987" sldId="266"/>
        </pc:sldMkLst>
      </pc:sldChg>
      <pc:sldChg chg="modSp">
        <pc:chgData name="Chris Lima" userId="b5ea056ce2397b48" providerId="LiveId" clId="{D926DCBE-0025-411A-B535-C9245DB8AB67}" dt="2023-02-07T02:48:53.511" v="24" actId="207"/>
        <pc:sldMkLst>
          <pc:docMk/>
          <pc:sldMk cId="1484936085" sldId="267"/>
        </pc:sldMkLst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2069480012" sldId="268"/>
        </pc:sldMkLst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2910371004" sldId="270"/>
        </pc:sldMkLst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1775699977" sldId="273"/>
        </pc:sldMkLst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408653088" sldId="275"/>
        </pc:sldMkLst>
      </pc:sldChg>
      <pc:sldChg chg="modSp mod">
        <pc:chgData name="Chris Lima" userId="b5ea056ce2397b48" providerId="LiveId" clId="{D926DCBE-0025-411A-B535-C9245DB8AB67}" dt="2023-02-05T16:01:57.832" v="23"/>
        <pc:sldMkLst>
          <pc:docMk/>
          <pc:sldMk cId="857320249" sldId="521"/>
        </pc:sldMkLst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865212182" sldId="528"/>
        </pc:sldMkLst>
      </pc:sldChg>
      <pc:sldMasterChg chg="modSp modSldLayout">
        <pc:chgData name="Chris Lima" userId="b5ea056ce2397b48" providerId="LiveId" clId="{D926DCBE-0025-411A-B535-C9245DB8AB67}" dt="2023-02-05T16:01:33.521" v="22"/>
        <pc:sldMasterMkLst>
          <pc:docMk/>
          <pc:sldMasterMk cId="2700850333" sldId="2147483648"/>
        </pc:sldMasterMkLst>
        <pc:sldLayoutChg chg="modSp mod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Sp mod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B78495AA-A2A5-41AA-847F-49A6CFDB18C7}"/>
    <pc:docChg chg="delSld modSld modShowInfo">
      <pc:chgData name="Chris Lima" userId="b5ea056ce2397b48" providerId="LiveId" clId="{B78495AA-A2A5-41AA-847F-49A6CFDB18C7}" dt="2022-03-11T15:15:10.949" v="14" actId="20577"/>
      <pc:docMkLst>
        <pc:docMk/>
      </pc:docMkLst>
      <pc:sldChg chg="modSp mod">
        <pc:chgData name="Chris Lima" userId="b5ea056ce2397b48" providerId="LiveId" clId="{B78495AA-A2A5-41AA-847F-49A6CFDB18C7}" dt="2022-03-01T16:52:23.682" v="9"/>
        <pc:sldMkLst>
          <pc:docMk/>
          <pc:sldMk cId="1975627203" sldId="257"/>
        </pc:sldMkLst>
      </pc:sldChg>
      <pc:sldChg chg="modSp mod">
        <pc:chgData name="Chris Lima" userId="b5ea056ce2397b48" providerId="LiveId" clId="{B78495AA-A2A5-41AA-847F-49A6CFDB18C7}" dt="2022-03-11T15:15:10.949" v="14" actId="20577"/>
        <pc:sldMkLst>
          <pc:docMk/>
          <pc:sldMk cId="1708451728" sldId="259"/>
        </pc:sldMkLst>
      </pc:sldChg>
      <pc:sldChg chg="del">
        <pc:chgData name="Chris Lima" userId="b5ea056ce2397b48" providerId="LiveId" clId="{B78495AA-A2A5-41AA-847F-49A6CFDB18C7}" dt="2022-03-01T16:11:55.169" v="7" actId="47"/>
        <pc:sldMkLst>
          <pc:docMk/>
          <pc:sldMk cId="4049406730" sldId="274"/>
        </pc:sldMkLst>
      </pc:sldChg>
      <pc:sldChg chg="modSp mod">
        <pc:chgData name="Chris Lima" userId="b5ea056ce2397b48" providerId="LiveId" clId="{B78495AA-A2A5-41AA-847F-49A6CFDB18C7}" dt="2022-03-01T16:11:48.846" v="5" actId="20577"/>
        <pc:sldMkLst>
          <pc:docMk/>
          <pc:sldMk cId="408653088" sldId="275"/>
        </pc:sldMkLst>
      </pc:sldChg>
      <pc:sldChg chg="del">
        <pc:chgData name="Chris Lima" userId="b5ea056ce2397b48" providerId="LiveId" clId="{B78495AA-A2A5-41AA-847F-49A6CFDB18C7}" dt="2022-03-01T16:11:54.122" v="6" actId="47"/>
        <pc:sldMkLst>
          <pc:docMk/>
          <pc:sldMk cId="133077051" sldId="276"/>
        </pc:sldMkLst>
      </pc:sldChg>
      <pc:sldChg chg="del">
        <pc:chgData name="Chris Lima" userId="b5ea056ce2397b48" providerId="LiveId" clId="{B78495AA-A2A5-41AA-847F-49A6CFDB18C7}" dt="2022-03-01T16:11:16.899" v="1" actId="47"/>
        <pc:sldMkLst>
          <pc:docMk/>
          <pc:sldMk cId="1351842263" sldId="278"/>
        </pc:sldMkLst>
      </pc:sldChg>
      <pc:sldChg chg="del">
        <pc:chgData name="Chris Lima" userId="b5ea056ce2397b48" providerId="LiveId" clId="{B78495AA-A2A5-41AA-847F-49A6CFDB18C7}" dt="2022-03-01T16:11:24.085" v="2" actId="47"/>
        <pc:sldMkLst>
          <pc:docMk/>
          <pc:sldMk cId="1782806240" sldId="526"/>
        </pc:sldMkLst>
      </pc:sldChg>
    </pc:docChg>
  </pc:docChgLst>
  <pc:docChgLst>
    <pc:chgData name="Chris Lima" userId="b5ea056ce2397b48" providerId="LiveId" clId="{54B3E5DD-5FB4-4FB9-B19D-AC329048BF6D}"/>
    <pc:docChg chg="undo custSel modSld">
      <pc:chgData name="Chris Lima" userId="b5ea056ce2397b48" providerId="LiveId" clId="{54B3E5DD-5FB4-4FB9-B19D-AC329048BF6D}" dt="2025-02-03T17:01:52.865" v="38" actId="20577"/>
      <pc:docMkLst>
        <pc:docMk/>
      </pc:docMkLst>
      <pc:sldChg chg="addSp delSp mod">
        <pc:chgData name="Chris Lima" userId="b5ea056ce2397b48" providerId="LiveId" clId="{54B3E5DD-5FB4-4FB9-B19D-AC329048BF6D}" dt="2025-02-03T16:59:33.681" v="2" actId="478"/>
        <pc:sldMkLst>
          <pc:docMk/>
          <pc:sldMk cId="1975627203" sldId="257"/>
        </pc:sldMkLst>
        <pc:spChg chg="add del">
          <ac:chgData name="Chris Lima" userId="b5ea056ce2397b48" providerId="LiveId" clId="{54B3E5DD-5FB4-4FB9-B19D-AC329048BF6D}" dt="2025-02-03T16:59:33.681" v="2" actId="478"/>
          <ac:spMkLst>
            <pc:docMk/>
            <pc:sldMk cId="1975627203" sldId="257"/>
            <ac:spMk id="8" creationId="{40E00B24-56E9-F1E6-B605-8E1F23427401}"/>
          </ac:spMkLst>
        </pc:spChg>
      </pc:sldChg>
      <pc:sldChg chg="modSp mod">
        <pc:chgData name="Chris Lima" userId="b5ea056ce2397b48" providerId="LiveId" clId="{54B3E5DD-5FB4-4FB9-B19D-AC329048BF6D}" dt="2025-02-03T16:59:44.722" v="16" actId="20577"/>
        <pc:sldMkLst>
          <pc:docMk/>
          <pc:sldMk cId="1708451728" sldId="259"/>
        </pc:sldMkLst>
        <pc:spChg chg="mod">
          <ac:chgData name="Chris Lima" userId="b5ea056ce2397b48" providerId="LiveId" clId="{54B3E5DD-5FB4-4FB9-B19D-AC329048BF6D}" dt="2025-02-03T16:59:44.722" v="1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Chris Lima" userId="b5ea056ce2397b48" providerId="LiveId" clId="{54B3E5DD-5FB4-4FB9-B19D-AC329048BF6D}" dt="2025-02-03T17:01:52.865" v="38" actId="20577"/>
        <pc:sldMkLst>
          <pc:docMk/>
          <pc:sldMk cId="865212182" sldId="528"/>
        </pc:sldMkLst>
        <pc:spChg chg="mod">
          <ac:chgData name="Chris Lima" userId="b5ea056ce2397b48" providerId="LiveId" clId="{54B3E5DD-5FB4-4FB9-B19D-AC329048BF6D}" dt="2025-02-03T17:01:52.865" v="38" actId="20577"/>
          <ac:spMkLst>
            <pc:docMk/>
            <pc:sldMk cId="865212182" sldId="52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</pc:sldChg>
    </pc:docChg>
  </pc:docChgLst>
  <pc:docChgLst>
    <pc:chgData name="Chris Lima" userId="b5ea056ce2397b48" providerId="LiveId" clId="{3F3C9C57-3755-4FA8-8DF8-7C960A54915A}"/>
    <pc:docChg chg="custSel modSld">
      <pc:chgData name="Chris Lima" userId="b5ea056ce2397b48" providerId="LiveId" clId="{3F3C9C57-3755-4FA8-8DF8-7C960A54915A}" dt="2024-07-29T18:24:14.844" v="17" actId="1076"/>
      <pc:docMkLst>
        <pc:docMk/>
      </pc:docMkLst>
      <pc:sldChg chg="addSp delSp modSp mod">
        <pc:chgData name="Chris Lima" userId="b5ea056ce2397b48" providerId="LiveId" clId="{3F3C9C57-3755-4FA8-8DF8-7C960A54915A}" dt="2024-07-29T18:24:14.844" v="17" actId="1076"/>
        <pc:sldMkLst>
          <pc:docMk/>
          <pc:sldMk cId="857320249" sldId="521"/>
        </pc:sldMkLst>
      </pc:sldChg>
      <pc:sldChg chg="modSp mod">
        <pc:chgData name="Chris Lima" userId="b5ea056ce2397b48" providerId="LiveId" clId="{3F3C9C57-3755-4FA8-8DF8-7C960A54915A}" dt="2024-07-29T18:21:23.736" v="1" actId="20577"/>
        <pc:sldMkLst>
          <pc:docMk/>
          <pc:sldMk cId="865212182" sldId="528"/>
        </pc:sldMkLst>
      </pc:sldChg>
    </pc:docChg>
  </pc:docChgLst>
  <pc:docChgLst>
    <pc:chgData name="Chris Lima" userId="b5ea056ce2397b48" providerId="LiveId" clId="{69571CE7-AE8B-419A-B3AA-E88AB0D2E2C6}"/>
    <pc:docChg chg="undo custSel delSld modSld sldOrd">
      <pc:chgData name="Chris Lima" userId="b5ea056ce2397b48" providerId="LiveId" clId="{69571CE7-AE8B-419A-B3AA-E88AB0D2E2C6}" dt="2022-07-28T20:16:54.962" v="147" actId="1076"/>
      <pc:docMkLst>
        <pc:docMk/>
      </pc:docMkLst>
      <pc:sldChg chg="modSp mod">
        <pc:chgData name="Chris Lima" userId="b5ea056ce2397b48" providerId="LiveId" clId="{69571CE7-AE8B-419A-B3AA-E88AB0D2E2C6}" dt="2022-07-28T20:10:09.648" v="13" actId="1076"/>
        <pc:sldMkLst>
          <pc:docMk/>
          <pc:sldMk cId="1975627203" sldId="257"/>
        </pc:sldMkLst>
      </pc:sldChg>
      <pc:sldChg chg="modSp mod">
        <pc:chgData name="Chris Lima" userId="b5ea056ce2397b48" providerId="LiveId" clId="{69571CE7-AE8B-419A-B3AA-E88AB0D2E2C6}" dt="2022-07-28T20:10:20.789" v="23" actId="20577"/>
        <pc:sldMkLst>
          <pc:docMk/>
          <pc:sldMk cId="1708451728" sldId="259"/>
        </pc:sldMkLst>
      </pc:sldChg>
      <pc:sldChg chg="delSp modSp mod modAnim">
        <pc:chgData name="Chris Lima" userId="b5ea056ce2397b48" providerId="LiveId" clId="{69571CE7-AE8B-419A-B3AA-E88AB0D2E2C6}" dt="2022-07-28T20:13:30.419" v="46" actId="478"/>
        <pc:sldMkLst>
          <pc:docMk/>
          <pc:sldMk cId="2520274987" sldId="266"/>
        </pc:sldMkLst>
      </pc:sldChg>
      <pc:sldChg chg="modSp mod modAnim">
        <pc:chgData name="Chris Lima" userId="b5ea056ce2397b48" providerId="LiveId" clId="{69571CE7-AE8B-419A-B3AA-E88AB0D2E2C6}" dt="2022-07-28T20:14:56.268" v="107" actId="20577"/>
        <pc:sldMkLst>
          <pc:docMk/>
          <pc:sldMk cId="1484936085" sldId="267"/>
        </pc:sldMkLst>
      </pc:sldChg>
      <pc:sldChg chg="modSp modAnim">
        <pc:chgData name="Chris Lima" userId="b5ea056ce2397b48" providerId="LiveId" clId="{69571CE7-AE8B-419A-B3AA-E88AB0D2E2C6}" dt="2022-07-28T20:15:28.595" v="134" actId="20577"/>
        <pc:sldMkLst>
          <pc:docMk/>
          <pc:sldMk cId="2069480012" sldId="268"/>
        </pc:sldMkLst>
      </pc:sldChg>
      <pc:sldChg chg="ord">
        <pc:chgData name="Chris Lima" userId="b5ea056ce2397b48" providerId="LiveId" clId="{69571CE7-AE8B-419A-B3AA-E88AB0D2E2C6}" dt="2022-07-28T20:16:01.103" v="138"/>
        <pc:sldMkLst>
          <pc:docMk/>
          <pc:sldMk cId="408653088" sldId="275"/>
        </pc:sldMkLst>
      </pc:sldChg>
      <pc:sldChg chg="modSp mod">
        <pc:chgData name="Chris Lima" userId="b5ea056ce2397b48" providerId="LiveId" clId="{69571CE7-AE8B-419A-B3AA-E88AB0D2E2C6}" dt="2022-07-28T20:12:00.125" v="38" actId="20577"/>
        <pc:sldMkLst>
          <pc:docMk/>
          <pc:sldMk cId="1377014890" sldId="279"/>
        </pc:sldMkLst>
      </pc:sldChg>
      <pc:sldChg chg="delSp modSp mod">
        <pc:chgData name="Chris Lima" userId="b5ea056ce2397b48" providerId="LiveId" clId="{69571CE7-AE8B-419A-B3AA-E88AB0D2E2C6}" dt="2022-07-28T20:16:54.962" v="147" actId="1076"/>
        <pc:sldMkLst>
          <pc:docMk/>
          <pc:sldMk cId="1769135118" sldId="524"/>
        </pc:sldMkLst>
      </pc:sldChg>
      <pc:sldChg chg="del">
        <pc:chgData name="Chris Lima" userId="b5ea056ce2397b48" providerId="LiveId" clId="{69571CE7-AE8B-419A-B3AA-E88AB0D2E2C6}" dt="2022-07-28T20:10:33.223" v="24" actId="47"/>
        <pc:sldMkLst>
          <pc:docMk/>
          <pc:sldMk cId="2456846708" sldId="527"/>
        </pc:sldMkLst>
      </pc:sldChg>
      <pc:sldChg chg="modSp mod">
        <pc:chgData name="Chris Lima" userId="b5ea056ce2397b48" providerId="LiveId" clId="{69571CE7-AE8B-419A-B3AA-E88AB0D2E2C6}" dt="2022-07-28T20:12:43.396" v="43" actId="20577"/>
        <pc:sldMkLst>
          <pc:docMk/>
          <pc:sldMk cId="865212182" sldId="528"/>
        </pc:sldMkLst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2-02T23:35:35.290" v="74"/>
      <pc:docMkLst>
        <pc:docMk/>
      </pc:docMkLst>
      <pc:sldChg chg="modSp">
        <pc:chgData name="Phyllipe Lima" userId="afbdb2a7827722fd" providerId="LiveId" clId="{6FA5C3F3-0ABF-4CCD-9BDF-09CA4E81AA3B}" dt="2020-02-02T23:35:10.060" v="73" actId="20577"/>
        <pc:sldMkLst>
          <pc:docMk/>
          <pc:sldMk cId="2520274987" sldId="266"/>
        </pc:sldMkLst>
      </pc:sldChg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</pc:sldChg>
      <pc:sldChg chg="addSp">
        <pc:chgData name="Phyllipe Lima" userId="afbdb2a7827722fd" providerId="LiveId" clId="{6FA5C3F3-0ABF-4CCD-9BDF-09CA4E81AA3B}" dt="2020-02-02T23:35:35.290" v="74"/>
        <pc:sldMkLst>
          <pc:docMk/>
          <pc:sldMk cId="2910371004" sldId="270"/>
        </pc:sldMkLst>
      </pc:sldChg>
    </pc:docChg>
  </pc:docChgLst>
  <pc:docChgLst>
    <pc:chgData name="Phyllipe Lima" userId="afbdb2a7827722fd" providerId="Windows Live" clId="Web-{3D88357B-B822-4B6E-BB70-E1400E19B321}"/>
    <pc:docChg chg="addSld delSld modSld sldOrd">
      <pc:chgData name="Phyllipe Lima" userId="afbdb2a7827722fd" providerId="Windows Live" clId="Web-{3D88357B-B822-4B6E-BB70-E1400E19B321}" dt="2022-02-07T19:45:19.851" v="26" actId="1076"/>
      <pc:docMkLst>
        <pc:docMk/>
      </pc:docMkLst>
      <pc:sldChg chg="modSp">
        <pc:chgData name="Phyllipe Lima" userId="afbdb2a7827722fd" providerId="Windows Live" clId="Web-{3D88357B-B822-4B6E-BB70-E1400E19B321}" dt="2022-02-07T19:41:30.408" v="3" actId="20577"/>
        <pc:sldMkLst>
          <pc:docMk/>
          <pc:sldMk cId="1975627203" sldId="257"/>
        </pc:sldMkLst>
      </pc:sldChg>
      <pc:sldChg chg="modSp">
        <pc:chgData name="Phyllipe Lima" userId="afbdb2a7827722fd" providerId="Windows Live" clId="Web-{3D88357B-B822-4B6E-BB70-E1400E19B321}" dt="2022-02-07T19:42:18.971" v="17" actId="20577"/>
        <pc:sldMkLst>
          <pc:docMk/>
          <pc:sldMk cId="1708451728" sldId="259"/>
        </pc:sldMkLst>
      </pc:sldChg>
      <pc:sldChg chg="del">
        <pc:chgData name="Phyllipe Lima" userId="afbdb2a7827722fd" providerId="Windows Live" clId="Web-{3D88357B-B822-4B6E-BB70-E1400E19B321}" dt="2022-02-07T19:41:35.799" v="4"/>
        <pc:sldMkLst>
          <pc:docMk/>
          <pc:sldMk cId="773921011" sldId="277"/>
        </pc:sldMkLst>
      </pc:sldChg>
      <pc:sldChg chg="modSp">
        <pc:chgData name="Phyllipe Lima" userId="afbdb2a7827722fd" providerId="Windows Live" clId="Web-{3D88357B-B822-4B6E-BB70-E1400E19B321}" dt="2022-02-07T19:41:46.143" v="7" actId="20577"/>
        <pc:sldMkLst>
          <pc:docMk/>
          <pc:sldMk cId="1377014890" sldId="279"/>
        </pc:sldMkLst>
      </pc:sldChg>
      <pc:sldChg chg="addSp delSp modSp">
        <pc:chgData name="Phyllipe Lima" userId="afbdb2a7827722fd" providerId="Windows Live" clId="Web-{3D88357B-B822-4B6E-BB70-E1400E19B321}" dt="2022-02-07T19:45:19.851" v="26" actId="1076"/>
        <pc:sldMkLst>
          <pc:docMk/>
          <pc:sldMk cId="857320249" sldId="521"/>
        </pc:sldMkLst>
      </pc:sldChg>
      <pc:sldChg chg="add">
        <pc:chgData name="Phyllipe Lima" userId="afbdb2a7827722fd" providerId="Windows Live" clId="Web-{3D88357B-B822-4B6E-BB70-E1400E19B321}" dt="2022-02-07T19:41:22.189" v="0"/>
        <pc:sldMkLst>
          <pc:docMk/>
          <pc:sldMk cId="2456846708" sldId="527"/>
        </pc:sldMkLst>
      </pc:sldChg>
      <pc:sldChg chg="modSp add ord">
        <pc:chgData name="Phyllipe Lima" userId="afbdb2a7827722fd" providerId="Windows Live" clId="Web-{3D88357B-B822-4B6E-BB70-E1400E19B321}" dt="2022-02-07T19:42:02.049" v="16" actId="20577"/>
        <pc:sldMkLst>
          <pc:docMk/>
          <pc:sldMk cId="865212182" sldId="528"/>
        </pc:sldMkLst>
      </pc:sldChg>
    </pc:docChg>
  </pc:docChgLst>
  <pc:docChgLst>
    <pc:chgData name="Chris Lima" userId="b5ea056ce2397b48" providerId="LiveId" clId="{BFAB3E17-9A59-4261-81EB-F38CC18A9A37}"/>
    <pc:docChg chg="undo custSel modSld sldOrd modMainMaster">
      <pc:chgData name="Chris Lima" userId="b5ea056ce2397b48" providerId="LiveId" clId="{BFAB3E17-9A59-4261-81EB-F38CC18A9A37}" dt="2024-02-06T15:39:57.912" v="106" actId="20577"/>
      <pc:docMkLst>
        <pc:docMk/>
      </pc:docMkLst>
      <pc:sldChg chg="delSp mod">
        <pc:chgData name="Chris Lima" userId="b5ea056ce2397b48" providerId="LiveId" clId="{BFAB3E17-9A59-4261-81EB-F38CC18A9A37}" dt="2024-02-06T15:14:14.474" v="56" actId="478"/>
        <pc:sldMkLst>
          <pc:docMk/>
          <pc:sldMk cId="2520274987" sldId="266"/>
        </pc:sldMkLst>
      </pc:sldChg>
      <pc:sldChg chg="delSp modSp mod modAnim">
        <pc:chgData name="Chris Lima" userId="b5ea056ce2397b48" providerId="LiveId" clId="{BFAB3E17-9A59-4261-81EB-F38CC18A9A37}" dt="2024-02-06T15:39:57.912" v="106" actId="20577"/>
        <pc:sldMkLst>
          <pc:docMk/>
          <pc:sldMk cId="1484936085" sldId="267"/>
        </pc:sldMkLst>
      </pc:sldChg>
      <pc:sldChg chg="delSp mod">
        <pc:chgData name="Chris Lima" userId="b5ea056ce2397b48" providerId="LiveId" clId="{BFAB3E17-9A59-4261-81EB-F38CC18A9A37}" dt="2024-02-06T15:14:19.883" v="58" actId="478"/>
        <pc:sldMkLst>
          <pc:docMk/>
          <pc:sldMk cId="2069480012" sldId="268"/>
        </pc:sldMkLst>
      </pc:sldChg>
      <pc:sldChg chg="delSp mod">
        <pc:chgData name="Chris Lima" userId="b5ea056ce2397b48" providerId="LiveId" clId="{BFAB3E17-9A59-4261-81EB-F38CC18A9A37}" dt="2024-02-06T15:14:24.706" v="59" actId="478"/>
        <pc:sldMkLst>
          <pc:docMk/>
          <pc:sldMk cId="2910371004" sldId="270"/>
        </pc:sldMkLst>
      </pc:sldChg>
      <pc:sldChg chg="delSp mod">
        <pc:chgData name="Chris Lima" userId="b5ea056ce2397b48" providerId="LiveId" clId="{BFAB3E17-9A59-4261-81EB-F38CC18A9A37}" dt="2024-02-06T15:14:29.008" v="61" actId="478"/>
        <pc:sldMkLst>
          <pc:docMk/>
          <pc:sldMk cId="1775699977" sldId="273"/>
        </pc:sldMkLst>
      </pc:sldChg>
      <pc:sldChg chg="delSp mod">
        <pc:chgData name="Chris Lima" userId="b5ea056ce2397b48" providerId="LiveId" clId="{BFAB3E17-9A59-4261-81EB-F38CC18A9A37}" dt="2024-02-06T15:14:27.147" v="60" actId="478"/>
        <pc:sldMkLst>
          <pc:docMk/>
          <pc:sldMk cId="408653088" sldId="275"/>
        </pc:sldMkLst>
      </pc:sldChg>
      <pc:sldChg chg="delSp mod">
        <pc:chgData name="Chris Lima" userId="b5ea056ce2397b48" providerId="LiveId" clId="{BFAB3E17-9A59-4261-81EB-F38CC18A9A37}" dt="2024-02-06T15:14:31.752" v="62" actId="478"/>
        <pc:sldMkLst>
          <pc:docMk/>
          <pc:sldMk cId="857320249" sldId="521"/>
        </pc:sldMkLst>
      </pc:sldChg>
      <pc:sldChg chg="ord">
        <pc:chgData name="Chris Lima" userId="b5ea056ce2397b48" providerId="LiveId" clId="{BFAB3E17-9A59-4261-81EB-F38CC18A9A37}" dt="2024-02-06T15:11:51.114" v="28" actId="20578"/>
        <pc:sldMkLst>
          <pc:docMk/>
          <pc:sldMk cId="1769135118" sldId="524"/>
        </pc:sldMkLst>
      </pc:sldChg>
      <pc:sldChg chg="delSp modSp mod">
        <pc:chgData name="Chris Lima" userId="b5ea056ce2397b48" providerId="LiveId" clId="{BFAB3E17-9A59-4261-81EB-F38CC18A9A37}" dt="2024-02-06T15:14:11.336" v="55" actId="478"/>
        <pc:sldMkLst>
          <pc:docMk/>
          <pc:sldMk cId="865212182" sldId="528"/>
        </pc:sldMkLst>
      </pc:sldChg>
      <pc:sldMasterChg chg="modSldLayout">
        <pc:chgData name="Chris Lima" userId="b5ea056ce2397b48" providerId="LiveId" clId="{BFAB3E17-9A59-4261-81EB-F38CC18A9A37}" dt="2024-02-06T15:12:58.778" v="53"/>
        <pc:sldMasterMkLst>
          <pc:docMk/>
          <pc:sldMasterMk cId="2700850333" sldId="2147483648"/>
        </pc:sldMasterMkLst>
        <pc:sldLayoutChg chg="modSp mod">
          <pc:chgData name="Chris Lima" userId="b5ea056ce2397b48" providerId="LiveId" clId="{BFAB3E17-9A59-4261-81EB-F38CC18A9A37}" dt="2024-02-06T15:12:17.995" v="31" actId="20577"/>
          <pc:sldLayoutMkLst>
            <pc:docMk/>
            <pc:sldMasterMk cId="2700850333" sldId="2147483648"/>
            <pc:sldLayoutMk cId="179237364" sldId="2147483649"/>
          </pc:sldLayoutMkLst>
        </pc:sldLayoutChg>
        <pc:sldLayoutChg chg="addSp delSp modSp mod">
          <pc:chgData name="Chris Lima" userId="b5ea056ce2397b48" providerId="LiveId" clId="{BFAB3E17-9A59-4261-81EB-F38CC18A9A37}" dt="2024-02-06T15:12:26.716" v="33"/>
          <pc:sldLayoutMkLst>
            <pc:docMk/>
            <pc:sldMasterMk cId="2700850333" sldId="2147483648"/>
            <pc:sldLayoutMk cId="930987265" sldId="2147483650"/>
          </pc:sldLayoutMkLst>
        </pc:sldLayoutChg>
        <pc:sldLayoutChg chg="addSp delSp modSp mod">
          <pc:chgData name="Chris Lima" userId="b5ea056ce2397b48" providerId="LiveId" clId="{BFAB3E17-9A59-4261-81EB-F38CC18A9A37}" dt="2024-02-06T15:12:30.318" v="35"/>
          <pc:sldLayoutMkLst>
            <pc:docMk/>
            <pc:sldMasterMk cId="2700850333" sldId="2147483648"/>
            <pc:sldLayoutMk cId="2865907288" sldId="2147483651"/>
          </pc:sldLayoutMkLst>
        </pc:sldLayoutChg>
        <pc:sldLayoutChg chg="addSp delSp modSp mod">
          <pc:chgData name="Chris Lima" userId="b5ea056ce2397b48" providerId="LiveId" clId="{BFAB3E17-9A59-4261-81EB-F38CC18A9A37}" dt="2024-02-06T15:12:35.008" v="38"/>
          <pc:sldLayoutMkLst>
            <pc:docMk/>
            <pc:sldMasterMk cId="2700850333" sldId="2147483648"/>
            <pc:sldLayoutMk cId="624608578" sldId="2147483652"/>
          </pc:sldLayoutMkLst>
        </pc:sldLayoutChg>
        <pc:sldLayoutChg chg="addSp delSp modSp mod">
          <pc:chgData name="Chris Lima" userId="b5ea056ce2397b48" providerId="LiveId" clId="{BFAB3E17-9A59-4261-81EB-F38CC18A9A37}" dt="2024-02-06T15:12:39.294" v="41"/>
          <pc:sldLayoutMkLst>
            <pc:docMk/>
            <pc:sldMasterMk cId="2700850333" sldId="2147483648"/>
            <pc:sldLayoutMk cId="3012678124" sldId="2147483653"/>
          </pc:sldLayoutMkLst>
        </pc:sldLayoutChg>
        <pc:sldLayoutChg chg="addSp delSp modSp mod">
          <pc:chgData name="Chris Lima" userId="b5ea056ce2397b48" providerId="LiveId" clId="{BFAB3E17-9A59-4261-81EB-F38CC18A9A37}" dt="2024-02-06T15:12:42.735" v="43"/>
          <pc:sldLayoutMkLst>
            <pc:docMk/>
            <pc:sldMasterMk cId="2700850333" sldId="2147483648"/>
            <pc:sldLayoutMk cId="3067946896" sldId="2147483654"/>
          </pc:sldLayoutMkLst>
        </pc:sldLayoutChg>
        <pc:sldLayoutChg chg="addSp delSp modSp mod">
          <pc:chgData name="Chris Lima" userId="b5ea056ce2397b48" providerId="LiveId" clId="{BFAB3E17-9A59-4261-81EB-F38CC18A9A37}" dt="2024-02-06T15:12:45.595" v="45"/>
          <pc:sldLayoutMkLst>
            <pc:docMk/>
            <pc:sldMasterMk cId="2700850333" sldId="2147483648"/>
            <pc:sldLayoutMk cId="2695706714" sldId="2147483655"/>
          </pc:sldLayoutMkLst>
        </pc:sldLayoutChg>
        <pc:sldLayoutChg chg="addSp delSp modSp mod">
          <pc:chgData name="Chris Lima" userId="b5ea056ce2397b48" providerId="LiveId" clId="{BFAB3E17-9A59-4261-81EB-F38CC18A9A37}" dt="2024-02-06T15:12:49.686" v="47"/>
          <pc:sldLayoutMkLst>
            <pc:docMk/>
            <pc:sldMasterMk cId="2700850333" sldId="2147483648"/>
            <pc:sldLayoutMk cId="2657320600" sldId="2147483656"/>
          </pc:sldLayoutMkLst>
        </pc:sldLayoutChg>
        <pc:sldLayoutChg chg="addSp delSp modSp mod">
          <pc:chgData name="Chris Lima" userId="b5ea056ce2397b48" providerId="LiveId" clId="{BFAB3E17-9A59-4261-81EB-F38CC18A9A37}" dt="2024-02-06T15:12:52.807" v="49"/>
          <pc:sldLayoutMkLst>
            <pc:docMk/>
            <pc:sldMasterMk cId="2700850333" sldId="2147483648"/>
            <pc:sldLayoutMk cId="565953865" sldId="2147483657"/>
          </pc:sldLayoutMkLst>
        </pc:sldLayoutChg>
        <pc:sldLayoutChg chg="addSp delSp modSp mod">
          <pc:chgData name="Chris Lima" userId="b5ea056ce2397b48" providerId="LiveId" clId="{BFAB3E17-9A59-4261-81EB-F38CC18A9A37}" dt="2024-02-06T15:12:55.590" v="51"/>
          <pc:sldLayoutMkLst>
            <pc:docMk/>
            <pc:sldMasterMk cId="2700850333" sldId="2147483648"/>
            <pc:sldLayoutMk cId="1090057492" sldId="2147483658"/>
          </pc:sldLayoutMkLst>
        </pc:sldLayoutChg>
        <pc:sldLayoutChg chg="addSp delSp modSp mod">
          <pc:chgData name="Chris Lima" userId="b5ea056ce2397b48" providerId="LiveId" clId="{BFAB3E17-9A59-4261-81EB-F38CC18A9A37}" dt="2024-02-06T15:12:58.778" v="53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2CC47C14-0FD8-42AD-9D12-FACB12497B24}"/>
    <pc:docChg chg="undo custSel addSld modSld">
      <pc:chgData name="Phyllipe Lima" userId="afbdb2a7827722fd" providerId="LiveId" clId="{2CC47C14-0FD8-42AD-9D12-FACB12497B24}" dt="2021-08-01T20:18:36.610" v="690" actId="20577"/>
      <pc:docMkLst>
        <pc:docMk/>
      </pc:docMkLst>
      <pc:sldChg chg="modSp mod">
        <pc:chgData name="Phyllipe Lima" userId="afbdb2a7827722fd" providerId="LiveId" clId="{2CC47C14-0FD8-42AD-9D12-FACB12497B24}" dt="2021-08-01T19:57:41.962" v="121" actId="6549"/>
        <pc:sldMkLst>
          <pc:docMk/>
          <pc:sldMk cId="1708451728" sldId="259"/>
        </pc:sldMkLst>
      </pc:sldChg>
      <pc:sldChg chg="modSp mod">
        <pc:chgData name="Phyllipe Lima" userId="afbdb2a7827722fd" providerId="LiveId" clId="{2CC47C14-0FD8-42AD-9D12-FACB12497B24}" dt="2021-08-01T20:18:36.610" v="690" actId="20577"/>
        <pc:sldMkLst>
          <pc:docMk/>
          <pc:sldMk cId="3998571704" sldId="260"/>
        </pc:sldMkLst>
      </pc:sldChg>
      <pc:sldChg chg="modSp mod modAnim">
        <pc:chgData name="Phyllipe Lima" userId="afbdb2a7827722fd" providerId="LiveId" clId="{2CC47C14-0FD8-42AD-9D12-FACB12497B24}" dt="2021-08-01T20:03:55.525" v="404"/>
        <pc:sldMkLst>
          <pc:docMk/>
          <pc:sldMk cId="1484936085" sldId="267"/>
        </pc:sldMkLst>
      </pc:sldChg>
      <pc:sldChg chg="modSp modAnim">
        <pc:chgData name="Phyllipe Lima" userId="afbdb2a7827722fd" providerId="LiveId" clId="{2CC47C14-0FD8-42AD-9D12-FACB12497B24}" dt="2021-08-01T20:03:01.695" v="396" actId="20577"/>
        <pc:sldMkLst>
          <pc:docMk/>
          <pc:sldMk cId="2069480012" sldId="268"/>
        </pc:sldMkLst>
      </pc:sldChg>
      <pc:sldChg chg="modSp add mod">
        <pc:chgData name="Phyllipe Lima" userId="afbdb2a7827722fd" providerId="LiveId" clId="{2CC47C14-0FD8-42AD-9D12-FACB12497B24}" dt="2021-08-01T20:00:14.722" v="266" actId="6549"/>
        <pc:sldMkLst>
          <pc:docMk/>
          <pc:sldMk cId="773921011" sldId="277"/>
        </pc:sldMkLst>
      </pc:sldChg>
      <pc:sldChg chg="addSp delSp modSp add mod">
        <pc:chgData name="Phyllipe Lima" userId="afbdb2a7827722fd" providerId="LiveId" clId="{2CC47C14-0FD8-42AD-9D12-FACB12497B24}" dt="2021-08-01T20:15:55.557" v="675" actId="114"/>
        <pc:sldMkLst>
          <pc:docMk/>
          <pc:sldMk cId="1351842263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2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9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21CF-249B-9B42-9022-3047F9C616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07A70D-7C94-E646-AC81-FFCA0C650616}" type="datetime1">
              <a:rPr lang="en-US" smtClean="0"/>
              <a:t>2/3/2025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86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8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6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5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IDE: Eclipse, referência do desenvolvimento Java. Largamente utilizada na Indústria e na Academia</a:t>
            </a:r>
          </a:p>
          <a:p>
            <a:r>
              <a:rPr lang="pt-BR" dirty="0" err="1"/>
              <a:t>IntelliJ</a:t>
            </a:r>
            <a:r>
              <a:rPr lang="pt-BR" dirty="0"/>
              <a:t> também é uma boa opção, vem ganhando força no mercado e na academia.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00D0-44BF-D440-8692-73C4711E59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94C704-9473-E742-9589-AC2D3547C674}" type="datetime1">
              <a:rPr lang="en-US" smtClean="0"/>
              <a:t>2/3/2025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Java continua sendo uma das linguagens mais utilizadas. Largamente presente na academia e no mercado corporativo. Muitas bibliotecas e frameworks de código-aberto.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0E6-C59D-7449-B1B7-B806A6F253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CA6F87-C8E7-DA47-BBC5-4C8316B27EBE}" type="datetime1">
              <a:rPr lang="en-US" smtClean="0"/>
              <a:t>2/3/2025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69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2D4-520F-4E33-A101-4F9EFD3074D2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2EA6-5B50-4C7B-B193-FD36988E2E1F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2F1C2A24-F852-99D4-3F26-74AACA6E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F03-B710-4BD2-A2E7-C8BDE2BC7D10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8E50D2B0-9E58-C613-8500-2D446033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ED6-6237-4B79-9B64-F9A3A3F2863E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FA15F39-DC78-66E5-30EC-99A8B323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7EF-E634-46E4-A2F0-895CF9C950B1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4B21BC6D-E3AD-99DE-E0CD-43878871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03C-9E90-495E-96CD-EC1C1057B161}" type="datetime1">
              <a:rPr lang="pt-BR" smtClean="0"/>
              <a:t>03/02/2025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D3C6897-5E0A-00D4-181B-99679976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ABD-A703-4402-BB54-032BE497D5B1}" type="datetime1">
              <a:rPr lang="pt-BR" smtClean="0"/>
              <a:t>03/02/2025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7CAB77B7-A723-BF93-A806-7AA76C8C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FF5-F54C-43C7-8C65-20E475CE6071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AFD6BEF-9C0B-305D-1FF7-536205B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0A-DBFF-4356-B12F-ED0384435507}" type="datetime1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0F138-85BC-6575-6BCB-CBA04BA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C890-7CB1-47C2-817B-2A8619B55E35}" type="datetime1">
              <a:rPr lang="pt-BR" smtClean="0"/>
              <a:t>03/02/2025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ED0D5E72-05FD-3926-93B2-7B989049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CCC-5F1F-4369-96B9-66BF06C36CD1}" type="datetime1">
              <a:rPr lang="pt-BR" smtClean="0"/>
              <a:t>03/02/2025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291A82A0-2E25-EB3B-F7B9-123CB255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C206/C06 – PROGRAMAÇÃO ORIENTADA A OBJETOS COM JAVA – INSTITUTO NACIONAL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CEDD-398A-47E8-883D-0C0D4F5D04DE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caelum.com.br/download/caelum-java-objetos-fj1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chrislima-inatel/C206_C1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3891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C206/C06 – Programação Orientada a Objetos com Java</a:t>
            </a:r>
            <a:br>
              <a:rPr lang="pt-BR" sz="4000" dirty="0"/>
            </a:br>
            <a:br>
              <a:rPr lang="pt-BR" sz="4800" dirty="0"/>
            </a:br>
            <a:r>
              <a:rPr lang="pt-BR" dirty="0"/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53" y="3429000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Referências Bibliográficas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 descr="Uma imagem contendo placa, comida, desenho, caneca&#10;&#10;Descrição gerada automaticamente">
            <a:extLst>
              <a:ext uri="{FF2B5EF4-FFF2-40B4-BE49-F238E27FC236}">
                <a16:creationId xmlns:a16="http://schemas.microsoft.com/office/drawing/2014/main" id="{8B5AE368-F3F0-4BC8-BE31-9C50ACBB0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3" y="1993086"/>
            <a:ext cx="5710107" cy="1784408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E3F0775-CEF1-4882-B918-DF6DB796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6932"/>
            <a:ext cx="6703503" cy="1479128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Apostila FJ11   </a:t>
            </a:r>
            <a:r>
              <a:rPr lang="pt-BR" dirty="0">
                <a:hlinkClick r:id="rId7"/>
              </a:rPr>
              <a:t>https://www.caelum.com.br/download/caelum-java-objetos-fj11.pdf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 dirty="0"/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6E98E50-5E4E-E94F-8DB7-3CA100BC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Implementações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839DB-6386-DE4F-B18C-394B65FA76EA}"/>
              </a:ext>
            </a:extLst>
          </p:cNvPr>
          <p:cNvSpPr txBox="1"/>
          <p:nvPr/>
        </p:nvSpPr>
        <p:spPr>
          <a:xfrm>
            <a:off x="1140292" y="2767280"/>
            <a:ext cx="9151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</a:t>
            </a:r>
          </a:p>
        </p:txBody>
      </p:sp>
      <p:pic>
        <p:nvPicPr>
          <p:cNvPr id="15" name="Picture 2" descr="Resultado de imagem para github icon">
            <a:extLst>
              <a:ext uri="{FF2B5EF4-FFF2-40B4-BE49-F238E27FC236}">
                <a16:creationId xmlns:a16="http://schemas.microsoft.com/office/drawing/2014/main" id="{D0B84F66-5B4F-1B49-B0E6-EEC99E81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85" y="3676973"/>
            <a:ext cx="2655815" cy="26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2BF0E6B-4662-914A-A2CD-4F7DE3AB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9069"/>
            <a:ext cx="7651459" cy="1056311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>
                <a:hlinkClick r:id="rId7"/>
              </a:rPr>
              <a:t>https://github.com/chrislima-inatel/C206_C125</a:t>
            </a:r>
            <a:endParaRPr lang="pt-BR" dirty="0"/>
          </a:p>
          <a:p>
            <a:pPr>
              <a:buBlip>
                <a:blip r:embed="rId6"/>
              </a:buBlip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CFA711-A202-A94E-8CBC-065D613D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142799"/>
            <a:ext cx="11183815" cy="457240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4C7229-F866-4EAF-BFF3-5CC2B8FD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3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Disciplina: C206/C06 – Programação Orientada a Objetos com Java</a:t>
            </a:r>
          </a:p>
          <a:p>
            <a:r>
              <a:rPr lang="pt-BR" dirty="0"/>
              <a:t>Carga horária semanal: 4h </a:t>
            </a:r>
          </a:p>
          <a:p>
            <a:r>
              <a:rPr lang="pt-BR" dirty="0"/>
              <a:t>Carga horária total: 80h</a:t>
            </a:r>
          </a:p>
          <a:p>
            <a:r>
              <a:rPr lang="pt-BR" dirty="0">
                <a:solidFill>
                  <a:srgbClr val="FF0000"/>
                </a:solidFill>
              </a:rPr>
              <a:t>Atendimento: Quarta 17:30-19:10</a:t>
            </a:r>
            <a:endParaRPr lang="pt-BR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Local: Prédio 3 – 2º Andar – Sala 17</a:t>
            </a:r>
            <a:endParaRPr lang="pt-BR" dirty="0">
              <a:solidFill>
                <a:srgbClr val="FF0000"/>
              </a:solidFill>
              <a:cs typeface="Calibri"/>
            </a:endParaRPr>
          </a:p>
          <a:p>
            <a:endParaRPr lang="pt-BR" sz="18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 - C206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NPT = (NP1 + NP2) / 2, na qual:</a:t>
            </a:r>
          </a:p>
          <a:p>
            <a:pPr lvl="1"/>
            <a:r>
              <a:rPr lang="pt-BR" dirty="0"/>
              <a:t>NP1 = </a:t>
            </a:r>
            <a:r>
              <a:rPr lang="pt-BR" dirty="0">
                <a:solidFill>
                  <a:srgbClr val="FF0000"/>
                </a:solidFill>
              </a:rPr>
              <a:t>0,6*PV1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</a:t>
            </a:r>
          </a:p>
          <a:p>
            <a:pPr lvl="1"/>
            <a:r>
              <a:rPr lang="pt-BR" dirty="0"/>
              <a:t>NP2 = </a:t>
            </a:r>
            <a:r>
              <a:rPr lang="pt-BR" dirty="0">
                <a:solidFill>
                  <a:srgbClr val="FF0000"/>
                </a:solidFill>
              </a:rPr>
              <a:t>0,6*PV2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 </a:t>
            </a:r>
            <a:endParaRPr lang="pt-BR" dirty="0">
              <a:solidFill>
                <a:srgbClr val="00B050"/>
              </a:solidFill>
              <a:cs typeface="Calibri"/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PV1 e PV2 são provas teóricas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LE são atividades práticas ou teóricas</a:t>
            </a:r>
          </a:p>
          <a:p>
            <a:pPr lvl="1"/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NPT = (NP1+NP2)/2</a:t>
            </a:r>
          </a:p>
          <a:p>
            <a:endParaRPr lang="pt-BR" dirty="0"/>
          </a:p>
          <a:p>
            <a:r>
              <a:rPr lang="pt-BR" dirty="0"/>
              <a:t>NPT vale 60% da NFA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148B9EE-22AE-0E4C-936F-9E27B0124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CFE3D-A6E2-BD47-B296-E58D8126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07802"/>
            <a:ext cx="4572000" cy="2921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3C61-4E48-E94B-89B5-D0C62FB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 - C06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NPA = (NP1 + NP2) / 2, na qual:</a:t>
            </a:r>
          </a:p>
          <a:p>
            <a:pPr lvl="1"/>
            <a:r>
              <a:rPr lang="pt-BR" dirty="0"/>
              <a:t>NP1 = </a:t>
            </a:r>
            <a:r>
              <a:rPr lang="pt-BR" dirty="0">
                <a:solidFill>
                  <a:srgbClr val="FF0000"/>
                </a:solidFill>
              </a:rPr>
              <a:t>0,6*PV1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 </a:t>
            </a:r>
            <a:endParaRPr lang="pt-BR" dirty="0">
              <a:solidFill>
                <a:srgbClr val="00B050"/>
              </a:solidFill>
              <a:cs typeface="Calibri"/>
            </a:endParaRPr>
          </a:p>
          <a:p>
            <a:pPr lvl="1"/>
            <a:r>
              <a:rPr lang="pt-BR" dirty="0"/>
              <a:t>NP2 = </a:t>
            </a:r>
            <a:r>
              <a:rPr lang="pt-BR" dirty="0">
                <a:solidFill>
                  <a:srgbClr val="FF0000"/>
                </a:solidFill>
              </a:rPr>
              <a:t>0,4*PV2 </a:t>
            </a:r>
            <a:r>
              <a:rPr lang="pt-BR" dirty="0"/>
              <a:t>+ </a:t>
            </a:r>
            <a:r>
              <a:rPr lang="pt-BR" dirty="0">
                <a:solidFill>
                  <a:schemeClr val="accent1"/>
                </a:solidFill>
              </a:rPr>
              <a:t>0,6*PP</a:t>
            </a:r>
            <a:r>
              <a:rPr lang="pt-BR" dirty="0">
                <a:solidFill>
                  <a:srgbClr val="00B050"/>
                </a:solidFill>
              </a:rPr>
              <a:t> 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PV1 e PV2 são provas teóricas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LE são listas de exercícios práticos ou teóricas</a:t>
            </a:r>
          </a:p>
          <a:p>
            <a:pPr lvl="1"/>
            <a:endParaRPr lang="pt-BR" dirty="0">
              <a:solidFill>
                <a:srgbClr val="00B050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PP é um projeto prático com apresentação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A0593A93-9610-4F95-8DEC-FE519C022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3BA57-B1C6-3046-8485-D161069CC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48" y="2641072"/>
            <a:ext cx="4572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5" descr="Uma imagem contendo pessoa, celular, telefone, homem&#10;&#10;Descrição gerada automaticamente">
            <a:extLst>
              <a:ext uri="{FF2B5EF4-FFF2-40B4-BE49-F238E27FC236}">
                <a16:creationId xmlns:a16="http://schemas.microsoft.com/office/drawing/2014/main" id="{20BA0C0C-B06A-5941-AA19-B0B24C1C6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000"/>
          <a:stretch/>
        </p:blipFill>
        <p:spPr>
          <a:xfrm>
            <a:off x="688301" y="3543850"/>
            <a:ext cx="2833148" cy="2833148"/>
          </a:xfrm>
          <a:prstGeom prst="rect">
            <a:avLst/>
          </a:prstGeom>
        </p:spPr>
      </p:pic>
      <p:pic>
        <p:nvPicPr>
          <p:cNvPr id="10" name="Imagem 9" descr="Uma imagem contendo pessoa, celular, telefone, homem&#10;&#10;Descrição gerada automaticamente">
            <a:extLst>
              <a:ext uri="{FF2B5EF4-FFF2-40B4-BE49-F238E27FC236}">
                <a16:creationId xmlns:a16="http://schemas.microsoft.com/office/drawing/2014/main" id="{4BDB5F20-33F3-504F-984E-0C3996C4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688301" y="415852"/>
            <a:ext cx="2833148" cy="28331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D302C5-48B4-A643-B5CB-F8B06FDE6160}"/>
              </a:ext>
            </a:extLst>
          </p:cNvPr>
          <p:cNvSpPr/>
          <p:nvPr/>
        </p:nvSpPr>
        <p:spPr>
          <a:xfrm>
            <a:off x="4015153" y="1350530"/>
            <a:ext cx="6096000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pt-BR" sz="3600" dirty="0"/>
              <a:t>NPA &gt;= 60 :) </a:t>
            </a:r>
            <a:endParaRPr lang="pt-BR" sz="3600" dirty="0">
              <a:solidFill>
                <a:srgbClr val="00B050"/>
              </a:solidFill>
              <a:cs typeface="Calibri"/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NFA = NPA</a:t>
            </a:r>
            <a:endParaRPr lang="pt-BR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DFB8E-D98F-E149-B315-53BEAD8E9C74}"/>
              </a:ext>
            </a:extLst>
          </p:cNvPr>
          <p:cNvSpPr/>
          <p:nvPr/>
        </p:nvSpPr>
        <p:spPr>
          <a:xfrm>
            <a:off x="4056743" y="3543850"/>
            <a:ext cx="674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30 =&lt; NPA &lt; 60 </a:t>
            </a:r>
            <a:r>
              <a:rPr lang="pt-BR" sz="3600" dirty="0">
                <a:sym typeface="Wingdings" pitchFamily="2" charset="2"/>
              </a:rPr>
              <a:t></a:t>
            </a:r>
            <a:endParaRPr lang="pt-BR" sz="3600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NFA = (NPA + NP3) / 2</a:t>
            </a:r>
          </a:p>
          <a:p>
            <a:r>
              <a:rPr lang="pt-BR" sz="3600" dirty="0">
                <a:sym typeface="Wingdings" pitchFamily="2" charset="2"/>
              </a:rPr>
              <a:t>NFA &gt;= 50 -&gt; </a:t>
            </a:r>
          </a:p>
          <a:p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NFA &lt; 50 -&gt; Nos vemos no próximo semestre 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AA703FFE-BAC0-425B-8ED3-551AD3ED7B61}"/>
              </a:ext>
            </a:extLst>
          </p:cNvPr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697C575-B692-4137-BE1A-6629AE2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12" name="Imagem 11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B63FD02C-55C9-4DA8-907D-3FAD0640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Introdução ao Java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/GitHub (Versionamento)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Revisão Algoritmos I (Variáveis Primitivas e Controle de Fluxo)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Introdução a Orientação a Objetos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Pacotes/Modificadores de Acesso e Encapsulamento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Construtores e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Herança e Polimorfismo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Classes Abstratas e Interfaces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API de Coleções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Controle de Erro e Exceções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Leitura e Escrita de Arquivos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java.nio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Threads (Programação Paralela)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Ferramentas: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javadoc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A702F-E69D-0E43-9244-F3B7CC92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6" y="1386167"/>
            <a:ext cx="1662339" cy="30442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3848A4-F4F0-784D-B7A1-1AA922CB0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175" y="1906167"/>
            <a:ext cx="2676728" cy="26767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01C0-C38A-F342-8C0A-41B33ED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3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C3E69-8507-F641-B4F5-0C1B65AE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9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4223BA6-FAA9-054F-AA06-7686E8E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Ranking </a:t>
            </a:r>
            <a:r>
              <a:rPr lang="pt-BR" dirty="0" err="1"/>
              <a:t>Tiobe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F7AA8C-4F3B-6EBD-01BA-E919BE8C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1134454"/>
            <a:ext cx="11898385" cy="3915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57224F-4896-4443-855D-B84675AA62E0}"/>
              </a:ext>
            </a:extLst>
          </p:cNvPr>
          <p:cNvSpPr/>
          <p:nvPr/>
        </p:nvSpPr>
        <p:spPr>
          <a:xfrm>
            <a:off x="293615" y="3050004"/>
            <a:ext cx="11810153" cy="4906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32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F37E7C-09F2-4A42-AC36-98B4322082F1}"/>
</file>

<file path=customXml/itemProps2.xml><?xml version="1.0" encoding="utf-8"?>
<ds:datastoreItem xmlns:ds="http://schemas.openxmlformats.org/officeDocument/2006/customXml" ds:itemID="{499969FF-0B62-4562-B2B6-3928F21CFB86}"/>
</file>

<file path=customXml/itemProps3.xml><?xml version="1.0" encoding="utf-8"?>
<ds:datastoreItem xmlns:ds="http://schemas.openxmlformats.org/officeDocument/2006/customXml" ds:itemID="{CFAB4F1D-AD25-4A1D-98E2-1C1D3A055D85}"/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406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Tema do Office</vt:lpstr>
      <vt:lpstr>C206/C06 – Programação Orientada a Objetos com Java   </vt:lpstr>
      <vt:lpstr>Informações Gerais</vt:lpstr>
      <vt:lpstr>Informações Gerais - C206</vt:lpstr>
      <vt:lpstr>Informações Gerais - C06</vt:lpstr>
      <vt:lpstr>PowerPoint Presentation</vt:lpstr>
      <vt:lpstr>Ementa</vt:lpstr>
      <vt:lpstr>Ementa</vt:lpstr>
      <vt:lpstr>PowerPoint Presentation</vt:lpstr>
      <vt:lpstr>Ranking Tiobe</vt:lpstr>
      <vt:lpstr>Referências Bibliográficas</vt:lpstr>
      <vt:lpstr>Implementações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23</cp:revision>
  <cp:lastPrinted>2020-08-05T00:16:18Z</cp:lastPrinted>
  <dcterms:created xsi:type="dcterms:W3CDTF">2020-01-25T18:01:00Z</dcterms:created>
  <dcterms:modified xsi:type="dcterms:W3CDTF">2025-02-03T17:01:55Z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