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354" r:id="rId4"/>
    <p:sldId id="355" r:id="rId5"/>
    <p:sldId id="356" r:id="rId6"/>
    <p:sldId id="358" r:id="rId7"/>
    <p:sldId id="359" r:id="rId8"/>
    <p:sldId id="453" r:id="rId9"/>
    <p:sldId id="454" r:id="rId10"/>
    <p:sldId id="456" r:id="rId11"/>
    <p:sldId id="360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457" r:id="rId21"/>
    <p:sldId id="371" r:id="rId22"/>
    <p:sldId id="373" r:id="rId23"/>
    <p:sldId id="372" r:id="rId24"/>
    <p:sldId id="375" r:id="rId25"/>
    <p:sldId id="370" r:id="rId26"/>
    <p:sldId id="376" r:id="rId27"/>
    <p:sldId id="304" r:id="rId28"/>
    <p:sldId id="450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2" autoAdjust="0"/>
    <p:restoredTop sz="94390"/>
  </p:normalViewPr>
  <p:slideViewPr>
    <p:cSldViewPr snapToGrid="0">
      <p:cViewPr varScale="1">
        <p:scale>
          <a:sx n="107" d="100"/>
          <a:sy n="107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B035BF1B-1438-4A70-A22F-81FE8E61CB0D}"/>
    <pc:docChg chg="undo custSel delSld modSld modShowInfo">
      <pc:chgData name="Chris Lima" userId="b5ea056ce2397b48" providerId="LiveId" clId="{B035BF1B-1438-4A70-A22F-81FE8E61CB0D}" dt="2022-03-01T16:53:26.969" v="7"/>
      <pc:docMkLst>
        <pc:docMk/>
      </pc:docMkLst>
      <pc:sldChg chg="modSp mod">
        <pc:chgData name="Chris Lima" userId="b5ea056ce2397b48" providerId="LiveId" clId="{B035BF1B-1438-4A70-A22F-81FE8E61CB0D}" dt="2022-03-01T16:53:26.969" v="7"/>
        <pc:sldMkLst>
          <pc:docMk/>
          <pc:sldMk cId="1975627203" sldId="257"/>
        </pc:sldMkLst>
        <pc:spChg chg="mod">
          <ac:chgData name="Chris Lima" userId="b5ea056ce2397b48" providerId="LiveId" clId="{B035BF1B-1438-4A70-A22F-81FE8E61CB0D}" dt="2022-03-01T16:53:26.969" v="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035BF1B-1438-4A70-A22F-81FE8E61CB0D}" dt="2022-03-01T16:22:10.232" v="5" actId="20577"/>
        <pc:sldMkLst>
          <pc:docMk/>
          <pc:sldMk cId="1792216109" sldId="304"/>
        </pc:sldMkLst>
        <pc:spChg chg="mod">
          <ac:chgData name="Chris Lima" userId="b5ea056ce2397b48" providerId="LiveId" clId="{B035BF1B-1438-4A70-A22F-81FE8E61CB0D}" dt="2022-03-01T16:22:08.277" v="4" actId="20577"/>
          <ac:spMkLst>
            <pc:docMk/>
            <pc:sldMk cId="1792216109" sldId="304"/>
            <ac:spMk id="2" creationId="{00000000-0000-0000-0000-000000000000}"/>
          </ac:spMkLst>
        </pc:spChg>
        <pc:spChg chg="mod">
          <ac:chgData name="Chris Lima" userId="b5ea056ce2397b48" providerId="LiveId" clId="{B035BF1B-1438-4A70-A22F-81FE8E61CB0D}" dt="2022-03-01T16:22:10.232" v="5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Chris Lima" userId="b5ea056ce2397b48" providerId="LiveId" clId="{B035BF1B-1438-4A70-A22F-81FE8E61CB0D}" dt="2022-03-01T16:21:56.243" v="1" actId="47"/>
        <pc:sldMkLst>
          <pc:docMk/>
          <pc:sldMk cId="1856566968" sldId="353"/>
        </pc:sldMkLst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Windows Live" clId="Web-{DA786286-CDFD-4687-8635-8817C2612808}"/>
    <pc:docChg chg="modSld">
      <pc:chgData name="Phyllipe Lima" userId="afbdb2a7827722fd" providerId="Windows Live" clId="Web-{DA786286-CDFD-4687-8635-8817C2612808}" dt="2021-04-07T22:42:08.209" v="12" actId="1076"/>
      <pc:docMkLst>
        <pc:docMk/>
      </pc:docMkLst>
      <pc:sldChg chg="modSp">
        <pc:chgData name="Phyllipe Lima" userId="afbdb2a7827722fd" providerId="Windows Live" clId="Web-{DA786286-CDFD-4687-8635-8817C2612808}" dt="2021-04-07T22:42:08.209" v="12" actId="1076"/>
        <pc:sldMkLst>
          <pc:docMk/>
          <pc:sldMk cId="156556326" sldId="370"/>
        </pc:sldMkLst>
        <pc:picChg chg="mod">
          <ac:chgData name="Phyllipe Lima" userId="afbdb2a7827722fd" providerId="Windows Live" clId="Web-{DA786286-CDFD-4687-8635-8817C2612808}" dt="2021-04-07T22:42:08.209" v="12" actId="1076"/>
          <ac:picMkLst>
            <pc:docMk/>
            <pc:sldMk cId="156556326" sldId="370"/>
            <ac:picMk id="3" creationId="{45F7E707-68CE-492F-BD93-14F17621163D}"/>
          </ac:picMkLst>
        </pc:picChg>
      </pc:sldChg>
    </pc:docChg>
  </pc:docChgLst>
  <pc:docChgLst>
    <pc:chgData name="Phyllipe Lima" userId="afbdb2a7827722fd" providerId="Windows Live" clId="Web-{D6BFA125-9523-4CC6-9B1D-105B483CB142}"/>
    <pc:docChg chg="modSld">
      <pc:chgData name="Phyllipe Lima" userId="afbdb2a7827722fd" providerId="Windows Live" clId="Web-{D6BFA125-9523-4CC6-9B1D-105B483CB142}" dt="2021-09-11T00:54:13.043" v="67" actId="14100"/>
      <pc:docMkLst>
        <pc:docMk/>
      </pc:docMkLst>
      <pc:sldChg chg="addSp modSp">
        <pc:chgData name="Phyllipe Lima" userId="afbdb2a7827722fd" providerId="Windows Live" clId="Web-{D6BFA125-9523-4CC6-9B1D-105B483CB142}" dt="2021-09-11T00:43:13.735" v="8" actId="1076"/>
        <pc:sldMkLst>
          <pc:docMk/>
          <pc:sldMk cId="972728237" sldId="453"/>
        </pc:sldMkLst>
        <pc:spChg chg="add mod">
          <ac:chgData name="Phyllipe Lima" userId="afbdb2a7827722fd" providerId="Windows Live" clId="Web-{D6BFA125-9523-4CC6-9B1D-105B483CB142}" dt="2021-09-11T00:43:13.735" v="8" actId="1076"/>
          <ac:spMkLst>
            <pc:docMk/>
            <pc:sldMk cId="972728237" sldId="453"/>
            <ac:spMk id="2" creationId="{E2368544-3514-487B-B9F5-E9FC54F7D2D5}"/>
          </ac:spMkLst>
        </pc:spChg>
        <pc:spChg chg="mod">
          <ac:chgData name="Phyllipe Lima" userId="afbdb2a7827722fd" providerId="Windows Live" clId="Web-{D6BFA125-9523-4CC6-9B1D-105B483CB142}" dt="2021-09-11T00:42:21.218" v="5" actId="20577"/>
          <ac:spMkLst>
            <pc:docMk/>
            <pc:sldMk cId="972728237" sldId="453"/>
            <ac:spMk id="19" creationId="{88A6C215-A145-4DFB-A112-C65692FF442F}"/>
          </ac:spMkLst>
        </pc:spChg>
      </pc:sldChg>
      <pc:sldChg chg="addSp delSp modSp addAnim delAnim">
        <pc:chgData name="Phyllipe Lima" userId="afbdb2a7827722fd" providerId="Windows Live" clId="Web-{D6BFA125-9523-4CC6-9B1D-105B483CB142}" dt="2021-09-11T00:54:13.043" v="67" actId="14100"/>
        <pc:sldMkLst>
          <pc:docMk/>
          <pc:sldMk cId="843092011" sldId="454"/>
        </pc:sldMkLst>
        <pc:spChg chg="mod">
          <ac:chgData name="Phyllipe Lima" userId="afbdb2a7827722fd" providerId="Windows Live" clId="Web-{D6BFA125-9523-4CC6-9B1D-105B483CB142}" dt="2021-09-11T00:48:06.802" v="13" actId="20577"/>
          <ac:spMkLst>
            <pc:docMk/>
            <pc:sldMk cId="843092011" sldId="454"/>
            <ac:spMk id="2" creationId="{D83B03BF-9C06-4DC2-AFAE-C3C8601653EB}"/>
          </ac:spMkLst>
        </pc:spChg>
        <pc:spChg chg="del mod">
          <ac:chgData name="Phyllipe Lima" userId="afbdb2a7827722fd" providerId="Windows Live" clId="Web-{D6BFA125-9523-4CC6-9B1D-105B483CB142}" dt="2021-09-11T00:48:24.865" v="22"/>
          <ac:spMkLst>
            <pc:docMk/>
            <pc:sldMk cId="843092011" sldId="454"/>
            <ac:spMk id="3" creationId="{B4E64FA5-FDD1-4F70-871D-BE9131DB1E2E}"/>
          </ac:spMkLst>
        </pc:spChg>
        <pc:spChg chg="del">
          <ac:chgData name="Phyllipe Lima" userId="afbdb2a7827722fd" providerId="Windows Live" clId="Web-{D6BFA125-9523-4CC6-9B1D-105B483CB142}" dt="2021-09-11T00:47:55.099" v="10"/>
          <ac:spMkLst>
            <pc:docMk/>
            <pc:sldMk cId="843092011" sldId="454"/>
            <ac:spMk id="9" creationId="{BF7748F5-A60E-4B14-AEA6-31BCD7DB8C6A}"/>
          </ac:spMkLst>
        </pc:spChg>
        <pc:spChg chg="add mod">
          <ac:chgData name="Phyllipe Lima" userId="afbdb2a7827722fd" providerId="Windows Live" clId="Web-{D6BFA125-9523-4CC6-9B1D-105B483CB142}" dt="2021-09-11T00:51:25.931" v="34" actId="20577"/>
          <ac:spMkLst>
            <pc:docMk/>
            <pc:sldMk cId="843092011" sldId="454"/>
            <ac:spMk id="11" creationId="{3A5ECF4F-554A-42EC-A2A2-83B6B7AC3DF6}"/>
          </ac:spMkLst>
        </pc:spChg>
        <pc:spChg chg="add mod">
          <ac:chgData name="Phyllipe Lima" userId="afbdb2a7827722fd" providerId="Windows Live" clId="Web-{D6BFA125-9523-4CC6-9B1D-105B483CB142}" dt="2021-09-11T00:51:44.994" v="40" actId="20577"/>
          <ac:spMkLst>
            <pc:docMk/>
            <pc:sldMk cId="843092011" sldId="454"/>
            <ac:spMk id="14" creationId="{3BCD53D2-BA64-47C8-BE51-3425782C9445}"/>
          </ac:spMkLst>
        </pc:spChg>
        <pc:spChg chg="mod">
          <ac:chgData name="Phyllipe Lima" userId="afbdb2a7827722fd" providerId="Windows Live" clId="Web-{D6BFA125-9523-4CC6-9B1D-105B483CB142}" dt="2021-09-11T00:52:50.338" v="62" actId="20577"/>
          <ac:spMkLst>
            <pc:docMk/>
            <pc:sldMk cId="843092011" sldId="454"/>
            <ac:spMk id="17" creationId="{DF9DE86F-FEC4-49E8-B306-AAE87B682D4A}"/>
          </ac:spMkLst>
        </pc:spChg>
        <pc:spChg chg="mod">
          <ac:chgData name="Phyllipe Lima" userId="afbdb2a7827722fd" providerId="Windows Live" clId="Web-{D6BFA125-9523-4CC6-9B1D-105B483CB142}" dt="2021-09-11T00:48:09.177" v="14" actId="20577"/>
          <ac:spMkLst>
            <pc:docMk/>
            <pc:sldMk cId="843092011" sldId="454"/>
            <ac:spMk id="19" creationId="{88A6C215-A145-4DFB-A112-C65692FF442F}"/>
          </ac:spMkLst>
        </pc:spChg>
        <pc:spChg chg="add mod">
          <ac:chgData name="Phyllipe Lima" userId="afbdb2a7827722fd" providerId="Windows Live" clId="Web-{D6BFA125-9523-4CC6-9B1D-105B483CB142}" dt="2021-09-11T00:52:23.385" v="60" actId="20577"/>
          <ac:spMkLst>
            <pc:docMk/>
            <pc:sldMk cId="843092011" sldId="454"/>
            <ac:spMk id="21" creationId="{4D45D18E-F4F1-46AA-83CB-3177196A30AC}"/>
          </ac:spMkLst>
        </pc:spChg>
        <pc:cxnChg chg="del">
          <ac:chgData name="Phyllipe Lima" userId="afbdb2a7827722fd" providerId="Windows Live" clId="Web-{D6BFA125-9523-4CC6-9B1D-105B483CB142}" dt="2021-09-11T00:48:24.006" v="21"/>
          <ac:cxnSpMkLst>
            <pc:docMk/>
            <pc:sldMk cId="843092011" sldId="454"/>
            <ac:cxnSpMk id="4" creationId="{B0556979-497A-4C9D-A853-3F1E8F16B5B1}"/>
          </ac:cxnSpMkLst>
        </pc:cxnChg>
        <pc:cxnChg chg="del">
          <ac:chgData name="Phyllipe Lima" userId="afbdb2a7827722fd" providerId="Windows Live" clId="Web-{D6BFA125-9523-4CC6-9B1D-105B483CB142}" dt="2021-09-11T00:48:15.693" v="15"/>
          <ac:cxnSpMkLst>
            <pc:docMk/>
            <pc:sldMk cId="843092011" sldId="454"/>
            <ac:cxnSpMk id="10" creationId="{AAD7CEF9-3442-4AFE-BC75-D1EF4591CF2A}"/>
          </ac:cxnSpMkLst>
        </pc:cxnChg>
        <pc:cxnChg chg="mod">
          <ac:chgData name="Phyllipe Lima" userId="afbdb2a7827722fd" providerId="Windows Live" clId="Web-{D6BFA125-9523-4CC6-9B1D-105B483CB142}" dt="2021-09-11T00:54:13.043" v="67" actId="14100"/>
          <ac:cxnSpMkLst>
            <pc:docMk/>
            <pc:sldMk cId="843092011" sldId="454"/>
            <ac:cxnSpMk id="18" creationId="{9D6D8AA7-C499-40E7-80DF-BB614CFE75F8}"/>
          </ac:cxnSpMkLst>
        </pc:cxnChg>
        <pc:cxnChg chg="add mod">
          <ac:chgData name="Phyllipe Lima" userId="afbdb2a7827722fd" providerId="Windows Live" clId="Web-{D6BFA125-9523-4CC6-9B1D-105B483CB142}" dt="2021-09-11T00:52:14.213" v="58" actId="14100"/>
          <ac:cxnSpMkLst>
            <pc:docMk/>
            <pc:sldMk cId="843092011" sldId="454"/>
            <ac:cxnSpMk id="23" creationId="{A90CA58C-699A-4A87-9E8B-0D6793D6B1E1}"/>
          </ac:cxnSpMkLst>
        </pc:cxnChg>
        <pc:cxnChg chg="add mod">
          <ac:chgData name="Phyllipe Lima" userId="afbdb2a7827722fd" providerId="Windows Live" clId="Web-{D6BFA125-9523-4CC6-9B1D-105B483CB142}" dt="2021-09-11T00:53:00.198" v="66" actId="14100"/>
          <ac:cxnSpMkLst>
            <pc:docMk/>
            <pc:sldMk cId="843092011" sldId="454"/>
            <ac:cxnSpMk id="25" creationId="{5A36875F-284B-4B73-BEBD-DA3FDA39B0B3}"/>
          </ac:cxnSpMkLst>
        </pc:cxnChg>
      </pc:sldChg>
    </pc:docChg>
  </pc:docChgLst>
  <pc:docChgLst>
    <pc:chgData name="Phyllipe Lima" userId="afbdb2a7827722fd" providerId="LiveId" clId="{9DCB672E-E43A-4F8E-9202-E190BE716CD4}"/>
    <pc:docChg chg="undo redo custSel addSld delSld modSld">
      <pc:chgData name="Phyllipe Lima" userId="afbdb2a7827722fd" providerId="LiveId" clId="{9DCB672E-E43A-4F8E-9202-E190BE716CD4}" dt="2020-03-02T03:03:30.988" v="7041" actId="20577"/>
      <pc:docMkLst>
        <pc:docMk/>
      </pc:docMkLst>
      <pc:sldChg chg="modSp mod">
        <pc:chgData name="Phyllipe Lima" userId="afbdb2a7827722fd" providerId="LiveId" clId="{9DCB672E-E43A-4F8E-9202-E190BE716CD4}" dt="2020-02-27T12:42:52.359" v="3410" actId="20577"/>
        <pc:sldMkLst>
          <pc:docMk/>
          <pc:sldMk cId="1975627203" sldId="257"/>
        </pc:sldMkLst>
        <pc:spChg chg="mod">
          <ac:chgData name="Phyllipe Lima" userId="afbdb2a7827722fd" providerId="LiveId" clId="{9DCB672E-E43A-4F8E-9202-E190BE716CD4}" dt="2020-02-27T12:42:52.359" v="341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9DCB672E-E43A-4F8E-9202-E190BE716CD4}" dt="2020-02-27T12:45:26.194" v="3497" actId="20577"/>
        <pc:sldMkLst>
          <pc:docMk/>
          <pc:sldMk cId="1708451728" sldId="259"/>
        </pc:sldMkLst>
        <pc:spChg chg="mod">
          <ac:chgData name="Phyllipe Lima" userId="afbdb2a7827722fd" providerId="LiveId" clId="{9DCB672E-E43A-4F8E-9202-E190BE716CD4}" dt="2020-02-27T12:45:26.194" v="3497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 del">
        <pc:chgData name="Phyllipe Lima" userId="afbdb2a7827722fd" providerId="LiveId" clId="{9DCB672E-E43A-4F8E-9202-E190BE716CD4}" dt="2020-02-27T13:52:02.115" v="4154" actId="47"/>
        <pc:sldMkLst>
          <pc:docMk/>
          <pc:sldMk cId="1701185182" sldId="273"/>
        </pc:sldMkLst>
      </pc:sldChg>
      <pc:sldChg chg="modSp add del">
        <pc:chgData name="Phyllipe Lima" userId="afbdb2a7827722fd" providerId="LiveId" clId="{9DCB672E-E43A-4F8E-9202-E190BE716CD4}" dt="2020-02-27T12:42:41.409" v="3396" actId="47"/>
        <pc:sldMkLst>
          <pc:docMk/>
          <pc:sldMk cId="2299184995" sldId="274"/>
        </pc:sldMkLst>
        <pc:spChg chg="mod">
          <ac:chgData name="Phyllipe Lima" userId="afbdb2a7827722fd" providerId="LiveId" clId="{9DCB672E-E43A-4F8E-9202-E190BE716CD4}" dt="2020-02-14T12:18:53.752" v="3353" actId="20577"/>
          <ac:spMkLst>
            <pc:docMk/>
            <pc:sldMk cId="2299184995" sldId="274"/>
            <ac:spMk id="10" creationId="{2B510928-F819-46EF-A30F-0AD644B0D07F}"/>
          </ac:spMkLst>
        </pc:spChg>
      </pc:sldChg>
      <pc:sldChg chg="del">
        <pc:chgData name="Phyllipe Lima" userId="afbdb2a7827722fd" providerId="LiveId" clId="{9DCB672E-E43A-4F8E-9202-E190BE716CD4}" dt="2020-02-14T10:47:04.629" v="912" actId="47"/>
        <pc:sldMkLst>
          <pc:docMk/>
          <pc:sldMk cId="1913185060" sldId="304"/>
        </pc:sldMkLst>
      </pc:sldChg>
      <pc:sldChg chg="del">
        <pc:chgData name="Phyllipe Lima" userId="afbdb2a7827722fd" providerId="LiveId" clId="{9DCB672E-E43A-4F8E-9202-E190BE716CD4}" dt="2020-02-27T13:51:06.185" v="4121" actId="47"/>
        <pc:sldMkLst>
          <pc:docMk/>
          <pc:sldMk cId="2709025535" sldId="315"/>
        </pc:sldMkLst>
      </pc:sldChg>
      <pc:sldChg chg="del">
        <pc:chgData name="Phyllipe Lima" userId="afbdb2a7827722fd" providerId="LiveId" clId="{9DCB672E-E43A-4F8E-9202-E190BE716CD4}" dt="2020-02-27T13:51:06.719" v="4122" actId="47"/>
        <pc:sldMkLst>
          <pc:docMk/>
          <pc:sldMk cId="2004085775" sldId="316"/>
        </pc:sldMkLst>
      </pc:sldChg>
      <pc:sldChg chg="modSp del">
        <pc:chgData name="Phyllipe Lima" userId="afbdb2a7827722fd" providerId="LiveId" clId="{9DCB672E-E43A-4F8E-9202-E190BE716CD4}" dt="2020-02-27T13:51:06.768" v="4123" actId="47"/>
        <pc:sldMkLst>
          <pc:docMk/>
          <pc:sldMk cId="197462234" sldId="317"/>
        </pc:sldMkLst>
        <pc:spChg chg="mod">
          <ac:chgData name="Phyllipe Lima" userId="afbdb2a7827722fd" providerId="LiveId" clId="{9DCB672E-E43A-4F8E-9202-E190BE716CD4}" dt="2020-02-13T23:36:03.654" v="433" actId="20577"/>
          <ac:spMkLst>
            <pc:docMk/>
            <pc:sldMk cId="197462234" sldId="317"/>
            <ac:spMk id="3" creationId="{00000000-0000-0000-0000-000000000000}"/>
          </ac:spMkLst>
        </pc:spChg>
      </pc:sldChg>
      <pc:sldChg chg="modSp del">
        <pc:chgData name="Phyllipe Lima" userId="afbdb2a7827722fd" providerId="LiveId" clId="{9DCB672E-E43A-4F8E-9202-E190BE716CD4}" dt="2020-02-27T13:51:06.790" v="4124" actId="47"/>
        <pc:sldMkLst>
          <pc:docMk/>
          <pc:sldMk cId="2031941233" sldId="318"/>
        </pc:sldMkLst>
        <pc:spChg chg="mod">
          <ac:chgData name="Phyllipe Lima" userId="afbdb2a7827722fd" providerId="LiveId" clId="{9DCB672E-E43A-4F8E-9202-E190BE716CD4}" dt="2020-02-13T23:29:47.696" v="287" actId="20577"/>
          <ac:spMkLst>
            <pc:docMk/>
            <pc:sldMk cId="2031941233" sldId="318"/>
            <ac:spMk id="10" creationId="{0626007D-A208-4987-B7FC-5C226A8284B3}"/>
          </ac:spMkLst>
        </pc:spChg>
      </pc:sldChg>
      <pc:sldChg chg="del">
        <pc:chgData name="Phyllipe Lima" userId="afbdb2a7827722fd" providerId="LiveId" clId="{9DCB672E-E43A-4F8E-9202-E190BE716CD4}" dt="2020-02-27T13:51:06.815" v="4125" actId="47"/>
        <pc:sldMkLst>
          <pc:docMk/>
          <pc:sldMk cId="4289968245" sldId="319"/>
        </pc:sldMkLst>
      </pc:sldChg>
      <pc:sldChg chg="modSp del">
        <pc:chgData name="Phyllipe Lima" userId="afbdb2a7827722fd" providerId="LiveId" clId="{9DCB672E-E43A-4F8E-9202-E190BE716CD4}" dt="2020-02-27T13:51:06.890" v="4126" actId="47"/>
        <pc:sldMkLst>
          <pc:docMk/>
          <pc:sldMk cId="3066371309" sldId="320"/>
        </pc:sldMkLst>
        <pc:spChg chg="mod">
          <ac:chgData name="Phyllipe Lima" userId="afbdb2a7827722fd" providerId="LiveId" clId="{9DCB672E-E43A-4F8E-9202-E190BE716CD4}" dt="2020-02-13T23:30:22.227" v="291" actId="20577"/>
          <ac:spMkLst>
            <pc:docMk/>
            <pc:sldMk cId="3066371309" sldId="320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12" v="4127" actId="47"/>
        <pc:sldMkLst>
          <pc:docMk/>
          <pc:sldMk cId="950161124" sldId="321"/>
        </pc:sldMkLst>
        <pc:spChg chg="mod">
          <ac:chgData name="Phyllipe Lima" userId="afbdb2a7827722fd" providerId="LiveId" clId="{9DCB672E-E43A-4F8E-9202-E190BE716CD4}" dt="2020-02-13T23:36:57.850" v="434" actId="12"/>
          <ac:spMkLst>
            <pc:docMk/>
            <pc:sldMk cId="950161124" sldId="321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46" v="4128" actId="47"/>
        <pc:sldMkLst>
          <pc:docMk/>
          <pc:sldMk cId="767917913" sldId="323"/>
        </pc:sldMkLst>
        <pc:spChg chg="mod">
          <ac:chgData name="Phyllipe Lima" userId="afbdb2a7827722fd" providerId="LiveId" clId="{9DCB672E-E43A-4F8E-9202-E190BE716CD4}" dt="2020-02-13T23:37:09.537" v="435" actId="12"/>
          <ac:spMkLst>
            <pc:docMk/>
            <pc:sldMk cId="767917913" sldId="323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82" v="4129" actId="47"/>
        <pc:sldMkLst>
          <pc:docMk/>
          <pc:sldMk cId="1461915881" sldId="324"/>
        </pc:sldMkLst>
        <pc:spChg chg="mod">
          <ac:chgData name="Phyllipe Lima" userId="afbdb2a7827722fd" providerId="LiveId" clId="{9DCB672E-E43A-4F8E-9202-E190BE716CD4}" dt="2020-02-13T23:37:25.595" v="436" actId="12"/>
          <ac:spMkLst>
            <pc:docMk/>
            <pc:sldMk cId="1461915881" sldId="324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7.009" v="4130" actId="47"/>
        <pc:sldMkLst>
          <pc:docMk/>
          <pc:sldMk cId="345525833" sldId="325"/>
        </pc:sldMkLst>
        <pc:spChg chg="mod">
          <ac:chgData name="Phyllipe Lima" userId="afbdb2a7827722fd" providerId="LiveId" clId="{9DCB672E-E43A-4F8E-9202-E190BE716CD4}" dt="2020-02-14T12:28:30.563" v="3355" actId="20577"/>
          <ac:spMkLst>
            <pc:docMk/>
            <pc:sldMk cId="345525833" sldId="325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7:36.020" v="437" actId="12"/>
          <ac:spMkLst>
            <pc:docMk/>
            <pc:sldMk cId="345525833" sldId="325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089" v="4133" actId="47"/>
        <pc:sldMkLst>
          <pc:docMk/>
          <pc:sldMk cId="1472009579" sldId="326"/>
        </pc:sldMkLst>
      </pc:sldChg>
      <pc:sldChg chg="modSp del modAnim">
        <pc:chgData name="Phyllipe Lima" userId="afbdb2a7827722fd" providerId="LiveId" clId="{9DCB672E-E43A-4F8E-9202-E190BE716CD4}" dt="2020-02-27T13:51:07.128" v="4134" actId="47"/>
        <pc:sldMkLst>
          <pc:docMk/>
          <pc:sldMk cId="2655386765" sldId="328"/>
        </pc:sldMkLst>
        <pc:spChg chg="mod">
          <ac:chgData name="Phyllipe Lima" userId="afbdb2a7827722fd" providerId="LiveId" clId="{9DCB672E-E43A-4F8E-9202-E190BE716CD4}" dt="2020-02-14T12:29:34.414" v="3360" actId="27636"/>
          <ac:spMkLst>
            <pc:docMk/>
            <pc:sldMk cId="2655386765" sldId="328"/>
            <ac:spMk id="12" creationId="{C43C5366-60B6-4CCC-878C-789E4DEC1E28}"/>
          </ac:spMkLst>
        </pc:spChg>
      </pc:sldChg>
      <pc:sldChg chg="modSp del modAnim">
        <pc:chgData name="Phyllipe Lima" userId="afbdb2a7827722fd" providerId="LiveId" clId="{9DCB672E-E43A-4F8E-9202-E190BE716CD4}" dt="2020-02-13T23:31:25.323" v="302" actId="47"/>
        <pc:sldMkLst>
          <pc:docMk/>
          <pc:sldMk cId="43873592" sldId="329"/>
        </pc:sldMkLst>
        <pc:spChg chg="mod">
          <ac:chgData name="Phyllipe Lima" userId="afbdb2a7827722fd" providerId="LiveId" clId="{9DCB672E-E43A-4F8E-9202-E190BE716CD4}" dt="2020-02-13T23:31:19.569" v="298"/>
          <ac:spMkLst>
            <pc:docMk/>
            <pc:sldMk cId="43873592" sldId="329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186" v="4136" actId="47"/>
        <pc:sldMkLst>
          <pc:docMk/>
          <pc:sldMk cId="1862524970" sldId="330"/>
        </pc:sldMkLst>
      </pc:sldChg>
      <pc:sldChg chg="modSp del">
        <pc:chgData name="Phyllipe Lima" userId="afbdb2a7827722fd" providerId="LiveId" clId="{9DCB672E-E43A-4F8E-9202-E190BE716CD4}" dt="2020-02-27T13:51:07.215" v="4137" actId="47"/>
        <pc:sldMkLst>
          <pc:docMk/>
          <pc:sldMk cId="1870393718" sldId="331"/>
        </pc:sldMkLst>
        <pc:spChg chg="mod">
          <ac:chgData name="Phyllipe Lima" userId="afbdb2a7827722fd" providerId="LiveId" clId="{9DCB672E-E43A-4F8E-9202-E190BE716CD4}" dt="2020-02-14T12:30:13.867" v="3367" actId="20577"/>
          <ac:spMkLst>
            <pc:docMk/>
            <pc:sldMk cId="1870393718" sldId="331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09.104" v="439" actId="12"/>
          <ac:spMkLst>
            <pc:docMk/>
            <pc:sldMk cId="1870393718" sldId="331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695" v="4139" actId="47"/>
        <pc:sldMkLst>
          <pc:docMk/>
          <pc:sldMk cId="2344678438" sldId="332"/>
        </pc:sldMkLst>
        <pc:spChg chg="mod">
          <ac:chgData name="Phyllipe Lima" userId="afbdb2a7827722fd" providerId="LiveId" clId="{9DCB672E-E43A-4F8E-9202-E190BE716CD4}" dt="2020-02-13T23:38:30.982" v="441" actId="12"/>
          <ac:spMkLst>
            <pc:docMk/>
            <pc:sldMk cId="2344678438" sldId="332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543" v="4138" actId="47"/>
        <pc:sldMkLst>
          <pc:docMk/>
          <pc:sldMk cId="1980565355" sldId="333"/>
        </pc:sldMkLst>
        <pc:spChg chg="mod">
          <ac:chgData name="Phyllipe Lima" userId="afbdb2a7827722fd" providerId="LiveId" clId="{9DCB672E-E43A-4F8E-9202-E190BE716CD4}" dt="2020-02-13T23:38:19.792" v="440" actId="12"/>
          <ac:spMkLst>
            <pc:docMk/>
            <pc:sldMk cId="1980565355" sldId="333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853" v="4140" actId="47"/>
        <pc:sldMkLst>
          <pc:docMk/>
          <pc:sldMk cId="1922907551" sldId="334"/>
        </pc:sldMkLst>
        <pc:spChg chg="mod">
          <ac:chgData name="Phyllipe Lima" userId="afbdb2a7827722fd" providerId="LiveId" clId="{9DCB672E-E43A-4F8E-9202-E190BE716CD4}" dt="2020-02-14T12:30:49.729" v="3368" actId="207"/>
          <ac:spMkLst>
            <pc:docMk/>
            <pc:sldMk cId="1922907551" sldId="334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42.391" v="442" actId="12"/>
          <ac:spMkLst>
            <pc:docMk/>
            <pc:sldMk cId="1922907551" sldId="334"/>
            <ac:spMk id="14" creationId="{C9B0381D-49ED-4BDA-9FF2-958979F5E517}"/>
          </ac:spMkLst>
        </pc:spChg>
      </pc:sldChg>
      <pc:sldChg chg="del">
        <pc:chgData name="Phyllipe Lima" userId="afbdb2a7827722fd" providerId="LiveId" clId="{9DCB672E-E43A-4F8E-9202-E190BE716CD4}" dt="2020-02-27T12:44:46.288" v="3411" actId="47"/>
        <pc:sldMkLst>
          <pc:docMk/>
          <pc:sldMk cId="1568681822" sldId="335"/>
        </pc:sldMkLst>
      </pc:sldChg>
      <pc:sldChg chg="addSp delSp modSp add del">
        <pc:chgData name="Phyllipe Lima" userId="afbdb2a7827722fd" providerId="LiveId" clId="{9DCB672E-E43A-4F8E-9202-E190BE716CD4}" dt="2020-02-14T12:31:12.615" v="3369" actId="47"/>
        <pc:sldMkLst>
          <pc:docMk/>
          <pc:sldMk cId="1292118908" sldId="336"/>
        </pc:sldMkLst>
        <pc:spChg chg="del mod">
          <ac:chgData name="Phyllipe Lima" userId="afbdb2a7827722fd" providerId="LiveId" clId="{9DCB672E-E43A-4F8E-9202-E190BE716CD4}" dt="2020-02-13T23:32:47.305" v="340" actId="478"/>
          <ac:spMkLst>
            <pc:docMk/>
            <pc:sldMk cId="1292118908" sldId="336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13T23:44:19.998" v="746" actId="478"/>
          <ac:spMkLst>
            <pc:docMk/>
            <pc:sldMk cId="1292118908" sldId="336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3T23:44:20.788" v="747" actId="478"/>
          <ac:spMkLst>
            <pc:docMk/>
            <pc:sldMk cId="1292118908" sldId="336"/>
            <ac:spMk id="9" creationId="{9B68E72B-10E3-4146-86E4-399A88B7567A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2" creationId="{1E7DF35C-D0EC-431C-91A9-F95E409BF0B2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3" creationId="{3A3E0318-7129-4688-A19B-9054AB950FCE}"/>
          </ac:spMkLst>
        </pc:spChg>
        <pc:spChg chg="add del mod">
          <ac:chgData name="Phyllipe Lima" userId="afbdb2a7827722fd" providerId="LiveId" clId="{9DCB672E-E43A-4F8E-9202-E190BE716CD4}" dt="2020-02-13T23:44:45.108" v="777" actId="478"/>
          <ac:spMkLst>
            <pc:docMk/>
            <pc:sldMk cId="1292118908" sldId="336"/>
            <ac:spMk id="14" creationId="{1D2C0F5F-DAFD-473C-A7BD-96CE2AB790EF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19" creationId="{EEC6462F-1BEA-4B30-8A1F-4F0A44B732A2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0" creationId="{065220FD-5AB2-40EA-A4D8-6B3E026E1C71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1" creationId="{01B4DC89-37C5-4F0F-B575-971C1B7EF1FF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4" creationId="{762E506B-7DC7-4341-AE01-9F808659641D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25" creationId="{D0804624-9DFB-437A-BF10-F6747FD14FFA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6" creationId="{EF747C79-CD99-4D69-BA8C-7D419871BC2B}"/>
          </ac:spMkLst>
        </pc:spChg>
        <pc:picChg chg="add del mod">
          <ac:chgData name="Phyllipe Lima" userId="afbdb2a7827722fd" providerId="LiveId" clId="{9DCB672E-E43A-4F8E-9202-E190BE716CD4}" dt="2020-02-13T23:44:21.382" v="748" actId="478"/>
          <ac:picMkLst>
            <pc:docMk/>
            <pc:sldMk cId="1292118908" sldId="336"/>
            <ac:picMk id="1026" creationId="{6C731E7F-7FF3-4727-9437-481060131A53}"/>
          </ac:picMkLst>
        </pc:pic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5" creationId="{4571BADB-371B-4DE1-8AC9-C94BEBD75ADB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6" creationId="{04364B8A-280D-4C0E-9294-49D685788E25}"/>
          </ac:cxnSpMkLst>
        </pc:cxnChg>
        <pc:cxnChg chg="add del mod">
          <ac:chgData name="Phyllipe Lima" userId="afbdb2a7827722fd" providerId="LiveId" clId="{9DCB672E-E43A-4F8E-9202-E190BE716CD4}" dt="2020-02-13T23:44:44.056" v="776" actId="478"/>
          <ac:cxnSpMkLst>
            <pc:docMk/>
            <pc:sldMk cId="1292118908" sldId="336"/>
            <ac:cxnSpMk id="17" creationId="{A3156564-1740-4DB3-B366-9B5E0FCA7318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2" creationId="{A62E54CE-A5F3-4FC4-811F-F337B6900E93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3" creationId="{AFFF053A-5506-4836-84D9-8AF409FC4310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27" creationId="{0F7B4133-8F83-4B87-8AE1-5F4DE51033E9}"/>
          </ac:cxnSpMkLst>
        </pc:cxnChg>
        <pc:cxnChg chg="add mod">
          <ac:chgData name="Phyllipe Lima" userId="afbdb2a7827722fd" providerId="LiveId" clId="{9DCB672E-E43A-4F8E-9202-E190BE716CD4}" dt="2020-02-13T23:45:16.178" v="815" actId="1076"/>
          <ac:cxnSpMkLst>
            <pc:docMk/>
            <pc:sldMk cId="1292118908" sldId="336"/>
            <ac:cxnSpMk id="28" creationId="{34EF6AB8-40A0-4B08-86FF-905215256DB3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07.033" v="4131" actId="47"/>
        <pc:sldMkLst>
          <pc:docMk/>
          <pc:sldMk cId="2840220670" sldId="337"/>
        </pc:sldMkLst>
        <pc:spChg chg="del">
          <ac:chgData name="Phyllipe Lima" userId="afbdb2a7827722fd" providerId="LiveId" clId="{9DCB672E-E43A-4F8E-9202-E190BE716CD4}" dt="2020-02-13T23:39:20.969" v="455" actId="478"/>
          <ac:spMkLst>
            <pc:docMk/>
            <pc:sldMk cId="2840220670" sldId="337"/>
            <ac:spMk id="10" creationId="{0C96F7E2-9771-448C-96E3-3FAE4E0FB735}"/>
          </ac:spMkLst>
        </pc:spChg>
        <pc:spChg chg="add mod">
          <ac:chgData name="Phyllipe Lima" userId="afbdb2a7827722fd" providerId="LiveId" clId="{9DCB672E-E43A-4F8E-9202-E190BE716CD4}" dt="2020-02-13T23:40:44.557" v="684" actId="5793"/>
          <ac:spMkLst>
            <pc:docMk/>
            <pc:sldMk cId="2840220670" sldId="337"/>
            <ac:spMk id="11" creationId="{594E2A26-33B9-49AB-ACD9-DE4978B80A32}"/>
          </ac:spMkLst>
        </pc:spChg>
        <pc:spChg chg="mod">
          <ac:chgData name="Phyllipe Lima" userId="afbdb2a7827722fd" providerId="LiveId" clId="{9DCB672E-E43A-4F8E-9202-E190BE716CD4}" dt="2020-02-13T23:39:00.393" v="454" actId="20577"/>
          <ac:spMkLst>
            <pc:docMk/>
            <pc:sldMk cId="2840220670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13T23:37:55.161" v="438" actId="47"/>
        <pc:sldMkLst>
          <pc:docMk/>
          <pc:sldMk cId="3997766933" sldId="337"/>
        </pc:sldMkLst>
        <pc:spChg chg="add del mod">
          <ac:chgData name="Phyllipe Lima" userId="afbdb2a7827722fd" providerId="LiveId" clId="{9DCB672E-E43A-4F8E-9202-E190BE716CD4}" dt="2020-02-13T23:34:40.130" v="429" actId="478"/>
          <ac:spMkLst>
            <pc:docMk/>
            <pc:sldMk cId="3997766933" sldId="337"/>
            <ac:spMk id="3" creationId="{CE024CE2-6292-442E-91DC-13B8A7CBA614}"/>
          </ac:spMkLst>
        </pc:spChg>
        <pc:spChg chg="add mod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6" creationId="{14B80023-475F-4E2A-A928-15DA8039FC34}"/>
          </ac:spMkLst>
        </pc:spChg>
        <pc:spChg chg="add del">
          <ac:chgData name="Phyllipe Lima" userId="afbdb2a7827722fd" providerId="LiveId" clId="{9DCB672E-E43A-4F8E-9202-E190BE716CD4}" dt="2020-02-13T23:34:43.486" v="431" actId="478"/>
          <ac:spMkLst>
            <pc:docMk/>
            <pc:sldMk cId="3997766933" sldId="337"/>
            <ac:spMk id="10" creationId="{0C96F7E2-9771-448C-96E3-3FAE4E0FB735}"/>
          </ac:spMkLst>
        </pc:spChg>
        <pc:spChg chg="add del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27T13:51:07.062" v="4132" actId="47"/>
        <pc:sldMkLst>
          <pc:docMk/>
          <pc:sldMk cId="2619604283" sldId="338"/>
        </pc:sldMkLst>
        <pc:spChg chg="add mod">
          <ac:chgData name="Phyllipe Lima" userId="afbdb2a7827722fd" providerId="LiveId" clId="{9DCB672E-E43A-4F8E-9202-E190BE716CD4}" dt="2020-02-13T23:41:33.140" v="714" actId="790"/>
          <ac:spMkLst>
            <pc:docMk/>
            <pc:sldMk cId="2619604283" sldId="338"/>
            <ac:spMk id="2" creationId="{8CED85FD-9FCD-4832-9288-B771095CF967}"/>
          </ac:spMkLst>
        </pc:spChg>
        <pc:spChg chg="add mod">
          <ac:chgData name="Phyllipe Lima" userId="afbdb2a7827722fd" providerId="LiveId" clId="{9DCB672E-E43A-4F8E-9202-E190BE716CD4}" dt="2020-02-13T23:41:49.466" v="726" actId="1076"/>
          <ac:spMkLst>
            <pc:docMk/>
            <pc:sldMk cId="2619604283" sldId="338"/>
            <ac:spMk id="10" creationId="{EAAAE518-446D-4978-A5A9-266E66E8CE93}"/>
          </ac:spMkLst>
        </pc:spChg>
        <pc:spChg chg="del">
          <ac:chgData name="Phyllipe Lima" userId="afbdb2a7827722fd" providerId="LiveId" clId="{9DCB672E-E43A-4F8E-9202-E190BE716CD4}" dt="2020-02-13T23:40:56.051" v="686" actId="478"/>
          <ac:spMkLst>
            <pc:docMk/>
            <pc:sldMk cId="2619604283" sldId="338"/>
            <ac:spMk id="11" creationId="{594E2A26-33B9-49AB-ACD9-DE4978B80A32}"/>
          </ac:spMkLst>
        </pc:spChg>
        <pc:spChg chg="add mod">
          <ac:chgData name="Phyllipe Lima" userId="afbdb2a7827722fd" providerId="LiveId" clId="{9DCB672E-E43A-4F8E-9202-E190BE716CD4}" dt="2020-02-13T23:41:52.027" v="728" actId="1076"/>
          <ac:spMkLst>
            <pc:docMk/>
            <pc:sldMk cId="2619604283" sldId="338"/>
            <ac:spMk id="13" creationId="{9BAFB555-8067-4C81-8F28-6920C537ABA4}"/>
          </ac:spMkLst>
        </pc:spChg>
        <pc:spChg chg="add mod">
          <ac:chgData name="Phyllipe Lima" userId="afbdb2a7827722fd" providerId="LiveId" clId="{9DCB672E-E43A-4F8E-9202-E190BE716CD4}" dt="2020-02-13T23:42:07.202" v="732" actId="1076"/>
          <ac:spMkLst>
            <pc:docMk/>
            <pc:sldMk cId="2619604283" sldId="338"/>
            <ac:spMk id="14" creationId="{32D0E481-1D82-426F-A8DD-3D19B20C4E51}"/>
          </ac:spMkLst>
        </pc:spChg>
        <pc:cxnChg chg="add mod">
          <ac:chgData name="Phyllipe Lima" userId="afbdb2a7827722fd" providerId="LiveId" clId="{9DCB672E-E43A-4F8E-9202-E190BE716CD4}" dt="2020-02-13T23:43:06.406" v="736" actId="208"/>
          <ac:cxnSpMkLst>
            <pc:docMk/>
            <pc:sldMk cId="2619604283" sldId="338"/>
            <ac:cxnSpMk id="4" creationId="{A2959868-027F-440D-AEB4-2BDF860DC8DD}"/>
          </ac:cxnSpMkLst>
        </pc:cxnChg>
        <pc:cxnChg chg="add mod">
          <ac:chgData name="Phyllipe Lima" userId="afbdb2a7827722fd" providerId="LiveId" clId="{9DCB672E-E43A-4F8E-9202-E190BE716CD4}" dt="2020-02-13T23:43:20.305" v="744" actId="14100"/>
          <ac:cxnSpMkLst>
            <pc:docMk/>
            <pc:sldMk cId="2619604283" sldId="338"/>
            <ac:cxnSpMk id="15" creationId="{B332D8E5-D369-437F-97E7-AC40D49829FD}"/>
          </ac:cxnSpMkLst>
        </pc:cxnChg>
        <pc:cxnChg chg="add mod">
          <ac:chgData name="Phyllipe Lima" userId="afbdb2a7827722fd" providerId="LiveId" clId="{9DCB672E-E43A-4F8E-9202-E190BE716CD4}" dt="2020-02-13T23:43:14.505" v="741" actId="14100"/>
          <ac:cxnSpMkLst>
            <pc:docMk/>
            <pc:sldMk cId="2619604283" sldId="338"/>
            <ac:cxnSpMk id="16" creationId="{FAF410B2-6262-410F-AFBB-0A9B0752A9DD}"/>
          </ac:cxnSpMkLst>
        </pc:cxnChg>
      </pc:sldChg>
      <pc:sldChg chg="modSp add del modAnim">
        <pc:chgData name="Phyllipe Lima" userId="afbdb2a7827722fd" providerId="LiveId" clId="{9DCB672E-E43A-4F8E-9202-E190BE716CD4}" dt="2020-02-27T13:51:09.014" v="4141" actId="47"/>
        <pc:sldMkLst>
          <pc:docMk/>
          <pc:sldMk cId="3749860875" sldId="339"/>
        </pc:sldMkLst>
        <pc:spChg chg="mod">
          <ac:chgData name="Phyllipe Lima" userId="afbdb2a7827722fd" providerId="LiveId" clId="{9DCB672E-E43A-4F8E-9202-E190BE716CD4}" dt="2020-02-13T23:48:37.904" v="911" actId="5793"/>
          <ac:spMkLst>
            <pc:docMk/>
            <pc:sldMk cId="3749860875" sldId="339"/>
            <ac:spMk id="3" creationId="{00000000-0000-0000-0000-000000000000}"/>
          </ac:spMkLst>
        </pc:spChg>
      </pc:sldChg>
      <pc:sldChg chg="addSp delSp modSp add del modAnim">
        <pc:chgData name="Phyllipe Lima" userId="afbdb2a7827722fd" providerId="LiveId" clId="{9DCB672E-E43A-4F8E-9202-E190BE716CD4}" dt="2020-02-27T13:51:07.155" v="4135" actId="47"/>
        <pc:sldMkLst>
          <pc:docMk/>
          <pc:sldMk cId="1593725557" sldId="340"/>
        </pc:sldMkLst>
        <pc:picChg chg="del">
          <ac:chgData name="Phyllipe Lima" userId="afbdb2a7827722fd" providerId="LiveId" clId="{9DCB672E-E43A-4F8E-9202-E190BE716CD4}" dt="2020-02-14T10:47:40.064" v="913" actId="478"/>
          <ac:picMkLst>
            <pc:docMk/>
            <pc:sldMk cId="1593725557" sldId="340"/>
            <ac:picMk id="7" creationId="{9CB328E3-8806-47F5-A0EB-1D7FDF40F5A3}"/>
          </ac:picMkLst>
        </pc:picChg>
        <pc:picChg chg="add mod">
          <ac:chgData name="Phyllipe Lima" userId="afbdb2a7827722fd" providerId="LiveId" clId="{9DCB672E-E43A-4F8E-9202-E190BE716CD4}" dt="2020-02-14T10:47:45.357" v="915" actId="14100"/>
          <ac:picMkLst>
            <pc:docMk/>
            <pc:sldMk cId="1593725557" sldId="340"/>
            <ac:picMk id="29" creationId="{096C60F1-60E0-4054-A4E8-E61F2B0BEDFD}"/>
          </ac:picMkLst>
        </pc:picChg>
      </pc:sldChg>
      <pc:sldChg chg="addSp delSp modSp add del">
        <pc:chgData name="Phyllipe Lima" userId="afbdb2a7827722fd" providerId="LiveId" clId="{9DCB672E-E43A-4F8E-9202-E190BE716CD4}" dt="2020-02-27T13:51:09.172" v="4142" actId="47"/>
        <pc:sldMkLst>
          <pc:docMk/>
          <pc:sldMk cId="1834401003" sldId="341"/>
        </pc:sldMkLst>
        <pc:spChg chg="mod">
          <ac:chgData name="Phyllipe Lima" userId="afbdb2a7827722fd" providerId="LiveId" clId="{9DCB672E-E43A-4F8E-9202-E190BE716CD4}" dt="2020-02-14T11:21:08.722" v="938" actId="20577"/>
          <ac:spMkLst>
            <pc:docMk/>
            <pc:sldMk cId="1834401003" sldId="341"/>
            <ac:spMk id="2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14T11:22:06.053" v="942" actId="1076"/>
          <ac:picMkLst>
            <pc:docMk/>
            <pc:sldMk cId="1834401003" sldId="341"/>
            <ac:picMk id="1026" creationId="{38B89C32-6FDA-476F-8955-7ACF6F3A0203}"/>
          </ac:picMkLst>
        </pc:picChg>
        <pc:picChg chg="del">
          <ac:chgData name="Phyllipe Lima" userId="afbdb2a7827722fd" providerId="LiveId" clId="{9DCB672E-E43A-4F8E-9202-E190BE716CD4}" dt="2020-02-14T11:21:10.753" v="939" actId="478"/>
          <ac:picMkLst>
            <pc:docMk/>
            <pc:sldMk cId="1834401003" sldId="341"/>
            <ac:picMk id="18434" creationId="{C61913BE-EA8C-41BC-BD65-667B290B96CE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09.303" v="4143" actId="47"/>
        <pc:sldMkLst>
          <pc:docMk/>
          <pc:sldMk cId="2474071245" sldId="342"/>
        </pc:sldMkLst>
        <pc:spChg chg="del mod">
          <ac:chgData name="Phyllipe Lima" userId="afbdb2a7827722fd" providerId="LiveId" clId="{9DCB672E-E43A-4F8E-9202-E190BE716CD4}" dt="2020-02-14T11:26:31.269" v="970" actId="478"/>
          <ac:spMkLst>
            <pc:docMk/>
            <pc:sldMk cId="2474071245" sldId="342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4T11:26:33.429" v="971" actId="478"/>
          <ac:spMkLst>
            <pc:docMk/>
            <pc:sldMk cId="2474071245" sldId="342"/>
            <ac:spMk id="4" creationId="{2F88AEC7-D255-4601-A682-0B5778EC41F0}"/>
          </ac:spMkLst>
        </pc:spChg>
        <pc:spChg chg="add mod">
          <ac:chgData name="Phyllipe Lima" userId="afbdb2a7827722fd" providerId="LiveId" clId="{9DCB672E-E43A-4F8E-9202-E190BE716CD4}" dt="2020-02-14T11:29:05.172" v="1139"/>
          <ac:spMkLst>
            <pc:docMk/>
            <pc:sldMk cId="2474071245" sldId="342"/>
            <ac:spMk id="10" creationId="{53CB476F-B279-4EE6-A9E1-ABD537BA5437}"/>
          </ac:spMkLst>
        </pc:spChg>
        <pc:spChg chg="add mod">
          <ac:chgData name="Phyllipe Lima" userId="afbdb2a7827722fd" providerId="LiveId" clId="{9DCB672E-E43A-4F8E-9202-E190BE716CD4}" dt="2020-02-14T11:29:45.573" v="1236" actId="20577"/>
          <ac:spMkLst>
            <pc:docMk/>
            <pc:sldMk cId="2474071245" sldId="342"/>
            <ac:spMk id="11" creationId="{BD11831E-58AA-441F-8E13-6818D41B23A0}"/>
          </ac:spMkLst>
        </pc:spChg>
        <pc:picChg chg="del">
          <ac:chgData name="Phyllipe Lima" userId="afbdb2a7827722fd" providerId="LiveId" clId="{9DCB672E-E43A-4F8E-9202-E190BE716CD4}" dt="2020-02-14T11:22:24.273" v="944" actId="478"/>
          <ac:picMkLst>
            <pc:docMk/>
            <pc:sldMk cId="2474071245" sldId="342"/>
            <ac:picMk id="1026" creationId="{38B89C32-6FDA-476F-8955-7ACF6F3A0203}"/>
          </ac:picMkLst>
        </pc:picChg>
        <pc:picChg chg="add mod">
          <ac:chgData name="Phyllipe Lima" userId="afbdb2a7827722fd" providerId="LiveId" clId="{9DCB672E-E43A-4F8E-9202-E190BE716CD4}" dt="2020-02-14T11:28:43.434" v="1131" actId="14100"/>
          <ac:picMkLst>
            <pc:docMk/>
            <pc:sldMk cId="2474071245" sldId="342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445" v="4144" actId="47"/>
        <pc:sldMkLst>
          <pc:docMk/>
          <pc:sldMk cId="2408210932" sldId="343"/>
        </pc:sldMkLst>
        <pc:spChg chg="add del mod">
          <ac:chgData name="Phyllipe Lima" userId="afbdb2a7827722fd" providerId="LiveId" clId="{9DCB672E-E43A-4F8E-9202-E190BE716CD4}" dt="2020-02-14T11:30:35.205" v="1242" actId="478"/>
          <ac:spMkLst>
            <pc:docMk/>
            <pc:sldMk cId="2408210932" sldId="343"/>
            <ac:spMk id="3" creationId="{A51A86D3-8F71-4701-8474-9163A275F7BE}"/>
          </ac:spMkLst>
        </pc:spChg>
        <pc:spChg chg="del">
          <ac:chgData name="Phyllipe Lima" userId="afbdb2a7827722fd" providerId="LiveId" clId="{9DCB672E-E43A-4F8E-9202-E190BE716CD4}" dt="2020-02-14T11:30:33.509" v="1241" actId="478"/>
          <ac:spMkLst>
            <pc:docMk/>
            <pc:sldMk cId="2408210932" sldId="343"/>
            <ac:spMk id="10" creationId="{53CB476F-B279-4EE6-A9E1-ABD537BA5437}"/>
          </ac:spMkLst>
        </pc:spChg>
        <pc:spChg chg="mod">
          <ac:chgData name="Phyllipe Lima" userId="afbdb2a7827722fd" providerId="LiveId" clId="{9DCB672E-E43A-4F8E-9202-E190BE716CD4}" dt="2020-02-14T11:32:06.395" v="1342" actId="20577"/>
          <ac:spMkLst>
            <pc:docMk/>
            <pc:sldMk cId="2408210932" sldId="343"/>
            <ac:spMk id="11" creationId="{BD11831E-58AA-441F-8E13-6818D41B23A0}"/>
          </ac:spMkLst>
        </pc:spChg>
        <pc:spChg chg="add mod">
          <ac:chgData name="Phyllipe Lima" userId="afbdb2a7827722fd" providerId="LiveId" clId="{9DCB672E-E43A-4F8E-9202-E190BE716CD4}" dt="2020-02-14T11:32:42.531" v="1418" actId="20577"/>
          <ac:spMkLst>
            <pc:docMk/>
            <pc:sldMk cId="2408210932" sldId="343"/>
            <ac:spMk id="12" creationId="{FA8D7533-EA9B-49D3-A970-81B3E4DA4298}"/>
          </ac:spMkLst>
        </pc:spChg>
        <pc:picChg chg="del">
          <ac:chgData name="Phyllipe Lima" userId="afbdb2a7827722fd" providerId="LiveId" clId="{9DCB672E-E43A-4F8E-9202-E190BE716CD4}" dt="2020-02-14T11:30:30.697" v="1240" actId="478"/>
          <ac:picMkLst>
            <pc:docMk/>
            <pc:sldMk cId="2408210932" sldId="343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553" v="4145" actId="47"/>
        <pc:sldMkLst>
          <pc:docMk/>
          <pc:sldMk cId="4208522414" sldId="344"/>
        </pc:sldMkLst>
        <pc:spChg chg="add mod">
          <ac:chgData name="Phyllipe Lima" userId="afbdb2a7827722fd" providerId="LiveId" clId="{9DCB672E-E43A-4F8E-9202-E190BE716CD4}" dt="2020-02-14T11:38:15.567" v="1769" actId="1076"/>
          <ac:spMkLst>
            <pc:docMk/>
            <pc:sldMk cId="4208522414" sldId="344"/>
            <ac:spMk id="10" creationId="{976875C4-23EA-4C64-8BAA-C10EDCE2B02E}"/>
          </ac:spMkLst>
        </pc:spChg>
        <pc:spChg chg="mod">
          <ac:chgData name="Phyllipe Lima" userId="afbdb2a7827722fd" providerId="LiveId" clId="{9DCB672E-E43A-4F8E-9202-E190BE716CD4}" dt="2020-02-14T11:39:41.247" v="1816" actId="20577"/>
          <ac:spMkLst>
            <pc:docMk/>
            <pc:sldMk cId="4208522414" sldId="344"/>
            <ac:spMk id="11" creationId="{BD11831E-58AA-441F-8E13-6818D41B23A0}"/>
          </ac:spMkLst>
        </pc:spChg>
        <pc:spChg chg="del">
          <ac:chgData name="Phyllipe Lima" userId="afbdb2a7827722fd" providerId="LiveId" clId="{9DCB672E-E43A-4F8E-9202-E190BE716CD4}" dt="2020-02-14T11:34:26.638" v="1454" actId="478"/>
          <ac:spMkLst>
            <pc:docMk/>
            <pc:sldMk cId="4208522414" sldId="344"/>
            <ac:spMk id="12" creationId="{FA8D7533-EA9B-49D3-A970-81B3E4DA4298}"/>
          </ac:spMkLst>
        </pc:spChg>
        <pc:picChg chg="add mod">
          <ac:chgData name="Phyllipe Lima" userId="afbdb2a7827722fd" providerId="LiveId" clId="{9DCB672E-E43A-4F8E-9202-E190BE716CD4}" dt="2020-02-14T11:36:14.199" v="1544" actId="1076"/>
          <ac:picMkLst>
            <pc:docMk/>
            <pc:sldMk cId="4208522414" sldId="344"/>
            <ac:picMk id="3074" creationId="{365F31B5-E1CE-497A-82A1-9276AA050510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10.157" v="4146" actId="47"/>
        <pc:sldMkLst>
          <pc:docMk/>
          <pc:sldMk cId="307603095" sldId="345"/>
        </pc:sldMkLst>
        <pc:spChg chg="mod">
          <ac:chgData name="Phyllipe Lima" userId="afbdb2a7827722fd" providerId="LiveId" clId="{9DCB672E-E43A-4F8E-9202-E190BE716CD4}" dt="2020-02-14T11:41:39.750" v="1903" actId="1076"/>
          <ac:spMkLst>
            <pc:docMk/>
            <pc:sldMk cId="307603095" sldId="345"/>
            <ac:spMk id="11" creationId="{FDA6B7A0-F5F3-4509-9C82-444598AC67C9}"/>
          </ac:spMkLst>
        </pc:spChg>
        <pc:spChg chg="del">
          <ac:chgData name="Phyllipe Lima" userId="afbdb2a7827722fd" providerId="LiveId" clId="{9DCB672E-E43A-4F8E-9202-E190BE716CD4}" dt="2020-02-14T11:41:11.291" v="1891" actId="478"/>
          <ac:spMkLst>
            <pc:docMk/>
            <pc:sldMk cId="307603095" sldId="345"/>
            <ac:spMk id="12" creationId="{1E7DF35C-D0EC-431C-91A9-F95E409BF0B2}"/>
          </ac:spMkLst>
        </pc:spChg>
        <pc:spChg chg="del mod">
          <ac:chgData name="Phyllipe Lima" userId="afbdb2a7827722fd" providerId="LiveId" clId="{9DCB672E-E43A-4F8E-9202-E190BE716CD4}" dt="2020-02-14T11:41:09.167" v="1889" actId="478"/>
          <ac:spMkLst>
            <pc:docMk/>
            <pc:sldMk cId="307603095" sldId="345"/>
            <ac:spMk id="13" creationId="{3A3E0318-7129-4688-A19B-9054AB950FCE}"/>
          </ac:spMkLst>
        </pc:spChg>
        <pc:spChg chg="del">
          <ac:chgData name="Phyllipe Lima" userId="afbdb2a7827722fd" providerId="LiveId" clId="{9DCB672E-E43A-4F8E-9202-E190BE716CD4}" dt="2020-02-14T11:39:59.988" v="1818" actId="478"/>
          <ac:spMkLst>
            <pc:docMk/>
            <pc:sldMk cId="307603095" sldId="345"/>
            <ac:spMk id="19" creationId="{EEC6462F-1BEA-4B30-8A1F-4F0A44B732A2}"/>
          </ac:spMkLst>
        </pc:spChg>
        <pc:spChg chg="del mod">
          <ac:chgData name="Phyllipe Lima" userId="afbdb2a7827722fd" providerId="LiveId" clId="{9DCB672E-E43A-4F8E-9202-E190BE716CD4}" dt="2020-02-14T11:40:10.465" v="1828" actId="478"/>
          <ac:spMkLst>
            <pc:docMk/>
            <pc:sldMk cId="307603095" sldId="345"/>
            <ac:spMk id="20" creationId="{065220FD-5AB2-40EA-A4D8-6B3E026E1C71}"/>
          </ac:spMkLst>
        </pc:spChg>
        <pc:spChg chg="del mod">
          <ac:chgData name="Phyllipe Lima" userId="afbdb2a7827722fd" providerId="LiveId" clId="{9DCB672E-E43A-4F8E-9202-E190BE716CD4}" dt="2020-02-14T11:41:09.989" v="1890" actId="478"/>
          <ac:spMkLst>
            <pc:docMk/>
            <pc:sldMk cId="307603095" sldId="345"/>
            <ac:spMk id="21" creationId="{01B4DC89-37C5-4F0F-B575-971C1B7EF1FF}"/>
          </ac:spMkLst>
        </pc:spChg>
        <pc:spChg chg="del">
          <ac:chgData name="Phyllipe Lima" userId="afbdb2a7827722fd" providerId="LiveId" clId="{9DCB672E-E43A-4F8E-9202-E190BE716CD4}" dt="2020-02-14T11:40:00.989" v="1819" actId="478"/>
          <ac:spMkLst>
            <pc:docMk/>
            <pc:sldMk cId="307603095" sldId="345"/>
            <ac:spMk id="24" creationId="{762E506B-7DC7-4341-AE01-9F808659641D}"/>
          </ac:spMkLst>
        </pc:spChg>
        <pc:spChg chg="del">
          <ac:chgData name="Phyllipe Lima" userId="afbdb2a7827722fd" providerId="LiveId" clId="{9DCB672E-E43A-4F8E-9202-E190BE716CD4}" dt="2020-02-14T11:40:05.479" v="1825" actId="478"/>
          <ac:spMkLst>
            <pc:docMk/>
            <pc:sldMk cId="307603095" sldId="345"/>
            <ac:spMk id="25" creationId="{D0804624-9DFB-437A-BF10-F6747FD14FFA}"/>
          </ac:spMkLst>
        </pc:spChg>
        <pc:spChg chg="del">
          <ac:chgData name="Phyllipe Lima" userId="afbdb2a7827722fd" providerId="LiveId" clId="{9DCB672E-E43A-4F8E-9202-E190BE716CD4}" dt="2020-02-14T11:40:04.873" v="1824" actId="478"/>
          <ac:spMkLst>
            <pc:docMk/>
            <pc:sldMk cId="307603095" sldId="345"/>
            <ac:spMk id="26" creationId="{EF747C79-CD99-4D69-BA8C-7D419871BC2B}"/>
          </ac:spMkLst>
        </pc:spChg>
        <pc:spChg chg="add mod">
          <ac:chgData name="Phyllipe Lima" userId="afbdb2a7827722fd" providerId="LiveId" clId="{9DCB672E-E43A-4F8E-9202-E190BE716CD4}" dt="2020-02-14T11:42:04.694" v="1936" actId="20577"/>
          <ac:spMkLst>
            <pc:docMk/>
            <pc:sldMk cId="307603095" sldId="345"/>
            <ac:spMk id="29" creationId="{038F729B-D89C-4F32-9BF4-59587D8D7EC8}"/>
          </ac:spMkLst>
        </pc:spChg>
        <pc:spChg chg="add mod">
          <ac:chgData name="Phyllipe Lima" userId="afbdb2a7827722fd" providerId="LiveId" clId="{9DCB672E-E43A-4F8E-9202-E190BE716CD4}" dt="2020-02-14T11:42:26.993" v="1963" actId="20577"/>
          <ac:spMkLst>
            <pc:docMk/>
            <pc:sldMk cId="307603095" sldId="345"/>
            <ac:spMk id="30" creationId="{BAF18C48-E8BA-4200-8FA5-8B0625B4752D}"/>
          </ac:spMkLst>
        </pc:sp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5" creationId="{4571BADB-371B-4DE1-8AC9-C94BEBD75ADB}"/>
          </ac:cxnSpMkLst>
        </pc:cxn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6" creationId="{04364B8A-280D-4C0E-9294-49D685788E25}"/>
          </ac:cxnSpMkLst>
        </pc:cxnChg>
        <pc:cxnChg chg="del mod">
          <ac:chgData name="Phyllipe Lima" userId="afbdb2a7827722fd" providerId="LiveId" clId="{9DCB672E-E43A-4F8E-9202-E190BE716CD4}" dt="2020-02-14T11:40:01.723" v="1820" actId="478"/>
          <ac:cxnSpMkLst>
            <pc:docMk/>
            <pc:sldMk cId="307603095" sldId="345"/>
            <ac:cxnSpMk id="22" creationId="{A62E54CE-A5F3-4FC4-811F-F337B6900E93}"/>
          </ac:cxnSpMkLst>
        </pc:cxnChg>
        <pc:cxnChg chg="del mod">
          <ac:chgData name="Phyllipe Lima" userId="afbdb2a7827722fd" providerId="LiveId" clId="{9DCB672E-E43A-4F8E-9202-E190BE716CD4}" dt="2020-02-14T11:40:02.296" v="1821" actId="478"/>
          <ac:cxnSpMkLst>
            <pc:docMk/>
            <pc:sldMk cId="307603095" sldId="345"/>
            <ac:cxnSpMk id="23" creationId="{AFFF053A-5506-4836-84D9-8AF409FC4310}"/>
          </ac:cxnSpMkLst>
        </pc:cxnChg>
        <pc:cxnChg chg="del mod">
          <ac:chgData name="Phyllipe Lima" userId="afbdb2a7827722fd" providerId="LiveId" clId="{9DCB672E-E43A-4F8E-9202-E190BE716CD4}" dt="2020-02-14T11:40:03.247" v="1822" actId="478"/>
          <ac:cxnSpMkLst>
            <pc:docMk/>
            <pc:sldMk cId="307603095" sldId="345"/>
            <ac:cxnSpMk id="27" creationId="{0F7B4133-8F83-4B87-8AE1-5F4DE51033E9}"/>
          </ac:cxnSpMkLst>
        </pc:cxnChg>
        <pc:cxnChg chg="del mod">
          <ac:chgData name="Phyllipe Lima" userId="afbdb2a7827722fd" providerId="LiveId" clId="{9DCB672E-E43A-4F8E-9202-E190BE716CD4}" dt="2020-02-14T11:40:03.703" v="1823" actId="478"/>
          <ac:cxnSpMkLst>
            <pc:docMk/>
            <pc:sldMk cId="307603095" sldId="345"/>
            <ac:cxnSpMk id="28" creationId="{34EF6AB8-40A0-4B08-86FF-905215256DB3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0.337" v="4147" actId="47"/>
        <pc:sldMkLst>
          <pc:docMk/>
          <pc:sldMk cId="3688889639" sldId="346"/>
        </pc:sldMkLst>
        <pc:spChg chg="del">
          <ac:chgData name="Phyllipe Lima" userId="afbdb2a7827722fd" providerId="LiveId" clId="{9DCB672E-E43A-4F8E-9202-E190BE716CD4}" dt="2020-02-14T11:44:09.011" v="1969" actId="478"/>
          <ac:spMkLst>
            <pc:docMk/>
            <pc:sldMk cId="3688889639" sldId="34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4T11:44:48.219" v="2059" actId="20577"/>
          <ac:spMkLst>
            <pc:docMk/>
            <pc:sldMk cId="3688889639" sldId="346"/>
            <ac:spMk id="17" creationId="{666EF62F-1EF5-4F16-BD51-34B3078D6E96}"/>
          </ac:spMkLst>
        </pc:spChg>
        <pc:spChg chg="del">
          <ac:chgData name="Phyllipe Lima" userId="afbdb2a7827722fd" providerId="LiveId" clId="{9DCB672E-E43A-4F8E-9202-E190BE716CD4}" dt="2020-02-14T11:44:12.043" v="1973" actId="478"/>
          <ac:spMkLst>
            <pc:docMk/>
            <pc:sldMk cId="3688889639" sldId="346"/>
            <ac:spMk id="29" creationId="{038F729B-D89C-4F32-9BF4-59587D8D7EC8}"/>
          </ac:spMkLst>
        </pc:spChg>
        <pc:spChg chg="del">
          <ac:chgData name="Phyllipe Lima" userId="afbdb2a7827722fd" providerId="LiveId" clId="{9DCB672E-E43A-4F8E-9202-E190BE716CD4}" dt="2020-02-14T11:44:11.462" v="1972" actId="478"/>
          <ac:spMkLst>
            <pc:docMk/>
            <pc:sldMk cId="3688889639" sldId="346"/>
            <ac:spMk id="30" creationId="{BAF18C48-E8BA-4200-8FA5-8B0625B4752D}"/>
          </ac:spMkLst>
        </pc:sp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2" creationId="{18B1D279-8B06-4B90-BCFB-F2E30BCA3DB7}"/>
          </ac:picMkLst>
        </pc:pic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3" creationId="{AE1C9E45-1698-40AD-938F-18DDA0F0D7A0}"/>
          </ac:picMkLst>
        </pc:picChg>
        <pc:cxnChg chg="add mod">
          <ac:chgData name="Phyllipe Lima" userId="afbdb2a7827722fd" providerId="LiveId" clId="{9DCB672E-E43A-4F8E-9202-E190BE716CD4}" dt="2020-02-14T11:44:17.621" v="1975" actId="1076"/>
          <ac:cxnSpMkLst>
            <pc:docMk/>
            <pc:sldMk cId="3688889639" sldId="346"/>
            <ac:cxnSpMk id="14" creationId="{284B3F21-D44D-4ADA-B794-5819ACE17A8C}"/>
          </ac:cxnSpMkLst>
        </pc:cxnChg>
        <pc:cxnChg chg="del mod">
          <ac:chgData name="Phyllipe Lima" userId="afbdb2a7827722fd" providerId="LiveId" clId="{9DCB672E-E43A-4F8E-9202-E190BE716CD4}" dt="2020-02-14T11:44:09.928" v="1970" actId="478"/>
          <ac:cxnSpMkLst>
            <pc:docMk/>
            <pc:sldMk cId="3688889639" sldId="346"/>
            <ac:cxnSpMk id="15" creationId="{4571BADB-371B-4DE1-8AC9-C94BEBD75ADB}"/>
          </ac:cxnSpMkLst>
        </pc:cxnChg>
        <pc:cxnChg chg="del mod">
          <ac:chgData name="Phyllipe Lima" userId="afbdb2a7827722fd" providerId="LiveId" clId="{9DCB672E-E43A-4F8E-9202-E190BE716CD4}" dt="2020-02-14T11:44:10.517" v="1971" actId="478"/>
          <ac:cxnSpMkLst>
            <pc:docMk/>
            <pc:sldMk cId="3688889639" sldId="346"/>
            <ac:cxnSpMk id="16" creationId="{04364B8A-280D-4C0E-9294-49D685788E25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10.832" v="4148" actId="47"/>
        <pc:sldMkLst>
          <pc:docMk/>
          <pc:sldMk cId="3000947810" sldId="347"/>
        </pc:sldMkLst>
        <pc:spChg chg="add mod">
          <ac:chgData name="Phyllipe Lima" userId="afbdb2a7827722fd" providerId="LiveId" clId="{9DCB672E-E43A-4F8E-9202-E190BE716CD4}" dt="2020-02-14T11:52:12.081" v="2369" actId="1076"/>
          <ac:spMkLst>
            <pc:docMk/>
            <pc:sldMk cId="3000947810" sldId="347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49:23.602" v="2101" actId="20577"/>
          <ac:spMkLst>
            <pc:docMk/>
            <pc:sldMk cId="3000947810" sldId="347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1:49:29.579" v="2102" actId="1076"/>
          <ac:picMkLst>
            <pc:docMk/>
            <pc:sldMk cId="3000947810" sldId="347"/>
            <ac:picMk id="2" creationId="{2B4196D9-CD20-49F9-90DA-C7E6A084090D}"/>
          </ac:picMkLst>
        </pc:picChg>
        <pc:picChg chg="del">
          <ac:chgData name="Phyllipe Lima" userId="afbdb2a7827722fd" providerId="LiveId" clId="{9DCB672E-E43A-4F8E-9202-E190BE716CD4}" dt="2020-02-14T11:49:09.763" v="2065" actId="478"/>
          <ac:picMkLst>
            <pc:docMk/>
            <pc:sldMk cId="3000947810" sldId="347"/>
            <ac:picMk id="12" creationId="{18B1D279-8B06-4B90-BCFB-F2E30BCA3DB7}"/>
          </ac:picMkLst>
        </pc:picChg>
        <pc:picChg chg="del">
          <ac:chgData name="Phyllipe Lima" userId="afbdb2a7827722fd" providerId="LiveId" clId="{9DCB672E-E43A-4F8E-9202-E190BE716CD4}" dt="2020-02-14T11:49:08.164" v="2063" actId="478"/>
          <ac:picMkLst>
            <pc:docMk/>
            <pc:sldMk cId="3000947810" sldId="347"/>
            <ac:picMk id="13" creationId="{AE1C9E45-1698-40AD-938F-18DDA0F0D7A0}"/>
          </ac:picMkLst>
        </pc:picChg>
        <pc:cxnChg chg="del">
          <ac:chgData name="Phyllipe Lima" userId="afbdb2a7827722fd" providerId="LiveId" clId="{9DCB672E-E43A-4F8E-9202-E190BE716CD4}" dt="2020-02-14T11:49:09.311" v="2064" actId="478"/>
          <ac:cxnSpMkLst>
            <pc:docMk/>
            <pc:sldMk cId="3000947810" sldId="347"/>
            <ac:cxnSpMk id="14" creationId="{284B3F21-D44D-4ADA-B794-5819ACE17A8C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1.166" v="4149" actId="47"/>
        <pc:sldMkLst>
          <pc:docMk/>
          <pc:sldMk cId="2525111647" sldId="348"/>
        </pc:sldMkLst>
        <pc:spChg chg="add mod">
          <ac:chgData name="Phyllipe Lima" userId="afbdb2a7827722fd" providerId="LiveId" clId="{9DCB672E-E43A-4F8E-9202-E190BE716CD4}" dt="2020-02-14T11:57:00.947" v="2542" actId="20577"/>
          <ac:spMkLst>
            <pc:docMk/>
            <pc:sldMk cId="2525111647" sldId="348"/>
            <ac:spMk id="10" creationId="{D61E69E4-8DEB-47D6-8C4E-649C12A24815}"/>
          </ac:spMkLst>
        </pc:spChg>
        <pc:spChg chg="del">
          <ac:chgData name="Phyllipe Lima" userId="afbdb2a7827722fd" providerId="LiveId" clId="{9DCB672E-E43A-4F8E-9202-E190BE716CD4}" dt="2020-02-14T11:55:15.930" v="2443" actId="478"/>
          <ac:spMkLst>
            <pc:docMk/>
            <pc:sldMk cId="2525111647" sldId="348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56:10.956" v="2489" actId="20577"/>
          <ac:spMkLst>
            <pc:docMk/>
            <pc:sldMk cId="2525111647" sldId="348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1:55:08.523" v="2440" actId="478"/>
          <ac:picMkLst>
            <pc:docMk/>
            <pc:sldMk cId="2525111647" sldId="348"/>
            <ac:picMk id="2" creationId="{2B4196D9-CD20-49F9-90DA-C7E6A084090D}"/>
          </ac:picMkLst>
        </pc:picChg>
        <pc:picChg chg="add mod">
          <ac:chgData name="Phyllipe Lima" userId="afbdb2a7827722fd" providerId="LiveId" clId="{9DCB672E-E43A-4F8E-9202-E190BE716CD4}" dt="2020-02-14T11:56:22.385" v="2491" actId="1076"/>
          <ac:picMkLst>
            <pc:docMk/>
            <pc:sldMk cId="2525111647" sldId="348"/>
            <ac:picMk id="3" creationId="{7826579A-AE29-4202-B137-D0AE465EF929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1.666" v="4150" actId="47"/>
        <pc:sldMkLst>
          <pc:docMk/>
          <pc:sldMk cId="11559288" sldId="349"/>
        </pc:sldMkLst>
        <pc:spChg chg="del">
          <ac:chgData name="Phyllipe Lima" userId="afbdb2a7827722fd" providerId="LiveId" clId="{9DCB672E-E43A-4F8E-9202-E190BE716CD4}" dt="2020-02-14T11:58:48.858" v="2546" actId="478"/>
          <ac:spMkLst>
            <pc:docMk/>
            <pc:sldMk cId="11559288" sldId="349"/>
            <ac:spMk id="10" creationId="{D61E69E4-8DEB-47D6-8C4E-649C12A24815}"/>
          </ac:spMkLst>
        </pc:spChg>
        <pc:spChg chg="mod">
          <ac:chgData name="Phyllipe Lima" userId="afbdb2a7827722fd" providerId="LiveId" clId="{9DCB672E-E43A-4F8E-9202-E190BE716CD4}" dt="2020-02-14T12:33:14.369" v="3386" actId="20577"/>
          <ac:spMkLst>
            <pc:docMk/>
            <pc:sldMk cId="11559288" sldId="349"/>
            <ac:spMk id="17" creationId="{666EF62F-1EF5-4F16-BD51-34B3078D6E96}"/>
          </ac:spMkLst>
        </pc:spChg>
        <pc:picChg chg="add del mod">
          <ac:chgData name="Phyllipe Lima" userId="afbdb2a7827722fd" providerId="LiveId" clId="{9DCB672E-E43A-4F8E-9202-E190BE716CD4}" dt="2020-02-14T12:00:31.560" v="2698" actId="478"/>
          <ac:picMkLst>
            <pc:docMk/>
            <pc:sldMk cId="11559288" sldId="349"/>
            <ac:picMk id="2" creationId="{64E31CC3-F933-47CA-9C45-6102EB937B13}"/>
          </ac:picMkLst>
        </pc:picChg>
        <pc:picChg chg="del">
          <ac:chgData name="Phyllipe Lima" userId="afbdb2a7827722fd" providerId="LiveId" clId="{9DCB672E-E43A-4F8E-9202-E190BE716CD4}" dt="2020-02-14T11:58:45.262" v="2544" actId="478"/>
          <ac:picMkLst>
            <pc:docMk/>
            <pc:sldMk cId="11559288" sldId="349"/>
            <ac:picMk id="3" creationId="{7826579A-AE29-4202-B137-D0AE465EF929}"/>
          </ac:picMkLst>
        </pc:picChg>
        <pc:picChg chg="add mod">
          <ac:chgData name="Phyllipe Lima" userId="afbdb2a7827722fd" providerId="LiveId" clId="{9DCB672E-E43A-4F8E-9202-E190BE716CD4}" dt="2020-02-14T12:00:35.358" v="2700" actId="1076"/>
          <ac:picMkLst>
            <pc:docMk/>
            <pc:sldMk cId="11559288" sldId="349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074" v="4151" actId="47"/>
        <pc:sldMkLst>
          <pc:docMk/>
          <pc:sldMk cId="2203724217" sldId="350"/>
        </pc:sldMkLst>
        <pc:spChg chg="mod">
          <ac:chgData name="Phyllipe Lima" userId="afbdb2a7827722fd" providerId="LiveId" clId="{9DCB672E-E43A-4F8E-9202-E190BE716CD4}" dt="2020-02-14T12:05:02.802" v="2759" actId="20577"/>
          <ac:spMkLst>
            <pc:docMk/>
            <pc:sldMk cId="2203724217" sldId="350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05:07.054" v="2761" actId="1076"/>
          <ac:picMkLst>
            <pc:docMk/>
            <pc:sldMk cId="2203724217" sldId="350"/>
            <ac:picMk id="2" creationId="{8FBF0C72-E28F-4ADB-814D-E31F30F8A0D1}"/>
          </ac:picMkLst>
        </pc:picChg>
        <pc:picChg chg="del">
          <ac:chgData name="Phyllipe Lima" userId="afbdb2a7827722fd" providerId="LiveId" clId="{9DCB672E-E43A-4F8E-9202-E190BE716CD4}" dt="2020-02-14T12:04:44.712" v="2704" actId="478"/>
          <ac:picMkLst>
            <pc:docMk/>
            <pc:sldMk cId="2203724217" sldId="350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550" v="4152" actId="47"/>
        <pc:sldMkLst>
          <pc:docMk/>
          <pc:sldMk cId="49551884" sldId="351"/>
        </pc:sldMkLst>
        <pc:spChg chg="mod">
          <ac:chgData name="Phyllipe Lima" userId="afbdb2a7827722fd" providerId="LiveId" clId="{9DCB672E-E43A-4F8E-9202-E190BE716CD4}" dt="2020-02-14T12:12:15.214" v="2979" actId="20577"/>
          <ac:spMkLst>
            <pc:docMk/>
            <pc:sldMk cId="49551884" sldId="351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2:06:04.672" v="2865" actId="478"/>
          <ac:picMkLst>
            <pc:docMk/>
            <pc:sldMk cId="49551884" sldId="351"/>
            <ac:picMk id="2" creationId="{8FBF0C72-E28F-4ADB-814D-E31F30F8A0D1}"/>
          </ac:picMkLst>
        </pc:picChg>
        <pc:picChg chg="add mod ord modCrop">
          <ac:chgData name="Phyllipe Lima" userId="afbdb2a7827722fd" providerId="LiveId" clId="{9DCB672E-E43A-4F8E-9202-E190BE716CD4}" dt="2020-02-14T12:12:26.716" v="2983" actId="1076"/>
          <ac:picMkLst>
            <pc:docMk/>
            <pc:sldMk cId="49551884" sldId="351"/>
            <ac:picMk id="3" creationId="{EC97DEF5-5D42-441C-AA1F-97983FC085A1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3.220" v="4153" actId="47"/>
        <pc:sldMkLst>
          <pc:docMk/>
          <pc:sldMk cId="3905184850" sldId="352"/>
        </pc:sldMkLst>
        <pc:spChg chg="mod">
          <ac:chgData name="Phyllipe Lima" userId="afbdb2a7827722fd" providerId="LiveId" clId="{9DCB672E-E43A-4F8E-9202-E190BE716CD4}" dt="2020-02-14T12:15:07.252" v="3047" actId="14100"/>
          <ac:spMkLst>
            <pc:docMk/>
            <pc:sldMk cId="3905184850" sldId="352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15:11.594" v="3050" actId="1076"/>
          <ac:picMkLst>
            <pc:docMk/>
            <pc:sldMk cId="3905184850" sldId="352"/>
            <ac:picMk id="2" creationId="{36180F88-ED9B-4D1D-AD14-8EC9100CD093}"/>
          </ac:picMkLst>
        </pc:picChg>
        <pc:picChg chg="del">
          <ac:chgData name="Phyllipe Lima" userId="afbdb2a7827722fd" providerId="LiveId" clId="{9DCB672E-E43A-4F8E-9202-E190BE716CD4}" dt="2020-02-14T12:13:15.783" v="3006" actId="478"/>
          <ac:picMkLst>
            <pc:docMk/>
            <pc:sldMk cId="3905184850" sldId="352"/>
            <ac:picMk id="3" creationId="{EC97DEF5-5D42-441C-AA1F-97983FC085A1}"/>
          </ac:picMkLst>
        </pc:picChg>
      </pc:sldChg>
      <pc:sldChg chg="add">
        <pc:chgData name="Phyllipe Lima" userId="afbdb2a7827722fd" providerId="LiveId" clId="{9DCB672E-E43A-4F8E-9202-E190BE716CD4}" dt="2020-02-27T12:44:47.782" v="3412"/>
        <pc:sldMkLst>
          <pc:docMk/>
          <pc:sldMk cId="1856566968" sldId="353"/>
        </pc:sldMkLst>
      </pc:sldChg>
      <pc:sldChg chg="modSp add mod">
        <pc:chgData name="Phyllipe Lima" userId="afbdb2a7827722fd" providerId="LiveId" clId="{9DCB672E-E43A-4F8E-9202-E190BE716CD4}" dt="2020-02-27T12:53:39.684" v="3683" actId="403"/>
        <pc:sldMkLst>
          <pc:docMk/>
          <pc:sldMk cId="1558274516" sldId="354"/>
        </pc:sldMkLst>
        <pc:spChg chg="mod">
          <ac:chgData name="Phyllipe Lima" userId="afbdb2a7827722fd" providerId="LiveId" clId="{9DCB672E-E43A-4F8E-9202-E190BE716CD4}" dt="2020-02-27T12:46:05.282" v="3525" actId="114"/>
          <ac:spMkLst>
            <pc:docMk/>
            <pc:sldMk cId="1558274516" sldId="354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3:39.684" v="3683" actId="403"/>
          <ac:spMkLst>
            <pc:docMk/>
            <pc:sldMk cId="1558274516" sldId="354"/>
            <ac:spMk id="3" creationId="{00000000-0000-0000-0000-000000000000}"/>
          </ac:spMkLst>
        </pc:spChg>
      </pc:sldChg>
      <pc:sldChg chg="addSp modSp add mod modAnim">
        <pc:chgData name="Phyllipe Lima" userId="afbdb2a7827722fd" providerId="LiveId" clId="{9DCB672E-E43A-4F8E-9202-E190BE716CD4}" dt="2020-02-27T13:22:07.624" v="3743"/>
        <pc:sldMkLst>
          <pc:docMk/>
          <pc:sldMk cId="1022042654" sldId="355"/>
        </pc:sldMkLst>
        <pc:spChg chg="mod">
          <ac:chgData name="Phyllipe Lima" userId="afbdb2a7827722fd" providerId="LiveId" clId="{9DCB672E-E43A-4F8E-9202-E190BE716CD4}" dt="2020-02-27T12:54:08.649" v="3700" actId="20577"/>
          <ac:spMkLst>
            <pc:docMk/>
            <pc:sldMk cId="1022042654" sldId="355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4:21.928" v="3735" actId="20577"/>
          <ac:spMkLst>
            <pc:docMk/>
            <pc:sldMk cId="1022042654" sldId="355"/>
            <ac:spMk id="3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27T13:04:05.434" v="3741" actId="1076"/>
          <ac:picMkLst>
            <pc:docMk/>
            <pc:sldMk cId="1022042654" sldId="355"/>
            <ac:picMk id="4" creationId="{521DB8A9-BD19-41DD-9D22-E648E6E6B9A6}"/>
          </ac:picMkLst>
        </pc:picChg>
      </pc:sldChg>
      <pc:sldChg chg="addSp delSp modSp add mod modAnim">
        <pc:chgData name="Phyllipe Lima" userId="afbdb2a7827722fd" providerId="LiveId" clId="{9DCB672E-E43A-4F8E-9202-E190BE716CD4}" dt="2020-02-27T13:26:55.488" v="3779"/>
        <pc:sldMkLst>
          <pc:docMk/>
          <pc:sldMk cId="2393998338" sldId="356"/>
        </pc:sldMkLst>
        <pc:spChg chg="mod">
          <ac:chgData name="Phyllipe Lima" userId="afbdb2a7827722fd" providerId="LiveId" clId="{9DCB672E-E43A-4F8E-9202-E190BE716CD4}" dt="2020-02-27T13:23:13.238" v="3754" actId="20577"/>
          <ac:spMkLst>
            <pc:docMk/>
            <pc:sldMk cId="2393998338" sldId="356"/>
            <ac:spMk id="3" creationId="{00000000-0000-0000-0000-000000000000}"/>
          </ac:spMkLst>
        </pc:spChg>
        <pc:spChg chg="add mod">
          <ac:chgData name="Phyllipe Lima" userId="afbdb2a7827722fd" providerId="LiveId" clId="{9DCB672E-E43A-4F8E-9202-E190BE716CD4}" dt="2020-02-27T13:26:18.763" v="3765" actId="1582"/>
          <ac:spMkLst>
            <pc:docMk/>
            <pc:sldMk cId="2393998338" sldId="356"/>
            <ac:spMk id="10" creationId="{A17E72EB-7CB1-4C81-8D81-89CCA8CE08E8}"/>
          </ac:spMkLst>
        </pc:spChg>
        <pc:spChg chg="add mod">
          <ac:chgData name="Phyllipe Lima" userId="afbdb2a7827722fd" providerId="LiveId" clId="{9DCB672E-E43A-4F8E-9202-E190BE716CD4}" dt="2020-02-27T13:26:27.899" v="3768" actId="14100"/>
          <ac:spMkLst>
            <pc:docMk/>
            <pc:sldMk cId="2393998338" sldId="356"/>
            <ac:spMk id="11" creationId="{7C32AE04-94CC-4937-B7E4-88E4C9147946}"/>
          </ac:spMkLst>
        </pc:spChg>
        <pc:spChg chg="add mod">
          <ac:chgData name="Phyllipe Lima" userId="afbdb2a7827722fd" providerId="LiveId" clId="{9DCB672E-E43A-4F8E-9202-E190BE716CD4}" dt="2020-02-27T13:26:34.988" v="3772" actId="1076"/>
          <ac:spMkLst>
            <pc:docMk/>
            <pc:sldMk cId="2393998338" sldId="356"/>
            <ac:spMk id="12" creationId="{A28F40AC-7E20-4EE8-8EC8-84430217BADD}"/>
          </ac:spMkLst>
        </pc:spChg>
        <pc:picChg chg="del">
          <ac:chgData name="Phyllipe Lima" userId="afbdb2a7827722fd" providerId="LiveId" clId="{9DCB672E-E43A-4F8E-9202-E190BE716CD4}" dt="2020-02-27T13:23:16.337" v="3755" actId="478"/>
          <ac:picMkLst>
            <pc:docMk/>
            <pc:sldMk cId="2393998338" sldId="356"/>
            <ac:picMk id="4" creationId="{521DB8A9-BD19-41DD-9D22-E648E6E6B9A6}"/>
          </ac:picMkLst>
        </pc:picChg>
        <pc:picChg chg="add mod ord">
          <ac:chgData name="Phyllipe Lima" userId="afbdb2a7827722fd" providerId="LiveId" clId="{9DCB672E-E43A-4F8E-9202-E190BE716CD4}" dt="2020-02-27T13:26:43.143" v="3773" actId="167"/>
          <ac:picMkLst>
            <pc:docMk/>
            <pc:sldMk cId="2393998338" sldId="356"/>
            <ac:picMk id="9" creationId="{B89A1AC6-A682-486F-99A2-C85EF84F677F}"/>
          </ac:picMkLst>
        </pc:picChg>
      </pc:sldChg>
      <pc:sldChg chg="add del">
        <pc:chgData name="Phyllipe Lima" userId="afbdb2a7827722fd" providerId="LiveId" clId="{9DCB672E-E43A-4F8E-9202-E190BE716CD4}" dt="2020-02-27T22:41:51.493" v="5714" actId="47"/>
        <pc:sldMkLst>
          <pc:docMk/>
          <pc:sldMk cId="245933477" sldId="357"/>
        </pc:sldMkLst>
      </pc:sldChg>
      <pc:sldChg chg="addSp delSp modSp add mod delAnim modAnim">
        <pc:chgData name="Phyllipe Lima" userId="afbdb2a7827722fd" providerId="LiveId" clId="{9DCB672E-E43A-4F8E-9202-E190BE716CD4}" dt="2020-02-27T13:35:17.882" v="3973"/>
        <pc:sldMkLst>
          <pc:docMk/>
          <pc:sldMk cId="1003905149" sldId="358"/>
        </pc:sldMkLst>
        <pc:spChg chg="mod">
          <ac:chgData name="Phyllipe Lima" userId="afbdb2a7827722fd" providerId="LiveId" clId="{9DCB672E-E43A-4F8E-9202-E190BE716CD4}" dt="2020-02-27T13:29:20.375" v="3957" actId="20577"/>
          <ac:spMkLst>
            <pc:docMk/>
            <pc:sldMk cId="1003905149" sldId="358"/>
            <ac:spMk id="3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28:32.739" v="3854" actId="478"/>
          <ac:spMkLst>
            <pc:docMk/>
            <pc:sldMk cId="1003905149" sldId="358"/>
            <ac:spMk id="10" creationId="{A17E72EB-7CB1-4C81-8D81-89CCA8CE08E8}"/>
          </ac:spMkLst>
        </pc:spChg>
        <pc:spChg chg="del">
          <ac:chgData name="Phyllipe Lima" userId="afbdb2a7827722fd" providerId="LiveId" clId="{9DCB672E-E43A-4F8E-9202-E190BE716CD4}" dt="2020-02-27T13:28:33.323" v="3855" actId="478"/>
          <ac:spMkLst>
            <pc:docMk/>
            <pc:sldMk cId="1003905149" sldId="358"/>
            <ac:spMk id="11" creationId="{7C32AE04-94CC-4937-B7E4-88E4C9147946}"/>
          </ac:spMkLst>
        </pc:spChg>
        <pc:spChg chg="del">
          <ac:chgData name="Phyllipe Lima" userId="afbdb2a7827722fd" providerId="LiveId" clId="{9DCB672E-E43A-4F8E-9202-E190BE716CD4}" dt="2020-02-27T13:28:33.882" v="3856" actId="478"/>
          <ac:spMkLst>
            <pc:docMk/>
            <pc:sldMk cId="1003905149" sldId="358"/>
            <ac:spMk id="12" creationId="{A28F40AC-7E20-4EE8-8EC8-84430217BADD}"/>
          </ac:spMkLst>
        </pc:spChg>
        <pc:picChg chg="add del mod">
          <ac:chgData name="Phyllipe Lima" userId="afbdb2a7827722fd" providerId="LiveId" clId="{9DCB672E-E43A-4F8E-9202-E190BE716CD4}" dt="2020-02-27T13:33:05.845" v="3960" actId="478"/>
          <ac:picMkLst>
            <pc:docMk/>
            <pc:sldMk cId="1003905149" sldId="358"/>
            <ac:picMk id="4" creationId="{659118A8-1EDE-4617-AA2E-45F558B4831D}"/>
          </ac:picMkLst>
        </pc:picChg>
        <pc:picChg chg="del">
          <ac:chgData name="Phyllipe Lima" userId="afbdb2a7827722fd" providerId="LiveId" clId="{9DCB672E-E43A-4F8E-9202-E190BE716CD4}" dt="2020-02-27T13:28:26.762" v="3853" actId="478"/>
          <ac:picMkLst>
            <pc:docMk/>
            <pc:sldMk cId="1003905149" sldId="358"/>
            <ac:picMk id="9" creationId="{B89A1AC6-A682-486F-99A2-C85EF84F677F}"/>
          </ac:picMkLst>
        </pc:picChg>
        <pc:picChg chg="add del mod">
          <ac:chgData name="Phyllipe Lima" userId="afbdb2a7827722fd" providerId="LiveId" clId="{9DCB672E-E43A-4F8E-9202-E190BE716CD4}" dt="2020-02-27T13:34:51.651" v="3967" actId="478"/>
          <ac:picMkLst>
            <pc:docMk/>
            <pc:sldMk cId="1003905149" sldId="358"/>
            <ac:picMk id="13" creationId="{E6E2883C-A017-4B2B-9EC5-6C93FCC0A660}"/>
          </ac:picMkLst>
        </pc:picChg>
        <pc:picChg chg="add mod">
          <ac:chgData name="Phyllipe Lima" userId="afbdb2a7827722fd" providerId="LiveId" clId="{9DCB672E-E43A-4F8E-9202-E190BE716CD4}" dt="2020-02-27T13:34:59.656" v="3971" actId="1076"/>
          <ac:picMkLst>
            <pc:docMk/>
            <pc:sldMk cId="1003905149" sldId="358"/>
            <ac:picMk id="14" creationId="{F005C3D8-B974-4B21-91E5-58C61F82E363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10:36.522" v="4543" actId="1036"/>
        <pc:sldMkLst>
          <pc:docMk/>
          <pc:sldMk cId="948076446" sldId="359"/>
        </pc:sldMkLst>
        <pc:spChg chg="del mod">
          <ac:chgData name="Phyllipe Lima" userId="afbdb2a7827722fd" providerId="LiveId" clId="{9DCB672E-E43A-4F8E-9202-E190BE716CD4}" dt="2020-02-27T13:46:33.499" v="3988" actId="478"/>
          <ac:spMkLst>
            <pc:docMk/>
            <pc:sldMk cId="948076446" sldId="359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27T13:45:47.143" v="3987" actId="478"/>
          <ac:spMkLst>
            <pc:docMk/>
            <pc:sldMk cId="948076446" sldId="359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46:35.271" v="3989" actId="478"/>
          <ac:spMkLst>
            <pc:docMk/>
            <pc:sldMk cId="948076446" sldId="359"/>
            <ac:spMk id="9" creationId="{E571A5BB-2E0A-4CC1-9DE1-4D027CE586D5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2" creationId="{D767F509-339B-42B3-B485-4D594FC89D7E}"/>
          </ac:spMkLst>
        </pc:spChg>
        <pc:spChg chg="add mod">
          <ac:chgData name="Phyllipe Lima" userId="afbdb2a7827722fd" providerId="LiveId" clId="{9DCB672E-E43A-4F8E-9202-E190BE716CD4}" dt="2020-02-27T13:48:46.307" v="4014" actId="14100"/>
          <ac:spMkLst>
            <pc:docMk/>
            <pc:sldMk cId="948076446" sldId="359"/>
            <ac:spMk id="13" creationId="{BA119BF4-8891-4DF8-989F-0556655B5E02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5" creationId="{044FC36E-D931-4015-BBCC-D4C94A31290E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6" creationId="{7450DED6-8BD5-4CC2-B778-A65D8DB531DB}"/>
          </ac:spMkLst>
        </pc:spChg>
        <pc:spChg chg="add mod">
          <ac:chgData name="Phyllipe Lima" userId="afbdb2a7827722fd" providerId="LiveId" clId="{9DCB672E-E43A-4F8E-9202-E190BE716CD4}" dt="2020-02-27T13:50:47.354" v="4120" actId="20577"/>
          <ac:spMkLst>
            <pc:docMk/>
            <pc:sldMk cId="948076446" sldId="359"/>
            <ac:spMk id="17" creationId="{DF9DE86F-FEC4-49E8-B306-AAE87B682D4A}"/>
          </ac:spMkLst>
        </pc:spChg>
        <pc:spChg chg="add mod">
          <ac:chgData name="Phyllipe Lima" userId="afbdb2a7827722fd" providerId="LiveId" clId="{9DCB672E-E43A-4F8E-9202-E190BE716CD4}" dt="2020-02-27T13:48:55.910" v="4018" actId="20577"/>
          <ac:spMkLst>
            <pc:docMk/>
            <pc:sldMk cId="948076446" sldId="359"/>
            <ac:spMk id="19" creationId="{88A6C215-A145-4DFB-A112-C65692FF442F}"/>
          </ac:spMkLst>
        </pc:spChg>
        <pc:spChg chg="add del">
          <ac:chgData name="Phyllipe Lima" userId="afbdb2a7827722fd" providerId="LiveId" clId="{9DCB672E-E43A-4F8E-9202-E190BE716CD4}" dt="2020-02-27T13:48:48.113" v="4015" actId="478"/>
          <ac:spMkLst>
            <pc:docMk/>
            <pc:sldMk cId="948076446" sldId="359"/>
            <ac:spMk id="20" creationId="{46965583-B1FB-49EB-9A8E-7A6762D8074F}"/>
          </ac:spMkLst>
        </pc:spChg>
        <pc:spChg chg="add del">
          <ac:chgData name="Phyllipe Lima" userId="afbdb2a7827722fd" providerId="LiveId" clId="{9DCB672E-E43A-4F8E-9202-E190BE716CD4}" dt="2020-02-27T13:49:05.442" v="4019" actId="478"/>
          <ac:spMkLst>
            <pc:docMk/>
            <pc:sldMk cId="948076446" sldId="359"/>
            <ac:spMk id="21" creationId="{4F169B72-8B61-4EBD-A06F-EDF2B262DE3A}"/>
          </ac:spMkLst>
        </pc:spChg>
        <pc:picChg chg="add del mod">
          <ac:chgData name="Phyllipe Lima" userId="afbdb2a7827722fd" providerId="LiveId" clId="{9DCB672E-E43A-4F8E-9202-E190BE716CD4}" dt="2020-02-27T14:10:03.348" v="4536" actId="478"/>
          <ac:picMkLst>
            <pc:docMk/>
            <pc:sldMk cId="948076446" sldId="359"/>
            <ac:picMk id="10" creationId="{C261CE1D-5648-49AD-AA78-C0A397694A4B}"/>
          </ac:picMkLst>
        </pc:picChg>
        <pc:picChg chg="del">
          <ac:chgData name="Phyllipe Lima" userId="afbdb2a7827722fd" providerId="LiveId" clId="{9DCB672E-E43A-4F8E-9202-E190BE716CD4}" dt="2020-02-27T13:46:36.799" v="3990" actId="478"/>
          <ac:picMkLst>
            <pc:docMk/>
            <pc:sldMk cId="948076446" sldId="359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10:36.522" v="4543" actId="1036"/>
          <ac:picMkLst>
            <pc:docMk/>
            <pc:sldMk cId="948076446" sldId="359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3:49:40.787" v="4051" actId="1076"/>
          <ac:cxnSpMkLst>
            <pc:docMk/>
            <pc:sldMk cId="948076446" sldId="359"/>
            <ac:cxnSpMk id="18" creationId="{9D6D8AA7-C499-40E7-80DF-BB614CFE75F8}"/>
          </ac:cxnSpMkLst>
        </pc:cxnChg>
        <pc:cxnChg chg="add del mod">
          <ac:chgData name="Phyllipe Lima" userId="afbdb2a7827722fd" providerId="LiveId" clId="{9DCB672E-E43A-4F8E-9202-E190BE716CD4}" dt="2020-02-27T13:49:07.524" v="4021" actId="478"/>
          <ac:cxnSpMkLst>
            <pc:docMk/>
            <pc:sldMk cId="948076446" sldId="359"/>
            <ac:cxnSpMk id="22" creationId="{EDF68873-7CFD-4352-9AE9-4FCBE8A0F99A}"/>
          </ac:cxnSpMkLst>
        </pc:cxnChg>
      </pc:sldChg>
      <pc:sldChg chg="addSp delSp modSp add mod delAnim modAnim">
        <pc:chgData name="Phyllipe Lima" userId="afbdb2a7827722fd" providerId="LiveId" clId="{9DCB672E-E43A-4F8E-9202-E190BE716CD4}" dt="2020-02-27T22:42:45.022" v="5715"/>
        <pc:sldMkLst>
          <pc:docMk/>
          <pc:sldMk cId="3205467485" sldId="360"/>
        </pc:sldMkLst>
        <pc:spChg chg="mod">
          <ac:chgData name="Phyllipe Lima" userId="afbdb2a7827722fd" providerId="LiveId" clId="{9DCB672E-E43A-4F8E-9202-E190BE716CD4}" dt="2020-02-27T13:57:13.102" v="4191" actId="20577"/>
          <ac:spMkLst>
            <pc:docMk/>
            <pc:sldMk cId="3205467485" sldId="360"/>
            <ac:spMk id="2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57:15.701" v="4192" actId="478"/>
          <ac:spMkLst>
            <pc:docMk/>
            <pc:sldMk cId="3205467485" sldId="360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57:17.262" v="4193" actId="478"/>
          <ac:spMkLst>
            <pc:docMk/>
            <pc:sldMk cId="3205467485" sldId="360"/>
            <ac:spMk id="9" creationId="{1AE4DC4D-2E35-4486-A77F-A0ABF5E7EF09}"/>
          </ac:spMkLst>
        </pc:spChg>
        <pc:spChg chg="add del">
          <ac:chgData name="Phyllipe Lima" userId="afbdb2a7827722fd" providerId="LiveId" clId="{9DCB672E-E43A-4F8E-9202-E190BE716CD4}" dt="2020-02-27T14:02:56.768" v="4202"/>
          <ac:spMkLst>
            <pc:docMk/>
            <pc:sldMk cId="3205467485" sldId="360"/>
            <ac:spMk id="11" creationId="{0246E579-9DD6-4A01-AAFD-B3295747821C}"/>
          </ac:spMkLst>
        </pc:spChg>
        <pc:spChg chg="add mod">
          <ac:chgData name="Phyllipe Lima" userId="afbdb2a7827722fd" providerId="LiveId" clId="{9DCB672E-E43A-4F8E-9202-E190BE716CD4}" dt="2020-02-27T14:03:50.262" v="4250" actId="1076"/>
          <ac:spMkLst>
            <pc:docMk/>
            <pc:sldMk cId="3205467485" sldId="360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02:38.983" v="4200" actId="1076"/>
          <ac:picMkLst>
            <pc:docMk/>
            <pc:sldMk cId="3205467485" sldId="360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3:57:18.769" v="4194" actId="478"/>
          <ac:picMkLst>
            <pc:docMk/>
            <pc:sldMk cId="3205467485" sldId="360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03:54.341" v="4251" actId="14100"/>
          <ac:picMkLst>
            <pc:docMk/>
            <pc:sldMk cId="3205467485" sldId="360"/>
            <ac:picMk id="1026" creationId="{752C6695-19E0-4A5E-B674-8814E45AB80E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22:43:25.991" v="5720"/>
        <pc:sldMkLst>
          <pc:docMk/>
          <pc:sldMk cId="102878743" sldId="361"/>
        </pc:sldMkLst>
        <pc:spChg chg="mod">
          <ac:chgData name="Phyllipe Lima" userId="afbdb2a7827722fd" providerId="LiveId" clId="{9DCB672E-E43A-4F8E-9202-E190BE716CD4}" dt="2020-02-27T14:13:41.590" v="4704" actId="20577"/>
          <ac:spMkLst>
            <pc:docMk/>
            <pc:sldMk cId="102878743" sldId="361"/>
            <ac:spMk id="13" creationId="{1583D08E-2731-42FE-BEC8-E2FC888CC06A}"/>
          </ac:spMkLst>
        </pc:spChg>
        <pc:picChg chg="add del mod">
          <ac:chgData name="Phyllipe Lima" userId="afbdb2a7827722fd" providerId="LiveId" clId="{9DCB672E-E43A-4F8E-9202-E190BE716CD4}" dt="2020-02-27T14:11:35.267" v="4546" actId="478"/>
          <ac:picMkLst>
            <pc:docMk/>
            <pc:sldMk cId="102878743" sldId="361"/>
            <ac:picMk id="3" creationId="{3B2FCF76-5F6A-473E-A607-72B42133DA5E}"/>
          </ac:picMkLst>
        </pc:picChg>
        <pc:picChg chg="add del mod">
          <ac:chgData name="Phyllipe Lima" userId="afbdb2a7827722fd" providerId="LiveId" clId="{9DCB672E-E43A-4F8E-9202-E190BE716CD4}" dt="2020-02-27T14:11:34.557" v="4545" actId="478"/>
          <ac:picMkLst>
            <pc:docMk/>
            <pc:sldMk cId="102878743" sldId="361"/>
            <ac:picMk id="4" creationId="{964E47F5-7136-4936-A87F-97B5936FC6F1}"/>
          </ac:picMkLst>
        </pc:picChg>
        <pc:picChg chg="add del mod">
          <ac:chgData name="Phyllipe Lima" userId="afbdb2a7827722fd" providerId="LiveId" clId="{9DCB672E-E43A-4F8E-9202-E190BE716CD4}" dt="2020-02-27T22:43:13.143" v="5716" actId="478"/>
          <ac:picMkLst>
            <pc:docMk/>
            <pc:sldMk cId="102878743" sldId="361"/>
            <ac:picMk id="9" creationId="{23A5C539-45DE-4A58-B5F3-C5B711D3F17A}"/>
          </ac:picMkLst>
        </pc:picChg>
        <pc:picChg chg="del">
          <ac:chgData name="Phyllipe Lima" userId="afbdb2a7827722fd" providerId="LiveId" clId="{9DCB672E-E43A-4F8E-9202-E190BE716CD4}" dt="2020-02-27T14:06:22.057" v="4372" actId="478"/>
          <ac:picMkLst>
            <pc:docMk/>
            <pc:sldMk cId="102878743" sldId="361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4:04:42.764" v="4256" actId="478"/>
          <ac:picMkLst>
            <pc:docMk/>
            <pc:sldMk cId="102878743" sldId="361"/>
            <ac:picMk id="1026" creationId="{752C6695-19E0-4A5E-B674-8814E45AB80E}"/>
          </ac:picMkLst>
        </pc:picChg>
      </pc:sldChg>
      <pc:sldChg chg="addSp delSp modSp add mod modAnim">
        <pc:chgData name="Phyllipe Lima" userId="afbdb2a7827722fd" providerId="LiveId" clId="{9DCB672E-E43A-4F8E-9202-E190BE716CD4}" dt="2020-02-27T14:22:50.143" v="5059"/>
        <pc:sldMkLst>
          <pc:docMk/>
          <pc:sldMk cId="2279137439" sldId="362"/>
        </pc:sldMkLst>
        <pc:spChg chg="mod">
          <ac:chgData name="Phyllipe Lima" userId="afbdb2a7827722fd" providerId="LiveId" clId="{9DCB672E-E43A-4F8E-9202-E190BE716CD4}" dt="2020-02-27T14:21:21.568" v="5017" actId="14100"/>
          <ac:spMkLst>
            <pc:docMk/>
            <pc:sldMk cId="2279137439" sldId="362"/>
            <ac:spMk id="12" creationId="{D767F509-339B-42B3-B485-4D594FC89D7E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3" creationId="{BA119BF4-8891-4DF8-989F-0556655B5E02}"/>
          </ac:spMkLst>
        </pc:spChg>
        <pc:spChg chg="mod">
          <ac:chgData name="Phyllipe Lima" userId="afbdb2a7827722fd" providerId="LiveId" clId="{9DCB672E-E43A-4F8E-9202-E190BE716CD4}" dt="2020-02-27T14:21:18.817" v="5016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Phyllipe Lima" userId="afbdb2a7827722fd" providerId="LiveId" clId="{9DCB672E-E43A-4F8E-9202-E190BE716CD4}" dt="2020-02-27T14:22:06.007" v="5057" actId="1076"/>
          <ac:spMkLst>
            <pc:docMk/>
            <pc:sldMk cId="2279137439" sldId="362"/>
            <ac:spMk id="16" creationId="{7450DED6-8BD5-4CC2-B778-A65D8DB531DB}"/>
          </ac:spMkLst>
        </pc:spChg>
        <pc:spChg chg="mod">
          <ac:chgData name="Phyllipe Lima" userId="afbdb2a7827722fd" providerId="LiveId" clId="{9DCB672E-E43A-4F8E-9202-E190BE716CD4}" dt="2020-02-27T14:21:32.470" v="5045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9" creationId="{88A6C215-A145-4DFB-A112-C65692FF442F}"/>
          </ac:spMkLst>
        </pc:spChg>
        <pc:spChg chg="add mod">
          <ac:chgData name="Phyllipe Lima" userId="afbdb2a7827722fd" providerId="LiveId" clId="{9DCB672E-E43A-4F8E-9202-E190BE716CD4}" dt="2020-02-27T14:21:36.337" v="5046" actId="14100"/>
          <ac:spMkLst>
            <pc:docMk/>
            <pc:sldMk cId="2279137439" sldId="362"/>
            <ac:spMk id="20" creationId="{DB6DEE49-47EB-4E5A-9070-293AE70C0BD0}"/>
          </ac:spMkLst>
        </pc:spChg>
        <pc:picChg chg="del">
          <ac:chgData name="Phyllipe Lima" userId="afbdb2a7827722fd" providerId="LiveId" clId="{9DCB672E-E43A-4F8E-9202-E190BE716CD4}" dt="2020-02-27T14:17:57.340" v="4869" actId="478"/>
          <ac:picMkLst>
            <pc:docMk/>
            <pc:sldMk cId="2279137439" sldId="362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4:21:53.792" v="5053" actId="14100"/>
          <ac:cxnSpMkLst>
            <pc:docMk/>
            <pc:sldMk cId="2279137439" sldId="362"/>
            <ac:cxnSpMk id="14" creationId="{59715CBF-E27C-4CD6-B9F0-FFC34CE70236}"/>
          </ac:cxnSpMkLst>
        </pc:cxnChg>
        <pc:cxnChg chg="mod">
          <ac:chgData name="Phyllipe Lima" userId="afbdb2a7827722fd" providerId="LiveId" clId="{9DCB672E-E43A-4F8E-9202-E190BE716CD4}" dt="2020-02-27T14:22:02.976" v="5056" actId="1076"/>
          <ac:cxnSpMkLst>
            <pc:docMk/>
            <pc:sldMk cId="2279137439" sldId="362"/>
            <ac:cxnSpMk id="18" creationId="{9D6D8AA7-C499-40E7-80DF-BB614CFE75F8}"/>
          </ac:cxnSpMkLst>
        </pc:cxnChg>
      </pc:sldChg>
      <pc:sldChg chg="addSp modSp add mod modAnim">
        <pc:chgData name="Phyllipe Lima" userId="afbdb2a7827722fd" providerId="LiveId" clId="{9DCB672E-E43A-4F8E-9202-E190BE716CD4}" dt="2020-02-27T14:15:08.394" v="4850" actId="14100"/>
        <pc:sldMkLst>
          <pc:docMk/>
          <pc:sldMk cId="897332770" sldId="363"/>
        </pc:sldMkLst>
        <pc:spChg chg="add mod">
          <ac:chgData name="Phyllipe Lima" userId="afbdb2a7827722fd" providerId="LiveId" clId="{9DCB672E-E43A-4F8E-9202-E190BE716CD4}" dt="2020-02-27T14:14:39.986" v="4835" actId="14100"/>
          <ac:spMkLst>
            <pc:docMk/>
            <pc:sldMk cId="897332770" sldId="363"/>
            <ac:spMk id="10" creationId="{B00BE6D4-ABD8-497C-8DA4-8D61AE665DA6}"/>
          </ac:spMkLst>
        </pc:spChg>
        <pc:spChg chg="add mod">
          <ac:chgData name="Phyllipe Lima" userId="afbdb2a7827722fd" providerId="LiveId" clId="{9DCB672E-E43A-4F8E-9202-E190BE716CD4}" dt="2020-02-27T14:14:50.906" v="4841" actId="14100"/>
          <ac:spMkLst>
            <pc:docMk/>
            <pc:sldMk cId="897332770" sldId="363"/>
            <ac:spMk id="11" creationId="{147B3AEE-581A-4AAF-BF13-547819275029}"/>
          </ac:spMkLst>
        </pc:spChg>
        <pc:spChg chg="add mod">
          <ac:chgData name="Phyllipe Lima" userId="afbdb2a7827722fd" providerId="LiveId" clId="{9DCB672E-E43A-4F8E-9202-E190BE716CD4}" dt="2020-02-27T14:15:00.690" v="4847" actId="14100"/>
          <ac:spMkLst>
            <pc:docMk/>
            <pc:sldMk cId="897332770" sldId="363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4:04.727" v="4830" actId="20577"/>
          <ac:spMkLst>
            <pc:docMk/>
            <pc:sldMk cId="897332770" sldId="363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15:08.394" v="4850" actId="14100"/>
          <ac:spMkLst>
            <pc:docMk/>
            <pc:sldMk cId="897332770" sldId="363"/>
            <ac:spMk id="14" creationId="{BFF7A66E-23BA-4793-90AD-656FB64FFE30}"/>
          </ac:spMkLst>
        </pc:spChg>
        <pc:picChg chg="mod ord">
          <ac:chgData name="Phyllipe Lima" userId="afbdb2a7827722fd" providerId="LiveId" clId="{9DCB672E-E43A-4F8E-9202-E190BE716CD4}" dt="2020-02-27T14:14:54.007" v="4844" actId="1076"/>
          <ac:picMkLst>
            <pc:docMk/>
            <pc:sldMk cId="897332770" sldId="363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17:43.953" v="4868" actId="14100"/>
        <pc:sldMkLst>
          <pc:docMk/>
          <pc:sldMk cId="1299811048" sldId="364"/>
        </pc:sldMkLst>
        <pc:spChg chg="mod">
          <ac:chgData name="Phyllipe Lima" userId="afbdb2a7827722fd" providerId="LiveId" clId="{9DCB672E-E43A-4F8E-9202-E190BE716CD4}" dt="2020-02-27T14:17:43.953" v="4868" actId="14100"/>
          <ac:spMkLst>
            <pc:docMk/>
            <pc:sldMk cId="1299811048" sldId="364"/>
            <ac:spMk id="10" creationId="{B00BE6D4-ABD8-497C-8DA4-8D61AE665DA6}"/>
          </ac:spMkLst>
        </pc:spChg>
        <pc:spChg chg="mod">
          <ac:chgData name="Phyllipe Lima" userId="afbdb2a7827722fd" providerId="LiveId" clId="{9DCB672E-E43A-4F8E-9202-E190BE716CD4}" dt="2020-02-27T14:17:29.201" v="4864" actId="14100"/>
          <ac:spMkLst>
            <pc:docMk/>
            <pc:sldMk cId="1299811048" sldId="364"/>
            <ac:spMk id="11" creationId="{147B3AEE-581A-4AAF-BF13-547819275029}"/>
          </ac:spMkLst>
        </pc:spChg>
        <pc:spChg chg="del mod">
          <ac:chgData name="Phyllipe Lima" userId="afbdb2a7827722fd" providerId="LiveId" clId="{9DCB672E-E43A-4F8E-9202-E190BE716CD4}" dt="2020-02-27T14:17:35.807" v="4867" actId="478"/>
          <ac:spMkLst>
            <pc:docMk/>
            <pc:sldMk cId="1299811048" sldId="364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6:01.661" v="4853" actId="20577"/>
          <ac:spMkLst>
            <pc:docMk/>
            <pc:sldMk cId="1299811048" sldId="364"/>
            <ac:spMk id="13" creationId="{1583D08E-2731-42FE-BEC8-E2FC888CC06A}"/>
          </ac:spMkLst>
        </pc:spChg>
        <pc:spChg chg="del">
          <ac:chgData name="Phyllipe Lima" userId="afbdb2a7827722fd" providerId="LiveId" clId="{9DCB672E-E43A-4F8E-9202-E190BE716CD4}" dt="2020-02-27T14:17:21.912" v="4861" actId="478"/>
          <ac:spMkLst>
            <pc:docMk/>
            <pc:sldMk cId="1299811048" sldId="364"/>
            <ac:spMk id="14" creationId="{BFF7A66E-23BA-4793-90AD-656FB64FFE30}"/>
          </ac:spMkLst>
        </pc:spChg>
        <pc:picChg chg="add mod ord">
          <ac:chgData name="Phyllipe Lima" userId="afbdb2a7827722fd" providerId="LiveId" clId="{9DCB672E-E43A-4F8E-9202-E190BE716CD4}" dt="2020-02-27T14:17:18.913" v="4860" actId="1076"/>
          <ac:picMkLst>
            <pc:docMk/>
            <pc:sldMk cId="1299811048" sldId="364"/>
            <ac:picMk id="3" creationId="{A571F78A-C470-40FC-9EF1-74AD2C82DDD1}"/>
          </ac:picMkLst>
        </pc:picChg>
        <pc:picChg chg="del">
          <ac:chgData name="Phyllipe Lima" userId="afbdb2a7827722fd" providerId="LiveId" clId="{9DCB672E-E43A-4F8E-9202-E190BE716CD4}" dt="2020-02-27T14:16:59.813" v="4854" actId="478"/>
          <ac:picMkLst>
            <pc:docMk/>
            <pc:sldMk cId="1299811048" sldId="364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30:37.157" v="5156" actId="1076"/>
        <pc:sldMkLst>
          <pc:docMk/>
          <pc:sldMk cId="3448696345" sldId="365"/>
        </pc:sldMkLst>
        <pc:spChg chg="del">
          <ac:chgData name="Phyllipe Lima" userId="afbdb2a7827722fd" providerId="LiveId" clId="{9DCB672E-E43A-4F8E-9202-E190BE716CD4}" dt="2020-02-27T14:25:50.257" v="5124" actId="478"/>
          <ac:spMkLst>
            <pc:docMk/>
            <pc:sldMk cId="3448696345" sldId="365"/>
            <ac:spMk id="10" creationId="{B00BE6D4-ABD8-497C-8DA4-8D61AE665DA6}"/>
          </ac:spMkLst>
        </pc:spChg>
        <pc:spChg chg="del">
          <ac:chgData name="Phyllipe Lima" userId="afbdb2a7827722fd" providerId="LiveId" clId="{9DCB672E-E43A-4F8E-9202-E190BE716CD4}" dt="2020-02-27T14:25:49.582" v="5123" actId="478"/>
          <ac:spMkLst>
            <pc:docMk/>
            <pc:sldMk cId="3448696345" sldId="365"/>
            <ac:spMk id="11" creationId="{147B3AEE-581A-4AAF-BF13-547819275029}"/>
          </ac:spMkLst>
        </pc:spChg>
        <pc:spChg chg="mod">
          <ac:chgData name="Phyllipe Lima" userId="afbdb2a7827722fd" providerId="LiveId" clId="{9DCB672E-E43A-4F8E-9202-E190BE716CD4}" dt="2020-02-27T14:30:29.235" v="5153" actId="20577"/>
          <ac:spMkLst>
            <pc:docMk/>
            <pc:sldMk cId="3448696345" sldId="365"/>
            <ac:spMk id="13" creationId="{1583D08E-2731-42FE-BEC8-E2FC888CC06A}"/>
          </ac:spMkLst>
        </pc:spChg>
        <pc:picChg chg="del">
          <ac:chgData name="Phyllipe Lima" userId="afbdb2a7827722fd" providerId="LiveId" clId="{9DCB672E-E43A-4F8E-9202-E190BE716CD4}" dt="2020-02-27T14:25:48.668" v="5122" actId="478"/>
          <ac:picMkLst>
            <pc:docMk/>
            <pc:sldMk cId="3448696345" sldId="365"/>
            <ac:picMk id="3" creationId="{A571F78A-C470-40FC-9EF1-74AD2C82DDD1}"/>
          </ac:picMkLst>
        </pc:picChg>
        <pc:picChg chg="add mod">
          <ac:chgData name="Phyllipe Lima" userId="afbdb2a7827722fd" providerId="LiveId" clId="{9DCB672E-E43A-4F8E-9202-E190BE716CD4}" dt="2020-02-27T14:30:37.157" v="5156" actId="1076"/>
          <ac:picMkLst>
            <pc:docMk/>
            <pc:sldMk cId="3448696345" sldId="365"/>
            <ac:picMk id="4" creationId="{9E987451-82EF-4078-B32E-D004B6174609}"/>
          </ac:picMkLst>
        </pc:picChg>
      </pc:sldChg>
      <pc:sldChg chg="addSp delSp modSp add mod modAnim">
        <pc:chgData name="Phyllipe Lima" userId="afbdb2a7827722fd" providerId="LiveId" clId="{9DCB672E-E43A-4F8E-9202-E190BE716CD4}" dt="2020-02-27T14:32:51.015" v="5313"/>
        <pc:sldMkLst>
          <pc:docMk/>
          <pc:sldMk cId="3904194454" sldId="366"/>
        </pc:sldMkLst>
        <pc:spChg chg="add mod">
          <ac:chgData name="Phyllipe Lima" userId="afbdb2a7827722fd" providerId="LiveId" clId="{9DCB672E-E43A-4F8E-9202-E190BE716CD4}" dt="2020-02-27T14:32:21.588" v="5311" actId="6549"/>
          <ac:spMkLst>
            <pc:docMk/>
            <pc:sldMk cId="3904194454" sldId="366"/>
            <ac:spMk id="10" creationId="{AB2B4092-3259-4936-B132-83CB8D576AD5}"/>
          </ac:spMkLst>
        </pc:spChg>
        <pc:spChg chg="mod">
          <ac:chgData name="Phyllipe Lima" userId="afbdb2a7827722fd" providerId="LiveId" clId="{9DCB672E-E43A-4F8E-9202-E190BE716CD4}" dt="2020-02-27T14:31:58.012" v="5225" actId="14100"/>
          <ac:spMkLst>
            <pc:docMk/>
            <pc:sldMk cId="3904194454" sldId="366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31:54.148" v="5224" actId="1076"/>
          <ac:picMkLst>
            <pc:docMk/>
            <pc:sldMk cId="3904194454" sldId="366"/>
            <ac:picMk id="3" creationId="{353FBA5E-ADE6-4B8C-8AC5-1DB9949C22BA}"/>
          </ac:picMkLst>
        </pc:picChg>
        <pc:picChg chg="del">
          <ac:chgData name="Phyllipe Lima" userId="afbdb2a7827722fd" providerId="LiveId" clId="{9DCB672E-E43A-4F8E-9202-E190BE716CD4}" dt="2020-02-27T14:31:39.434" v="5213" actId="478"/>
          <ac:picMkLst>
            <pc:docMk/>
            <pc:sldMk cId="3904194454" sldId="366"/>
            <ac:picMk id="4" creationId="{9E987451-82EF-4078-B32E-D004B6174609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44:58.400" v="5378" actId="14100"/>
        <pc:sldMkLst>
          <pc:docMk/>
          <pc:sldMk cId="538672731" sldId="367"/>
        </pc:sldMkLst>
        <pc:spChg chg="mod">
          <ac:chgData name="Phyllipe Lima" userId="afbdb2a7827722fd" providerId="LiveId" clId="{9DCB672E-E43A-4F8E-9202-E190BE716CD4}" dt="2020-02-27T14:41:48.314" v="5333" actId="114"/>
          <ac:spMkLst>
            <pc:docMk/>
            <pc:sldMk cId="538672731" sldId="367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4:41:39.129" v="5318" actId="478"/>
          <ac:spMkLst>
            <pc:docMk/>
            <pc:sldMk cId="538672731" sldId="367"/>
            <ac:spMk id="9" creationId="{DDE25D68-8B0E-4E89-A34E-2423547F6F77}"/>
          </ac:spMkLst>
        </pc:spChg>
        <pc:spChg chg="del">
          <ac:chgData name="Phyllipe Lima" userId="afbdb2a7827722fd" providerId="LiveId" clId="{9DCB672E-E43A-4F8E-9202-E190BE716CD4}" dt="2020-02-27T14:41:35.574" v="5315" actId="478"/>
          <ac:spMkLst>
            <pc:docMk/>
            <pc:sldMk cId="538672731" sldId="367"/>
            <ac:spMk id="10" creationId="{AB2B4092-3259-4936-B132-83CB8D576AD5}"/>
          </ac:spMkLst>
        </pc:spChg>
        <pc:spChg chg="del">
          <ac:chgData name="Phyllipe Lima" userId="afbdb2a7827722fd" providerId="LiveId" clId="{9DCB672E-E43A-4F8E-9202-E190BE716CD4}" dt="2020-02-27T14:41:37.948" v="5317" actId="478"/>
          <ac:spMkLst>
            <pc:docMk/>
            <pc:sldMk cId="538672731" sldId="367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44:58.400" v="5378" actId="14100"/>
          <ac:spMkLst>
            <pc:docMk/>
            <pc:sldMk cId="538672731" sldId="367"/>
            <ac:spMk id="14" creationId="{9B78DE28-26A3-41DF-9C3B-B653B75D1183}"/>
          </ac:spMkLst>
        </pc:spChg>
        <pc:spChg chg="add mod">
          <ac:chgData name="Phyllipe Lima" userId="afbdb2a7827722fd" providerId="LiveId" clId="{9DCB672E-E43A-4F8E-9202-E190BE716CD4}" dt="2020-02-27T14:42:35.336" v="5371" actId="20577"/>
          <ac:spMkLst>
            <pc:docMk/>
            <pc:sldMk cId="538672731" sldId="367"/>
            <ac:spMk id="15" creationId="{E09F0783-9B01-4215-B6F3-E18BDFD36368}"/>
          </ac:spMkLst>
        </pc:spChg>
        <pc:picChg chg="del">
          <ac:chgData name="Phyllipe Lima" userId="afbdb2a7827722fd" providerId="LiveId" clId="{9DCB672E-E43A-4F8E-9202-E190BE716CD4}" dt="2020-02-27T14:41:36.904" v="5316" actId="478"/>
          <ac:picMkLst>
            <pc:docMk/>
            <pc:sldMk cId="538672731" sldId="367"/>
            <ac:picMk id="3" creationId="{353FBA5E-ADE6-4B8C-8AC5-1DB9949C22BA}"/>
          </ac:picMkLst>
        </pc:picChg>
        <pc:picChg chg="add del mod">
          <ac:chgData name="Phyllipe Lima" userId="afbdb2a7827722fd" providerId="LiveId" clId="{9DCB672E-E43A-4F8E-9202-E190BE716CD4}" dt="2020-02-27T14:44:47.286" v="5374" actId="478"/>
          <ac:picMkLst>
            <pc:docMk/>
            <pc:sldMk cId="538672731" sldId="367"/>
            <ac:picMk id="11" creationId="{50F5BCC9-2A18-403E-84B3-F530F19924A1}"/>
          </ac:picMkLst>
        </pc:picChg>
        <pc:picChg chg="add ord">
          <ac:chgData name="Phyllipe Lima" userId="afbdb2a7827722fd" providerId="LiveId" clId="{9DCB672E-E43A-4F8E-9202-E190BE716CD4}" dt="2020-02-27T14:44:50.289" v="5376" actId="167"/>
          <ac:picMkLst>
            <pc:docMk/>
            <pc:sldMk cId="538672731" sldId="367"/>
            <ac:picMk id="12" creationId="{6F8D87BE-9FD1-491D-912D-12AF1BF07407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0:57:44.582" v="5724"/>
        <pc:sldMkLst>
          <pc:docMk/>
          <pc:sldMk cId="3160081941" sldId="368"/>
        </pc:sldMkLst>
        <pc:spChg chg="add del mod">
          <ac:chgData name="Phyllipe Lima" userId="afbdb2a7827722fd" providerId="LiveId" clId="{9DCB672E-E43A-4F8E-9202-E190BE716CD4}" dt="2020-02-27T14:48:55.296" v="5383" actId="478"/>
          <ac:spMkLst>
            <pc:docMk/>
            <pc:sldMk cId="3160081941" sldId="368"/>
            <ac:spMk id="4" creationId="{18621179-E2FC-4784-AA09-9A7AABA75DA3}"/>
          </ac:spMkLst>
        </pc:spChg>
        <pc:spChg chg="add del">
          <ac:chgData name="Phyllipe Lima" userId="afbdb2a7827722fd" providerId="LiveId" clId="{9DCB672E-E43A-4F8E-9202-E190BE716CD4}" dt="2020-02-27T22:31:59.410" v="5394"/>
          <ac:spMkLst>
            <pc:docMk/>
            <pc:sldMk cId="3160081941" sldId="368"/>
            <ac:spMk id="13" creationId="{D1FEA8E4-E9D1-42AB-AE77-A0163E38AE77}"/>
          </ac:spMkLst>
        </pc:spChg>
        <pc:spChg chg="del">
          <ac:chgData name="Phyllipe Lima" userId="afbdb2a7827722fd" providerId="LiveId" clId="{9DCB672E-E43A-4F8E-9202-E190BE716CD4}" dt="2020-02-27T14:48:51.776" v="5381" actId="478"/>
          <ac:spMkLst>
            <pc:docMk/>
            <pc:sldMk cId="3160081941" sldId="368"/>
            <ac:spMk id="14" creationId="{9B78DE28-26A3-41DF-9C3B-B653B75D1183}"/>
          </ac:spMkLst>
        </pc:spChg>
        <pc:spChg chg="del">
          <ac:chgData name="Phyllipe Lima" userId="afbdb2a7827722fd" providerId="LiveId" clId="{9DCB672E-E43A-4F8E-9202-E190BE716CD4}" dt="2020-02-27T14:48:53.043" v="5382" actId="478"/>
          <ac:spMkLst>
            <pc:docMk/>
            <pc:sldMk cId="3160081941" sldId="368"/>
            <ac:spMk id="15" creationId="{E09F0783-9B01-4215-B6F3-E18BDFD36368}"/>
          </ac:spMkLst>
        </pc:spChg>
        <pc:spChg chg="add mod">
          <ac:chgData name="Phyllipe Lima" userId="afbdb2a7827722fd" providerId="LiveId" clId="{9DCB672E-E43A-4F8E-9202-E190BE716CD4}" dt="2020-02-27T22:32:13.828" v="5427" actId="20577"/>
          <ac:spMkLst>
            <pc:docMk/>
            <pc:sldMk cId="3160081941" sldId="368"/>
            <ac:spMk id="16" creationId="{0129CEEA-7FAE-4BAC-89DD-3EC8F2410628}"/>
          </ac:spMkLst>
        </pc:spChg>
        <pc:picChg chg="add">
          <ac:chgData name="Phyllipe Lima" userId="afbdb2a7827722fd" providerId="LiveId" clId="{9DCB672E-E43A-4F8E-9202-E190BE716CD4}" dt="2020-02-28T10:57:44.582" v="5724"/>
          <ac:picMkLst>
            <pc:docMk/>
            <pc:sldMk cId="3160081941" sldId="368"/>
            <ac:picMk id="3" creationId="{895F69FC-CF78-4D9E-B696-792E1124DF10}"/>
          </ac:picMkLst>
        </pc:picChg>
        <pc:picChg chg="add del mod">
          <ac:chgData name="Phyllipe Lima" userId="afbdb2a7827722fd" providerId="LiveId" clId="{9DCB672E-E43A-4F8E-9202-E190BE716CD4}" dt="2020-02-27T22:31:43.362" v="5388" actId="478"/>
          <ac:picMkLst>
            <pc:docMk/>
            <pc:sldMk cId="3160081941" sldId="368"/>
            <ac:picMk id="9" creationId="{0188B81E-84E0-4749-BAF1-30233C8C652A}"/>
          </ac:picMkLst>
        </pc:picChg>
        <pc:picChg chg="add del mod">
          <ac:chgData name="Phyllipe Lima" userId="afbdb2a7827722fd" providerId="LiveId" clId="{9DCB672E-E43A-4F8E-9202-E190BE716CD4}" dt="2020-02-27T22:31:56.982" v="5392" actId="478"/>
          <ac:picMkLst>
            <pc:docMk/>
            <pc:sldMk cId="3160081941" sldId="368"/>
            <ac:picMk id="10" creationId="{A613862F-4A65-4780-B6CB-4280469A3CD8}"/>
          </ac:picMkLst>
        </pc:picChg>
        <pc:picChg chg="add del mod">
          <ac:chgData name="Phyllipe Lima" userId="afbdb2a7827722fd" providerId="LiveId" clId="{9DCB672E-E43A-4F8E-9202-E190BE716CD4}" dt="2020-02-28T10:57:44.128" v="5723" actId="478"/>
          <ac:picMkLst>
            <pc:docMk/>
            <pc:sldMk cId="3160081941" sldId="368"/>
            <ac:picMk id="11" creationId="{5F8F6C8D-2B3E-44D8-A44D-2A078084B292}"/>
          </ac:picMkLst>
        </pc:picChg>
        <pc:picChg chg="del">
          <ac:chgData name="Phyllipe Lima" userId="afbdb2a7827722fd" providerId="LiveId" clId="{9DCB672E-E43A-4F8E-9202-E190BE716CD4}" dt="2020-02-27T14:48:50.612" v="5380" actId="478"/>
          <ac:picMkLst>
            <pc:docMk/>
            <pc:sldMk cId="3160081941" sldId="368"/>
            <ac:picMk id="12" creationId="{6F8D87BE-9FD1-491D-912D-12AF1BF07407}"/>
          </ac:picMkLst>
        </pc:picChg>
      </pc:sldChg>
      <pc:sldChg chg="delSp modSp add mod">
        <pc:chgData name="Phyllipe Lima" userId="afbdb2a7827722fd" providerId="LiveId" clId="{9DCB672E-E43A-4F8E-9202-E190BE716CD4}" dt="2020-02-28T10:58:09.228" v="5727" actId="1076"/>
        <pc:sldMkLst>
          <pc:docMk/>
          <pc:sldMk cId="2514185059" sldId="369"/>
        </pc:sldMkLst>
        <pc:picChg chg="mod">
          <ac:chgData name="Phyllipe Lima" userId="afbdb2a7827722fd" providerId="LiveId" clId="{9DCB672E-E43A-4F8E-9202-E190BE716CD4}" dt="2020-02-28T10:58:09.228" v="5727" actId="1076"/>
          <ac:picMkLst>
            <pc:docMk/>
            <pc:sldMk cId="2514185059" sldId="369"/>
            <ac:picMk id="10" creationId="{A613862F-4A65-4780-B6CB-4280469A3CD8}"/>
          </ac:picMkLst>
        </pc:picChg>
        <pc:picChg chg="del">
          <ac:chgData name="Phyllipe Lima" userId="afbdb2a7827722fd" providerId="LiveId" clId="{9DCB672E-E43A-4F8E-9202-E190BE716CD4}" dt="2020-02-27T22:32:19.394" v="5428" actId="478"/>
          <ac:picMkLst>
            <pc:docMk/>
            <pc:sldMk cId="2514185059" sldId="369"/>
            <ac:picMk id="11" creationId="{5F8F6C8D-2B3E-44D8-A44D-2A078084B292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1:11:37.646" v="5733" actId="1076"/>
        <pc:sldMkLst>
          <pc:docMk/>
          <pc:sldMk cId="156556326" sldId="370"/>
        </pc:sldMkLst>
        <pc:spChg chg="mod">
          <ac:chgData name="Phyllipe Lima" userId="afbdb2a7827722fd" providerId="LiveId" clId="{9DCB672E-E43A-4F8E-9202-E190BE716CD4}" dt="2020-02-27T22:33:03.244" v="5453" actId="20577"/>
          <ac:spMkLst>
            <pc:docMk/>
            <pc:sldMk cId="156556326" sldId="370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22:33:09.901" v="5456" actId="478"/>
          <ac:spMkLst>
            <pc:docMk/>
            <pc:sldMk cId="156556326" sldId="370"/>
            <ac:spMk id="4" creationId="{1439FFF5-A709-4DDA-9601-C15145774701}"/>
          </ac:spMkLst>
        </pc:spChg>
        <pc:spChg chg="add mod">
          <ac:chgData name="Phyllipe Lima" userId="afbdb2a7827722fd" providerId="LiveId" clId="{9DCB672E-E43A-4F8E-9202-E190BE716CD4}" dt="2020-02-27T22:40:05.667" v="5713" actId="20577"/>
          <ac:spMkLst>
            <pc:docMk/>
            <pc:sldMk cId="156556326" sldId="370"/>
            <ac:spMk id="12" creationId="{DDE8E8C8-813E-49E7-A05C-C98E31D183D3}"/>
          </ac:spMkLst>
        </pc:spChg>
        <pc:spChg chg="del">
          <ac:chgData name="Phyllipe Lima" userId="afbdb2a7827722fd" providerId="LiveId" clId="{9DCB672E-E43A-4F8E-9202-E190BE716CD4}" dt="2020-02-27T22:33:07.969" v="5455" actId="478"/>
          <ac:spMkLst>
            <pc:docMk/>
            <pc:sldMk cId="156556326" sldId="370"/>
            <ac:spMk id="16" creationId="{0129CEEA-7FAE-4BAC-89DD-3EC8F2410628}"/>
          </ac:spMkLst>
        </pc:spChg>
        <pc:picChg chg="add mod modCrop">
          <ac:chgData name="Phyllipe Lima" userId="afbdb2a7827722fd" providerId="LiveId" clId="{9DCB672E-E43A-4F8E-9202-E190BE716CD4}" dt="2020-02-28T11:11:37.646" v="5733" actId="1076"/>
          <ac:picMkLst>
            <pc:docMk/>
            <pc:sldMk cId="156556326" sldId="370"/>
            <ac:picMk id="3" creationId="{45F7E707-68CE-492F-BD93-14F17621163D}"/>
          </ac:picMkLst>
        </pc:picChg>
        <pc:picChg chg="add del mod">
          <ac:chgData name="Phyllipe Lima" userId="afbdb2a7827722fd" providerId="LiveId" clId="{9DCB672E-E43A-4F8E-9202-E190BE716CD4}" dt="2020-02-28T11:11:18.432" v="5728" actId="478"/>
          <ac:picMkLst>
            <pc:docMk/>
            <pc:sldMk cId="156556326" sldId="370"/>
            <ac:picMk id="9" creationId="{BB495386-00F3-4467-AA96-38037FE6D7C1}"/>
          </ac:picMkLst>
        </pc:picChg>
        <pc:picChg chg="del">
          <ac:chgData name="Phyllipe Lima" userId="afbdb2a7827722fd" providerId="LiveId" clId="{9DCB672E-E43A-4F8E-9202-E190BE716CD4}" dt="2020-02-27T22:33:05.105" v="5454" actId="478"/>
          <ac:picMkLst>
            <pc:docMk/>
            <pc:sldMk cId="156556326" sldId="370"/>
            <ac:picMk id="11" creationId="{5F8F6C8D-2B3E-44D8-A44D-2A078084B292}"/>
          </ac:picMkLst>
        </pc:picChg>
      </pc:sldChg>
      <pc:sldChg chg="addSp delSp modSp add mod">
        <pc:chgData name="Phyllipe Lima" userId="afbdb2a7827722fd" providerId="LiveId" clId="{9DCB672E-E43A-4F8E-9202-E190BE716CD4}" dt="2020-03-02T02:47:04.122" v="6079" actId="20577"/>
        <pc:sldMkLst>
          <pc:docMk/>
          <pc:sldMk cId="1027473346" sldId="371"/>
        </pc:sldMkLst>
        <pc:spChg chg="mod">
          <ac:chgData name="Phyllipe Lima" userId="afbdb2a7827722fd" providerId="LiveId" clId="{9DCB672E-E43A-4F8E-9202-E190BE716CD4}" dt="2020-03-02T02:42:23.889" v="5848" actId="20577"/>
          <ac:spMkLst>
            <pc:docMk/>
            <pc:sldMk cId="1027473346" sldId="371"/>
            <ac:spMk id="2" creationId="{00000000-0000-0000-0000-000000000000}"/>
          </ac:spMkLst>
        </pc:spChg>
        <pc:spChg chg="add mod">
          <ac:chgData name="Phyllipe Lima" userId="afbdb2a7827722fd" providerId="LiveId" clId="{9DCB672E-E43A-4F8E-9202-E190BE716CD4}" dt="2020-03-02T02:47:04.122" v="6079" actId="20577"/>
          <ac:spMkLst>
            <pc:docMk/>
            <pc:sldMk cId="1027473346" sldId="371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46:21.292" v="5932" actId="1076"/>
          <ac:picMkLst>
            <pc:docMk/>
            <pc:sldMk cId="1027473346" sldId="371"/>
            <ac:picMk id="3" creationId="{93E5CEC3-5AC9-418F-B588-A8C6F62362A6}"/>
          </ac:picMkLst>
        </pc:picChg>
        <pc:picChg chg="del">
          <ac:chgData name="Phyllipe Lima" userId="afbdb2a7827722fd" providerId="LiveId" clId="{9DCB672E-E43A-4F8E-9202-E190BE716CD4}" dt="2020-03-02T02:41:45.806" v="5769" actId="478"/>
          <ac:picMkLst>
            <pc:docMk/>
            <pc:sldMk cId="1027473346" sldId="371"/>
            <ac:picMk id="10" creationId="{A613862F-4A65-4780-B6CB-4280469A3CD8}"/>
          </ac:picMkLst>
        </pc:picChg>
      </pc:sldChg>
      <pc:sldChg chg="addSp delSp modSp add mod">
        <pc:chgData name="Phyllipe Lima" userId="afbdb2a7827722fd" providerId="LiveId" clId="{9DCB672E-E43A-4F8E-9202-E190BE716CD4}" dt="2020-03-02T02:55:04.192" v="6410" actId="20577"/>
        <pc:sldMkLst>
          <pc:docMk/>
          <pc:sldMk cId="2318362436" sldId="372"/>
        </pc:sldMkLst>
        <pc:spChg chg="mod">
          <ac:chgData name="Phyllipe Lima" userId="afbdb2a7827722fd" providerId="LiveId" clId="{9DCB672E-E43A-4F8E-9202-E190BE716CD4}" dt="2020-03-02T02:55:04.192" v="6410" actId="20577"/>
          <ac:spMkLst>
            <pc:docMk/>
            <pc:sldMk cId="2318362436" sldId="372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3:13.595" v="6338" actId="478"/>
          <ac:picMkLst>
            <pc:docMk/>
            <pc:sldMk cId="2318362436" sldId="372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3:15.771" v="6340" actId="1076"/>
          <ac:picMkLst>
            <pc:docMk/>
            <pc:sldMk cId="2318362436" sldId="372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2:50:15.891" v="6236" actId="1076"/>
        <pc:sldMkLst>
          <pc:docMk/>
          <pc:sldMk cId="4205655379" sldId="373"/>
        </pc:sldMkLst>
        <pc:spChg chg="mod">
          <ac:chgData name="Phyllipe Lima" userId="afbdb2a7827722fd" providerId="LiveId" clId="{9DCB672E-E43A-4F8E-9202-E190BE716CD4}" dt="2020-03-02T02:49:34.955" v="6233" actId="313"/>
          <ac:spMkLst>
            <pc:docMk/>
            <pc:sldMk cId="4205655379" sldId="373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49:12.809" v="6157" actId="478"/>
          <ac:picMkLst>
            <pc:docMk/>
            <pc:sldMk cId="4205655379" sldId="373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0:15.891" v="6236" actId="1076"/>
          <ac:picMkLst>
            <pc:docMk/>
            <pc:sldMk cId="4205655379" sldId="373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1:18.203" v="6337" actId="1076"/>
        <pc:sldMkLst>
          <pc:docMk/>
          <pc:sldMk cId="3346010371" sldId="374"/>
        </pc:sldMkLst>
        <pc:spChg chg="mod">
          <ac:chgData name="Phyllipe Lima" userId="afbdb2a7827722fd" providerId="LiveId" clId="{9DCB672E-E43A-4F8E-9202-E190BE716CD4}" dt="2020-03-02T02:51:18.203" v="6337" actId="1076"/>
          <ac:spMkLst>
            <pc:docMk/>
            <pc:sldMk cId="3346010371" sldId="374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50:56.235" v="6269" actId="1076"/>
          <ac:picMkLst>
            <pc:docMk/>
            <pc:sldMk cId="3346010371" sldId="374"/>
            <ac:picMk id="3" creationId="{B1A8E0D6-75C9-4101-AB49-FBD8D783FFF3}"/>
          </ac:picMkLst>
        </pc:picChg>
        <pc:picChg chg="del">
          <ac:chgData name="Phyllipe Lima" userId="afbdb2a7827722fd" providerId="LiveId" clId="{9DCB672E-E43A-4F8E-9202-E190BE716CD4}" dt="2020-03-02T02:50:31.655" v="6266" actId="478"/>
          <ac:picMkLst>
            <pc:docMk/>
            <pc:sldMk cId="3346010371" sldId="374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5:19.209" v="6444" actId="20577"/>
        <pc:sldMkLst>
          <pc:docMk/>
          <pc:sldMk cId="2612700408" sldId="375"/>
        </pc:sldMkLst>
        <pc:spChg chg="mod">
          <ac:chgData name="Phyllipe Lima" userId="afbdb2a7827722fd" providerId="LiveId" clId="{9DCB672E-E43A-4F8E-9202-E190BE716CD4}" dt="2020-03-02T02:55:19.209" v="6444" actId="20577"/>
          <ac:spMkLst>
            <pc:docMk/>
            <pc:sldMk cId="2612700408" sldId="375"/>
            <ac:spMk id="9" creationId="{2B69469D-2E23-4910-A4CD-3566C249D009}"/>
          </ac:spMkLst>
        </pc:spChg>
        <pc:picChg chg="add mod modCrop">
          <ac:chgData name="Phyllipe Lima" userId="afbdb2a7827722fd" providerId="LiveId" clId="{9DCB672E-E43A-4F8E-9202-E190BE716CD4}" dt="2020-03-02T02:54:18.409" v="6399" actId="1076"/>
          <ac:picMkLst>
            <pc:docMk/>
            <pc:sldMk cId="2612700408" sldId="375"/>
            <ac:picMk id="3" creationId="{20618CE1-0E7A-4517-BBF8-B698D46595FF}"/>
          </ac:picMkLst>
        </pc:picChg>
        <pc:picChg chg="del">
          <ac:chgData name="Phyllipe Lima" userId="afbdb2a7827722fd" providerId="LiveId" clId="{9DCB672E-E43A-4F8E-9202-E190BE716CD4}" dt="2020-03-02T02:54:03.965" v="6394" actId="478"/>
          <ac:picMkLst>
            <pc:docMk/>
            <pc:sldMk cId="2612700408" sldId="375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3:03:30.988" v="7041" actId="20577"/>
        <pc:sldMkLst>
          <pc:docMk/>
          <pc:sldMk cId="1535184388" sldId="376"/>
        </pc:sldMkLst>
        <pc:spChg chg="mod">
          <ac:chgData name="Phyllipe Lima" userId="afbdb2a7827722fd" providerId="LiveId" clId="{9DCB672E-E43A-4F8E-9202-E190BE716CD4}" dt="2020-03-02T02:56:57.410" v="6472" actId="20577"/>
          <ac:spMkLst>
            <pc:docMk/>
            <pc:sldMk cId="1535184388" sldId="376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3-02T03:03:30.988" v="7041" actId="20577"/>
          <ac:spMkLst>
            <pc:docMk/>
            <pc:sldMk cId="1535184388" sldId="376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7:04.874" v="6473" actId="478"/>
          <ac:picMkLst>
            <pc:docMk/>
            <pc:sldMk cId="1535184388" sldId="376"/>
            <ac:picMk id="3" creationId="{20618CE1-0E7A-4517-BBF8-B698D46595FF}"/>
          </ac:picMkLst>
        </pc:picChg>
        <pc:picChg chg="add mod">
          <ac:chgData name="Phyllipe Lima" userId="afbdb2a7827722fd" providerId="LiveId" clId="{9DCB672E-E43A-4F8E-9202-E190BE716CD4}" dt="2020-03-02T03:02:55.071" v="7014" actId="1076"/>
          <ac:picMkLst>
            <pc:docMk/>
            <pc:sldMk cId="1535184388" sldId="376"/>
            <ac:picMk id="4" creationId="{0D5EDA34-613A-46AE-ACE2-F5BEA488AD9F}"/>
          </ac:picMkLst>
        </pc:picChg>
        <pc:picChg chg="add mod">
          <ac:chgData name="Phyllipe Lima" userId="afbdb2a7827722fd" providerId="LiveId" clId="{9DCB672E-E43A-4F8E-9202-E190BE716CD4}" dt="2020-03-02T03:02:56.198" v="7015" actId="1076"/>
          <ac:picMkLst>
            <pc:docMk/>
            <pc:sldMk cId="1535184388" sldId="376"/>
            <ac:picMk id="1026" creationId="{3434FD5C-B10A-40B8-9E8D-A6ADA36C4791}"/>
          </ac:picMkLst>
        </pc:picChg>
      </pc:sldChg>
    </pc:docChg>
  </pc:docChgLst>
  <pc:docChgLst>
    <pc:chgData name="Phyllipe Lima" userId="afbdb2a7827722fd" providerId="LiveId" clId="{3E1EFF44-8607-4684-8A1E-725043F23008}"/>
    <pc:docChg chg="undo custSel addSld delSld modSld sldOrd">
      <pc:chgData name="Phyllipe Lima" userId="afbdb2a7827722fd" providerId="LiveId" clId="{3E1EFF44-8607-4684-8A1E-725043F23008}" dt="2020-02-10T00:44:30.417" v="7686" actId="1076"/>
      <pc:docMkLst>
        <pc:docMk/>
      </pc:docMkLst>
      <pc:sldChg chg="modSp">
        <pc:chgData name="Phyllipe Lima" userId="afbdb2a7827722fd" providerId="LiveId" clId="{3E1EFF44-8607-4684-8A1E-725043F23008}" dt="2020-01-30T21:28:53.998" v="134" actId="1076"/>
        <pc:sldMkLst>
          <pc:docMk/>
          <pc:sldMk cId="1975627203" sldId="257"/>
        </pc:sldMkLst>
        <pc:spChg chg="mod">
          <ac:chgData name="Phyllipe Lima" userId="afbdb2a7827722fd" providerId="LiveId" clId="{3E1EFF44-8607-4684-8A1E-725043F23008}" dt="2020-01-30T21:28:53.998" v="134" actId="1076"/>
          <ac:spMkLst>
            <pc:docMk/>
            <pc:sldMk cId="1975627203" sldId="257"/>
            <ac:spMk id="2" creationId="{00000000-0000-0000-0000-000000000000}"/>
          </ac:spMkLst>
        </pc:spChg>
      </pc:sldChg>
      <pc:sldChg chg="modSp add del modAnim">
        <pc:chgData name="Phyllipe Lima" userId="afbdb2a7827722fd" providerId="LiveId" clId="{3E1EFF44-8607-4684-8A1E-725043F23008}" dt="2020-02-07T00:01:44.975" v="336" actId="20577"/>
        <pc:sldMkLst>
          <pc:docMk/>
          <pc:sldMk cId="1708451728" sldId="259"/>
        </pc:sldMkLst>
        <pc:spChg chg="mod">
          <ac:chgData name="Phyllipe Lima" userId="afbdb2a7827722fd" providerId="LiveId" clId="{3E1EFF44-8607-4684-8A1E-725043F23008}" dt="2020-02-07T00:00:41.460" v="18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00:01:44.975" v="33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0.768" v="1" actId="47"/>
        <pc:sldMkLst>
          <pc:docMk/>
          <pc:sldMk cId="561072066" sldId="260"/>
        </pc:sldMkLst>
      </pc:sldChg>
      <pc:sldChg chg="del">
        <pc:chgData name="Phyllipe Lima" userId="afbdb2a7827722fd" providerId="LiveId" clId="{3E1EFF44-8607-4684-8A1E-725043F23008}" dt="2020-01-30T21:27:40.618" v="0" actId="47"/>
        <pc:sldMkLst>
          <pc:docMk/>
          <pc:sldMk cId="2425303593" sldId="261"/>
        </pc:sldMkLst>
      </pc:sldChg>
      <pc:sldChg chg="addSp delSp modSp">
        <pc:chgData name="Phyllipe Lima" userId="afbdb2a7827722fd" providerId="LiveId" clId="{3E1EFF44-8607-4684-8A1E-725043F23008}" dt="2020-02-07T00:04:52.799" v="356" actId="1076"/>
        <pc:sldMkLst>
          <pc:docMk/>
          <pc:sldMk cId="2508260927" sldId="261"/>
        </pc:sldMkLst>
        <pc:spChg chg="mod">
          <ac:chgData name="Phyllipe Lima" userId="afbdb2a7827722fd" providerId="LiveId" clId="{3E1EFF44-8607-4684-8A1E-725043F23008}" dt="2020-02-07T00:04:17.988" v="348" actId="20577"/>
          <ac:spMkLst>
            <pc:docMk/>
            <pc:sldMk cId="2508260927" sldId="26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39.639" v="349" actId="478"/>
          <ac:spMkLst>
            <pc:docMk/>
            <pc:sldMk cId="2508260927" sldId="261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42.302" v="351" actId="478"/>
          <ac:spMkLst>
            <pc:docMk/>
            <pc:sldMk cId="2508260927" sldId="261"/>
            <ac:spMk id="9" creationId="{58980204-6334-5247-B02B-88ACF86122E9}"/>
          </ac:spMkLst>
        </pc:spChg>
        <pc:spChg chg="del mod">
          <ac:chgData name="Phyllipe Lima" userId="afbdb2a7827722fd" providerId="LiveId" clId="{3E1EFF44-8607-4684-8A1E-725043F23008}" dt="2020-02-07T00:04:43.543" v="352" actId="478"/>
          <ac:spMkLst>
            <pc:docMk/>
            <pc:sldMk cId="2508260927" sldId="261"/>
            <ac:spMk id="10" creationId="{DD230A14-9307-4247-A972-4E533A059387}"/>
          </ac:spMkLst>
        </pc:spChg>
        <pc:spChg chg="add del mod">
          <ac:chgData name="Phyllipe Lima" userId="afbdb2a7827722fd" providerId="LiveId" clId="{3E1EFF44-8607-4684-8A1E-725043F23008}" dt="2020-02-07T00:04:40.799" v="350" actId="478"/>
          <ac:spMkLst>
            <pc:docMk/>
            <pc:sldMk cId="2508260927" sldId="261"/>
            <ac:spMk id="11" creationId="{5B729DB0-9502-4C4B-8604-560E10B306D1}"/>
          </ac:spMkLst>
        </pc:spChg>
        <pc:picChg chg="add mod">
          <ac:chgData name="Phyllipe Lima" userId="afbdb2a7827722fd" providerId="LiveId" clId="{3E1EFF44-8607-4684-8A1E-725043F23008}" dt="2020-02-07T00:04:52.799" v="356" actId="1076"/>
          <ac:picMkLst>
            <pc:docMk/>
            <pc:sldMk cId="2508260927" sldId="261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0.915" v="2" actId="47"/>
        <pc:sldMkLst>
          <pc:docMk/>
          <pc:sldMk cId="28771622" sldId="262"/>
        </pc:sldMkLst>
      </pc:sldChg>
      <pc:sldChg chg="del">
        <pc:chgData name="Phyllipe Lima" userId="afbdb2a7827722fd" providerId="LiveId" clId="{3E1EFF44-8607-4684-8A1E-725043F23008}" dt="2020-01-30T21:27:41.042" v="3" actId="47"/>
        <pc:sldMkLst>
          <pc:docMk/>
          <pc:sldMk cId="1747782761" sldId="263"/>
        </pc:sldMkLst>
      </pc:sldChg>
      <pc:sldChg chg="modSp">
        <pc:chgData name="Phyllipe Lima" userId="afbdb2a7827722fd" providerId="LiveId" clId="{3E1EFF44-8607-4684-8A1E-725043F23008}" dt="2020-02-07T10:50:26.855" v="2264" actId="6549"/>
        <pc:sldMkLst>
          <pc:docMk/>
          <pc:sldMk cId="2173125368" sldId="263"/>
        </pc:sldMkLst>
        <pc:spChg chg="mod">
          <ac:chgData name="Phyllipe Lima" userId="afbdb2a7827722fd" providerId="LiveId" clId="{3E1EFF44-8607-4684-8A1E-725043F23008}" dt="2020-02-07T10:50:26.855" v="2264" actId="6549"/>
          <ac:spMkLst>
            <pc:docMk/>
            <pc:sldMk cId="2173125368" sldId="263"/>
            <ac:spMk id="2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1.262" v="5" actId="47"/>
        <pc:sldMkLst>
          <pc:docMk/>
          <pc:sldMk cId="1006599095" sldId="264"/>
        </pc:sldMkLst>
      </pc:sldChg>
      <pc:sldChg chg="del">
        <pc:chgData name="Phyllipe Lima" userId="afbdb2a7827722fd" providerId="LiveId" clId="{3E1EFF44-8607-4684-8A1E-725043F23008}" dt="2020-01-30T21:27:41.153" v="4" actId="47"/>
        <pc:sldMkLst>
          <pc:docMk/>
          <pc:sldMk cId="3716522300" sldId="265"/>
        </pc:sldMkLst>
      </pc:sldChg>
      <pc:sldChg chg="modSp add">
        <pc:chgData name="Phyllipe Lima" userId="afbdb2a7827722fd" providerId="LiveId" clId="{3E1EFF44-8607-4684-8A1E-725043F23008}" dt="2020-02-06T23:28:28.157" v="178" actId="20577"/>
        <pc:sldMkLst>
          <pc:docMk/>
          <pc:sldMk cId="1232491688" sldId="266"/>
        </pc:sldMkLst>
        <pc:spChg chg="mod">
          <ac:chgData name="Phyllipe Lima" userId="afbdb2a7827722fd" providerId="LiveId" clId="{3E1EFF44-8607-4684-8A1E-725043F23008}" dt="2020-02-06T23:28:28.157" v="178" actId="20577"/>
          <ac:spMkLst>
            <pc:docMk/>
            <pc:sldMk cId="1232491688" sldId="266"/>
            <ac:spMk id="14" creationId="{2CECDD79-1C2E-D249-A56F-3447672B1C74}"/>
          </ac:spMkLst>
        </pc:spChg>
      </pc:sldChg>
      <pc:sldChg chg="del">
        <pc:chgData name="Phyllipe Lima" userId="afbdb2a7827722fd" providerId="LiveId" clId="{3E1EFF44-8607-4684-8A1E-725043F23008}" dt="2020-01-30T21:27:41.395" v="6" actId="47"/>
        <pc:sldMkLst>
          <pc:docMk/>
          <pc:sldMk cId="4013429473" sldId="266"/>
        </pc:sldMkLst>
      </pc:sldChg>
      <pc:sldChg chg="del">
        <pc:chgData name="Phyllipe Lima" userId="afbdb2a7827722fd" providerId="LiveId" clId="{3E1EFF44-8607-4684-8A1E-725043F23008}" dt="2020-01-30T21:27:41.520" v="7" actId="47"/>
        <pc:sldMkLst>
          <pc:docMk/>
          <pc:sldMk cId="1646407365" sldId="267"/>
        </pc:sldMkLst>
      </pc:sldChg>
      <pc:sldChg chg="add">
        <pc:chgData name="Phyllipe Lima" userId="afbdb2a7827722fd" providerId="LiveId" clId="{3E1EFF44-8607-4684-8A1E-725043F23008}" dt="2020-02-07T00:04:13.527" v="337"/>
        <pc:sldMkLst>
          <pc:docMk/>
          <pc:sldMk cId="3757638696" sldId="267"/>
        </pc:sldMkLst>
      </pc:sldChg>
      <pc:sldChg chg="addSp modSp add">
        <pc:chgData name="Phyllipe Lima" userId="afbdb2a7827722fd" providerId="LiveId" clId="{3E1EFF44-8607-4684-8A1E-725043F23008}" dt="2020-02-07T00:06:58.954" v="511" actId="20577"/>
        <pc:sldMkLst>
          <pc:docMk/>
          <pc:sldMk cId="1308615653" sldId="268"/>
        </pc:sldMkLst>
        <pc:spChg chg="add mod">
          <ac:chgData name="Phyllipe Lima" userId="afbdb2a7827722fd" providerId="LiveId" clId="{3E1EFF44-8607-4684-8A1E-725043F23008}" dt="2020-02-07T00:06:58.954" v="511" actId="20577"/>
          <ac:spMkLst>
            <pc:docMk/>
            <pc:sldMk cId="1308615653" sldId="268"/>
            <ac:spMk id="9" creationId="{E5236E54-E001-4655-B779-ABC32852C863}"/>
          </ac:spMkLst>
        </pc:spChg>
        <pc:picChg chg="mod">
          <ac:chgData name="Phyllipe Lima" userId="afbdb2a7827722fd" providerId="LiveId" clId="{3E1EFF44-8607-4684-8A1E-725043F23008}" dt="2020-02-07T00:05:40.015" v="362" actId="14100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1.635" v="8" actId="47"/>
        <pc:sldMkLst>
          <pc:docMk/>
          <pc:sldMk cId="2451114365" sldId="269"/>
        </pc:sldMkLst>
      </pc:sldChg>
      <pc:sldChg chg="addSp delSp modSp add ord">
        <pc:chgData name="Phyllipe Lima" userId="afbdb2a7827722fd" providerId="LiveId" clId="{3E1EFF44-8607-4684-8A1E-725043F23008}" dt="2020-02-07T10:16:03.772" v="677" actId="113"/>
        <pc:sldMkLst>
          <pc:docMk/>
          <pc:sldMk cId="3451812744" sldId="269"/>
        </pc:sldMkLst>
        <pc:spChg chg="mod">
          <ac:chgData name="Phyllipe Lima" userId="afbdb2a7827722fd" providerId="LiveId" clId="{3E1EFF44-8607-4684-8A1E-725043F23008}" dt="2020-02-07T10:16:03.772" v="677" actId="113"/>
          <ac:spMkLst>
            <pc:docMk/>
            <pc:sldMk cId="3451812744" sldId="269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5:16.863" v="667" actId="478"/>
          <ac:spMkLst>
            <pc:docMk/>
            <pc:sldMk cId="3451812744" sldId="269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5:26.744" v="670" actId="478"/>
          <ac:spMkLst>
            <pc:docMk/>
            <pc:sldMk cId="3451812744" sldId="269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5:25.371" v="669" actId="478"/>
          <ac:spMkLst>
            <pc:docMk/>
            <pc:sldMk cId="3451812744" sldId="269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5:24.101" v="668" actId="478"/>
          <ac:spMkLst>
            <pc:docMk/>
            <pc:sldMk cId="3451812744" sldId="269"/>
            <ac:spMk id="12" creationId="{1A4694F5-F467-1D44-A367-EC9F786926EE}"/>
          </ac:spMkLst>
        </pc:spChg>
        <pc:picChg chg="add mod">
          <ac:chgData name="Phyllipe Lima" userId="afbdb2a7827722fd" providerId="LiveId" clId="{3E1EFF44-8607-4684-8A1E-725043F23008}" dt="2020-02-07T10:15:58.751" v="676" actId="14100"/>
          <ac:picMkLst>
            <pc:docMk/>
            <pc:sldMk cId="3451812744" sldId="269"/>
            <ac:picMk id="2050" creationId="{D3F096A1-54C7-4FC9-B671-2EC4C1769766}"/>
          </ac:picMkLst>
        </pc:picChg>
      </pc:sldChg>
      <pc:sldChg chg="del">
        <pc:chgData name="Phyllipe Lima" userId="afbdb2a7827722fd" providerId="LiveId" clId="{3E1EFF44-8607-4684-8A1E-725043F23008}" dt="2020-01-30T21:27:41.790" v="9" actId="47"/>
        <pc:sldMkLst>
          <pc:docMk/>
          <pc:sldMk cId="1043969216" sldId="270"/>
        </pc:sldMkLst>
      </pc:sldChg>
      <pc:sldChg chg="addSp delSp modSp add">
        <pc:chgData name="Phyllipe Lima" userId="afbdb2a7827722fd" providerId="LiveId" clId="{3E1EFF44-8607-4684-8A1E-725043F23008}" dt="2020-02-07T10:18:39.221" v="723" actId="1076"/>
        <pc:sldMkLst>
          <pc:docMk/>
          <pc:sldMk cId="3763516862" sldId="270"/>
        </pc:sldMkLst>
        <pc:spChg chg="mod">
          <ac:chgData name="Phyllipe Lima" userId="afbdb2a7827722fd" providerId="LiveId" clId="{3E1EFF44-8607-4684-8A1E-725043F23008}" dt="2020-02-07T10:16:53.806" v="694" actId="20577"/>
          <ac:spMkLst>
            <pc:docMk/>
            <pc:sldMk cId="3763516862" sldId="270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2.666" v="699" actId="478"/>
          <ac:spMkLst>
            <pc:docMk/>
            <pc:sldMk cId="3763516862" sldId="270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1.011" v="698" actId="478"/>
          <ac:spMkLst>
            <pc:docMk/>
            <pc:sldMk cId="3763516862" sldId="270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6:59.862" v="697" actId="478"/>
          <ac:spMkLst>
            <pc:docMk/>
            <pc:sldMk cId="3763516862" sldId="270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6:58.804" v="696" actId="478"/>
          <ac:spMkLst>
            <pc:docMk/>
            <pc:sldMk cId="3763516862" sldId="270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6:57.352" v="695" actId="478"/>
          <ac:spMkLst>
            <pc:docMk/>
            <pc:sldMk cId="3763516862" sldId="270"/>
            <ac:spMk id="12" creationId="{1A4694F5-F467-1D44-A367-EC9F786926EE}"/>
          </ac:spMkLst>
        </pc:spChg>
        <pc:spChg chg="add del mod">
          <ac:chgData name="Phyllipe Lima" userId="afbdb2a7827722fd" providerId="LiveId" clId="{3E1EFF44-8607-4684-8A1E-725043F23008}" dt="2020-02-07T10:17:05.353" v="700" actId="478"/>
          <ac:spMkLst>
            <pc:docMk/>
            <pc:sldMk cId="3763516862" sldId="270"/>
            <ac:spMk id="13" creationId="{AD08CACD-2E2B-40C6-88ED-71975181CC88}"/>
          </ac:spMkLst>
        </pc:spChg>
        <pc:graphicFrameChg chg="add del mod modGraphic">
          <ac:chgData name="Phyllipe Lima" userId="afbdb2a7827722fd" providerId="LiveId" clId="{3E1EFF44-8607-4684-8A1E-725043F23008}" dt="2020-02-07T10:17:49.348" v="716" actId="478"/>
          <ac:graphicFrameMkLst>
            <pc:docMk/>
            <pc:sldMk cId="3763516862" sldId="270"/>
            <ac:graphicFrameMk id="14" creationId="{7B3A5080-74B5-4785-8BB6-978ADECE8249}"/>
          </ac:graphicFrameMkLst>
        </pc:graphicFrameChg>
        <pc:picChg chg="add mod">
          <ac:chgData name="Phyllipe Lima" userId="afbdb2a7827722fd" providerId="LiveId" clId="{3E1EFF44-8607-4684-8A1E-725043F23008}" dt="2020-02-07T10:18:39.221" v="723" actId="1076"/>
          <ac:picMkLst>
            <pc:docMk/>
            <pc:sldMk cId="3763516862" sldId="270"/>
            <ac:picMk id="16" creationId="{434C1B96-8A08-48CA-8D42-1A526E7AE563}"/>
          </ac:picMkLst>
        </pc:picChg>
      </pc:sldChg>
      <pc:sldChg chg="addSp delSp modSp add">
        <pc:chgData name="Phyllipe Lima" userId="afbdb2a7827722fd" providerId="LiveId" clId="{3E1EFF44-8607-4684-8A1E-725043F23008}" dt="2020-02-07T10:21:33.310" v="1106" actId="20577"/>
        <pc:sldMkLst>
          <pc:docMk/>
          <pc:sldMk cId="504254968" sldId="271"/>
        </pc:sldMkLst>
        <pc:spChg chg="mod">
          <ac:chgData name="Phyllipe Lima" userId="afbdb2a7827722fd" providerId="LiveId" clId="{3E1EFF44-8607-4684-8A1E-725043F23008}" dt="2020-02-07T10:19:21.284" v="739" actId="20577"/>
          <ac:spMkLst>
            <pc:docMk/>
            <pc:sldMk cId="504254968" sldId="271"/>
            <ac:spMk id="2" creationId="{00000000-0000-0000-0000-000000000000}"/>
          </ac:spMkLst>
        </pc:spChg>
        <pc:spChg chg="add del mod">
          <ac:chgData name="Phyllipe Lima" userId="afbdb2a7827722fd" providerId="LiveId" clId="{3E1EFF44-8607-4684-8A1E-725043F23008}" dt="2020-02-07T10:19:48.533" v="748" actId="478"/>
          <ac:spMkLst>
            <pc:docMk/>
            <pc:sldMk cId="504254968" sldId="271"/>
            <ac:spMk id="4" creationId="{081E054F-F138-49E9-B2DA-2CC2FF38AEB3}"/>
          </ac:spMkLst>
        </pc:spChg>
        <pc:spChg chg="add del mod">
          <ac:chgData name="Phyllipe Lima" userId="afbdb2a7827722fd" providerId="LiveId" clId="{3E1EFF44-8607-4684-8A1E-725043F23008}" dt="2020-02-07T10:19:41.754" v="746" actId="478"/>
          <ac:spMkLst>
            <pc:docMk/>
            <pc:sldMk cId="504254968" sldId="271"/>
            <ac:spMk id="9" creationId="{D24C64FA-F62E-4CA6-AE55-037AC7466673}"/>
          </ac:spMkLst>
        </pc:spChg>
        <pc:spChg chg="add mod">
          <ac:chgData name="Phyllipe Lima" userId="afbdb2a7827722fd" providerId="LiveId" clId="{3E1EFF44-8607-4684-8A1E-725043F23008}" dt="2020-02-07T10:21:33.310" v="1106" actId="20577"/>
          <ac:spMkLst>
            <pc:docMk/>
            <pc:sldMk cId="504254968" sldId="271"/>
            <ac:spMk id="11" creationId="{B4F582CA-24FA-4ACF-BD12-13DC2C1793D7}"/>
          </ac:spMkLst>
        </pc:spChg>
        <pc:picChg chg="del">
          <ac:chgData name="Phyllipe Lima" userId="afbdb2a7827722fd" providerId="LiveId" clId="{3E1EFF44-8607-4684-8A1E-725043F23008}" dt="2020-02-07T10:19:27.636" v="740" actId="478"/>
          <ac:picMkLst>
            <pc:docMk/>
            <pc:sldMk cId="504254968" sldId="271"/>
            <ac:picMk id="16" creationId="{434C1B96-8A08-48CA-8D42-1A526E7AE563}"/>
          </ac:picMkLst>
        </pc:picChg>
      </pc:sldChg>
      <pc:sldChg chg="del">
        <pc:chgData name="Phyllipe Lima" userId="afbdb2a7827722fd" providerId="LiveId" clId="{3E1EFF44-8607-4684-8A1E-725043F23008}" dt="2020-01-30T21:27:41.898" v="10" actId="47"/>
        <pc:sldMkLst>
          <pc:docMk/>
          <pc:sldMk cId="3986390276" sldId="271"/>
        </pc:sldMkLst>
      </pc:sldChg>
      <pc:sldChg chg="del">
        <pc:chgData name="Phyllipe Lima" userId="afbdb2a7827722fd" providerId="LiveId" clId="{3E1EFF44-8607-4684-8A1E-725043F23008}" dt="2020-01-30T21:27:42.020" v="11" actId="47"/>
        <pc:sldMkLst>
          <pc:docMk/>
          <pc:sldMk cId="451738443" sldId="272"/>
        </pc:sldMkLst>
      </pc:sldChg>
      <pc:sldChg chg="addSp delSp modSp add">
        <pc:chgData name="Phyllipe Lima" userId="afbdb2a7827722fd" providerId="LiveId" clId="{3E1EFF44-8607-4684-8A1E-725043F23008}" dt="2020-02-07T10:28:16.542" v="1483" actId="207"/>
        <pc:sldMkLst>
          <pc:docMk/>
          <pc:sldMk cId="1521340370" sldId="272"/>
        </pc:sldMkLst>
        <pc:spChg chg="add mod">
          <ac:chgData name="Phyllipe Lima" userId="afbdb2a7827722fd" providerId="LiveId" clId="{3E1EFF44-8607-4684-8A1E-725043F23008}" dt="2020-02-07T10:28:16.542" v="1483" actId="207"/>
          <ac:spMkLst>
            <pc:docMk/>
            <pc:sldMk cId="1521340370" sldId="272"/>
            <ac:spMk id="9" creationId="{2F92EDD3-3C84-4C36-A90F-64AAD75026DE}"/>
          </ac:spMkLst>
        </pc:spChg>
        <pc:spChg chg="add del mod">
          <ac:chgData name="Phyllipe Lima" userId="afbdb2a7827722fd" providerId="LiveId" clId="{3E1EFF44-8607-4684-8A1E-725043F23008}" dt="2020-02-07T10:24:55.433" v="1155" actId="478"/>
          <ac:spMkLst>
            <pc:docMk/>
            <pc:sldMk cId="1521340370" sldId="272"/>
            <ac:spMk id="11" creationId="{B4F582CA-24FA-4ACF-BD12-13DC2C1793D7}"/>
          </ac:spMkLst>
        </pc:spChg>
      </pc:sldChg>
      <pc:sldChg chg="addSp delSp modSp add">
        <pc:chgData name="Phyllipe Lima" userId="afbdb2a7827722fd" providerId="LiveId" clId="{3E1EFF44-8607-4684-8A1E-725043F23008}" dt="2020-02-07T10:30:35.719" v="1530" actId="1076"/>
        <pc:sldMkLst>
          <pc:docMk/>
          <pc:sldMk cId="1701185182" sldId="273"/>
        </pc:sldMkLst>
        <pc:spChg chg="mod">
          <ac:chgData name="Phyllipe Lima" userId="afbdb2a7827722fd" providerId="LiveId" clId="{3E1EFF44-8607-4684-8A1E-725043F23008}" dt="2020-02-07T10:30:24.029" v="1526" actId="20577"/>
          <ac:spMkLst>
            <pc:docMk/>
            <pc:sldMk cId="1701185182" sldId="273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28:59.891" v="1487" actId="478"/>
          <ac:spMkLst>
            <pc:docMk/>
            <pc:sldMk cId="1701185182" sldId="273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0:28.160" v="1527" actId="107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Phyllipe Lima" userId="afbdb2a7827722fd" providerId="LiveId" clId="{3E1EFF44-8607-4684-8A1E-725043F23008}" dt="2020-02-07T10:30:35.719" v="1530" actId="1076"/>
          <ac:picMkLst>
            <pc:docMk/>
            <pc:sldMk cId="1701185182" sldId="273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142" v="12" actId="47"/>
        <pc:sldMkLst>
          <pc:docMk/>
          <pc:sldMk cId="2823578990" sldId="273"/>
        </pc:sldMkLst>
      </pc:sldChg>
      <pc:sldChg chg="del">
        <pc:chgData name="Phyllipe Lima" userId="afbdb2a7827722fd" providerId="LiveId" clId="{3E1EFF44-8607-4684-8A1E-725043F23008}" dt="2020-01-30T21:27:42.246" v="13" actId="47"/>
        <pc:sldMkLst>
          <pc:docMk/>
          <pc:sldMk cId="80793574" sldId="274"/>
        </pc:sldMkLst>
      </pc:sldChg>
      <pc:sldChg chg="delSp modSp add">
        <pc:chgData name="Phyllipe Lima" userId="afbdb2a7827722fd" providerId="LiveId" clId="{3E1EFF44-8607-4684-8A1E-725043F23008}" dt="2020-02-07T10:36:36.634" v="1892" actId="20577"/>
        <pc:sldMkLst>
          <pc:docMk/>
          <pc:sldMk cId="2299184995" sldId="274"/>
        </pc:sldMkLst>
        <pc:spChg chg="mod">
          <ac:chgData name="Phyllipe Lima" userId="afbdb2a7827722fd" providerId="LiveId" clId="{3E1EFF44-8607-4684-8A1E-725043F23008}" dt="2020-02-07T10:36:36.634" v="1892" actId="20577"/>
          <ac:spMkLst>
            <pc:docMk/>
            <pc:sldMk cId="2299184995" sldId="274"/>
            <ac:spMk id="10" creationId="{2B510928-F819-46EF-A30F-0AD644B0D07F}"/>
          </ac:spMkLst>
        </pc:spChg>
        <pc:picChg chg="del">
          <ac:chgData name="Phyllipe Lima" userId="afbdb2a7827722fd" providerId="LiveId" clId="{3E1EFF44-8607-4684-8A1E-725043F23008}" dt="2020-02-07T10:32:07.557" v="1532" actId="478"/>
          <ac:picMkLst>
            <pc:docMk/>
            <pc:sldMk cId="2299184995" sldId="274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658" v="16" actId="47"/>
        <pc:sldMkLst>
          <pc:docMk/>
          <pc:sldMk cId="625973866" sldId="275"/>
        </pc:sldMkLst>
      </pc:sldChg>
      <pc:sldChg chg="addSp delSp modSp add modAnim">
        <pc:chgData name="Phyllipe Lima" userId="afbdb2a7827722fd" providerId="LiveId" clId="{3E1EFF44-8607-4684-8A1E-725043F23008}" dt="2020-02-07T10:50:38.228" v="2265" actId="20577"/>
        <pc:sldMkLst>
          <pc:docMk/>
          <pc:sldMk cId="2061566248" sldId="275"/>
        </pc:sldMkLst>
        <pc:spChg chg="mod">
          <ac:chgData name="Phyllipe Lima" userId="afbdb2a7827722fd" providerId="LiveId" clId="{3E1EFF44-8607-4684-8A1E-725043F23008}" dt="2020-02-07T10:50:38.228" v="2265" actId="20577"/>
          <ac:spMkLst>
            <pc:docMk/>
            <pc:sldMk cId="2061566248" sldId="275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7T10:39:00.559" v="1977" actId="208"/>
          <ac:spMkLst>
            <pc:docMk/>
            <pc:sldMk cId="2061566248" sldId="275"/>
            <ac:spMk id="4" creationId="{D7F551AB-1CE4-4D41-84E3-EFFC82D45AE6}"/>
          </ac:spMkLst>
        </pc:spChg>
        <pc:spChg chg="del mod">
          <ac:chgData name="Phyllipe Lima" userId="afbdb2a7827722fd" providerId="LiveId" clId="{3E1EFF44-8607-4684-8A1E-725043F23008}" dt="2020-02-07T10:38:10.919" v="1972" actId="478"/>
          <ac:spMkLst>
            <pc:docMk/>
            <pc:sldMk cId="2061566248" sldId="275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8:02.630" v="1971" actId="20577"/>
          <ac:spMkLst>
            <pc:docMk/>
            <pc:sldMk cId="2061566248" sldId="275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39:07.509" v="1979" actId="1076"/>
          <ac:spMkLst>
            <pc:docMk/>
            <pc:sldMk cId="2061566248" sldId="275"/>
            <ac:spMk id="11" creationId="{5F03E168-CCA6-4EFE-8D6E-040602E538FE}"/>
          </ac:spMkLst>
        </pc:spChg>
        <pc:picChg chg="add mod">
          <ac:chgData name="Phyllipe Lima" userId="afbdb2a7827722fd" providerId="LiveId" clId="{3E1EFF44-8607-4684-8A1E-725043F23008}" dt="2020-02-07T10:38:35.852" v="1974" actId="1076"/>
          <ac:picMkLst>
            <pc:docMk/>
            <pc:sldMk cId="2061566248" sldId="275"/>
            <ac:picMk id="3" creationId="{0A5732C4-781F-400D-8415-D3E4125D0A1A}"/>
          </ac:picMkLst>
        </pc:picChg>
      </pc:sldChg>
      <pc:sldChg chg="del">
        <pc:chgData name="Phyllipe Lima" userId="afbdb2a7827722fd" providerId="LiveId" clId="{3E1EFF44-8607-4684-8A1E-725043F23008}" dt="2020-01-30T21:27:42.383" v="14" actId="47"/>
        <pc:sldMkLst>
          <pc:docMk/>
          <pc:sldMk cId="1703856576" sldId="276"/>
        </pc:sldMkLst>
      </pc:sldChg>
      <pc:sldChg chg="addSp delSp modSp add delAnim">
        <pc:chgData name="Phyllipe Lima" userId="afbdb2a7827722fd" providerId="LiveId" clId="{3E1EFF44-8607-4684-8A1E-725043F23008}" dt="2020-02-07T10:51:10.432" v="2269"/>
        <pc:sldMkLst>
          <pc:docMk/>
          <pc:sldMk cId="3912412744" sldId="276"/>
        </pc:sldMkLst>
        <pc:spChg chg="mod">
          <ac:chgData name="Phyllipe Lima" userId="afbdb2a7827722fd" providerId="LiveId" clId="{3E1EFF44-8607-4684-8A1E-725043F23008}" dt="2020-02-07T10:41:40.839" v="2032" actId="20577"/>
          <ac:spMkLst>
            <pc:docMk/>
            <pc:sldMk cId="3912412744" sldId="276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3:40.502" v="2051" actId="478"/>
          <ac:spMkLst>
            <pc:docMk/>
            <pc:sldMk cId="3912412744" sldId="276"/>
            <ac:spMk id="4" creationId="{D7F551AB-1CE4-4D41-84E3-EFFC82D45AE6}"/>
          </ac:spMkLst>
        </pc:spChg>
        <pc:spChg chg="mod">
          <ac:chgData name="Phyllipe Lima" userId="afbdb2a7827722fd" providerId="LiveId" clId="{3E1EFF44-8607-4684-8A1E-725043F23008}" dt="2020-02-07T10:43:58.040" v="2097" actId="20577"/>
          <ac:spMkLst>
            <pc:docMk/>
            <pc:sldMk cId="3912412744" sldId="276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7T10:43:41.134" v="2052" actId="478"/>
          <ac:spMkLst>
            <pc:docMk/>
            <pc:sldMk cId="3912412744" sldId="276"/>
            <ac:spMk id="11" creationId="{5F03E168-CCA6-4EFE-8D6E-040602E538FE}"/>
          </ac:spMkLst>
        </pc:spChg>
        <pc:spChg chg="add mod">
          <ac:chgData name="Phyllipe Lima" userId="afbdb2a7827722fd" providerId="LiveId" clId="{3E1EFF44-8607-4684-8A1E-725043F23008}" dt="2020-02-07T10:47:44.728" v="2168" actId="14100"/>
          <ac:spMkLst>
            <pc:docMk/>
            <pc:sldMk cId="3912412744" sldId="276"/>
            <ac:spMk id="12" creationId="{C54A1486-B2D3-40C4-B493-E53BAC8644CA}"/>
          </ac:spMkLst>
        </pc:spChg>
        <pc:spChg chg="add mod">
          <ac:chgData name="Phyllipe Lima" userId="afbdb2a7827722fd" providerId="LiveId" clId="{3E1EFF44-8607-4684-8A1E-725043F23008}" dt="2020-02-07T10:49:07.253" v="2238" actId="207"/>
          <ac:spMkLst>
            <pc:docMk/>
            <pc:sldMk cId="3912412744" sldId="276"/>
            <ac:spMk id="13" creationId="{8924A411-9BC3-4B2B-BD14-011C36DCE1D1}"/>
          </ac:spMkLst>
        </pc:spChg>
        <pc:spChg chg="add del">
          <ac:chgData name="Phyllipe Lima" userId="afbdb2a7827722fd" providerId="LiveId" clId="{3E1EFF44-8607-4684-8A1E-725043F23008}" dt="2020-02-07T10:51:10.432" v="2269"/>
          <ac:spMkLst>
            <pc:docMk/>
            <pc:sldMk cId="3912412744" sldId="276"/>
            <ac:spMk id="14" creationId="{A097ABD2-09A5-48ED-829C-C30E78F3EAFC}"/>
          </ac:spMkLst>
        </pc:spChg>
        <pc:picChg chg="del">
          <ac:chgData name="Phyllipe Lima" userId="afbdb2a7827722fd" providerId="LiveId" clId="{3E1EFF44-8607-4684-8A1E-725043F23008}" dt="2020-02-07T10:43:41.700" v="2053" actId="478"/>
          <ac:picMkLst>
            <pc:docMk/>
            <pc:sldMk cId="3912412744" sldId="276"/>
            <ac:picMk id="3" creationId="{0A5732C4-781F-400D-8415-D3E4125D0A1A}"/>
          </ac:picMkLst>
        </pc:picChg>
        <pc:picChg chg="add del mod modCrop">
          <ac:chgData name="Phyllipe Lima" userId="afbdb2a7827722fd" providerId="LiveId" clId="{3E1EFF44-8607-4684-8A1E-725043F23008}" dt="2020-02-07T10:46:31.266" v="2101" actId="478"/>
          <ac:picMkLst>
            <pc:docMk/>
            <pc:sldMk cId="3912412744" sldId="276"/>
            <ac:picMk id="9" creationId="{FEF1CA3B-E9C9-48D7-8126-00E8CCA15954}"/>
          </ac:picMkLst>
        </pc:picChg>
      </pc:sldChg>
      <pc:sldChg chg="del">
        <pc:chgData name="Phyllipe Lima" userId="afbdb2a7827722fd" providerId="LiveId" clId="{3E1EFF44-8607-4684-8A1E-725043F23008}" dt="2020-01-30T21:27:42.531" v="15" actId="47"/>
        <pc:sldMkLst>
          <pc:docMk/>
          <pc:sldMk cId="1349803393" sldId="277"/>
        </pc:sldMkLst>
      </pc:sldChg>
      <pc:sldChg chg="delSp modSp add delAnim">
        <pc:chgData name="Phyllipe Lima" userId="afbdb2a7827722fd" providerId="LiveId" clId="{3E1EFF44-8607-4684-8A1E-725043F23008}" dt="2020-02-07T10:50:41.343" v="2266" actId="20577"/>
        <pc:sldMkLst>
          <pc:docMk/>
          <pc:sldMk cId="1476832011" sldId="277"/>
        </pc:sldMkLst>
        <pc:spChg chg="mod">
          <ac:chgData name="Phyllipe Lima" userId="afbdb2a7827722fd" providerId="LiveId" clId="{3E1EFF44-8607-4684-8A1E-725043F23008}" dt="2020-02-07T10:50:41.343" v="2266" actId="20577"/>
          <ac:spMkLst>
            <pc:docMk/>
            <pc:sldMk cId="1476832011" sldId="277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1:58.533" v="2034" actId="478"/>
          <ac:spMkLst>
            <pc:docMk/>
            <pc:sldMk cId="1476832011" sldId="277"/>
            <ac:spMk id="4" creationId="{D7F551AB-1CE4-4D41-84E3-EFFC82D45AE6}"/>
          </ac:spMkLst>
        </pc:spChg>
      </pc:sldChg>
      <pc:sldChg chg="delSp modSp add delAnim">
        <pc:chgData name="Phyllipe Lima" userId="afbdb2a7827722fd" providerId="LiveId" clId="{3E1EFF44-8607-4684-8A1E-725043F23008}" dt="2020-02-07T10:51:24.559" v="2270" actId="20577"/>
        <pc:sldMkLst>
          <pc:docMk/>
          <pc:sldMk cId="900619597" sldId="278"/>
        </pc:sldMkLst>
        <pc:spChg chg="mod">
          <ac:chgData name="Phyllipe Lima" userId="afbdb2a7827722fd" providerId="LiveId" clId="{3E1EFF44-8607-4684-8A1E-725043F23008}" dt="2020-02-07T10:51:24.559" v="2270" actId="20577"/>
          <ac:spMkLst>
            <pc:docMk/>
            <pc:sldMk cId="900619597" sldId="278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2:04.510" v="2036" actId="478"/>
          <ac:spMkLst>
            <pc:docMk/>
            <pc:sldMk cId="900619597" sldId="278"/>
            <ac:spMk id="11" creationId="{5F03E168-CCA6-4EFE-8D6E-040602E538FE}"/>
          </ac:spMkLst>
        </pc:spChg>
      </pc:sldChg>
      <pc:sldChg chg="del">
        <pc:chgData name="Phyllipe Lima" userId="afbdb2a7827722fd" providerId="LiveId" clId="{3E1EFF44-8607-4684-8A1E-725043F23008}" dt="2020-01-30T21:27:42.904" v="18" actId="47"/>
        <pc:sldMkLst>
          <pc:docMk/>
          <pc:sldMk cId="2081309303" sldId="278"/>
        </pc:sldMkLst>
      </pc:sldChg>
      <pc:sldChg chg="addSp delSp modSp add modAnim">
        <pc:chgData name="Phyllipe Lima" userId="afbdb2a7827722fd" providerId="LiveId" clId="{3E1EFF44-8607-4684-8A1E-725043F23008}" dt="2020-02-07T10:54:39.757" v="2433" actId="14100"/>
        <pc:sldMkLst>
          <pc:docMk/>
          <pc:sldMk cId="1360485360" sldId="279"/>
        </pc:sldMkLst>
        <pc:spChg chg="mod">
          <ac:chgData name="Phyllipe Lima" userId="afbdb2a7827722fd" providerId="LiveId" clId="{3E1EFF44-8607-4684-8A1E-725043F23008}" dt="2020-02-07T10:51:44.275" v="2285" actId="20577"/>
          <ac:spMkLst>
            <pc:docMk/>
            <pc:sldMk cId="1360485360" sldId="27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3:40.974" v="2421" actId="1076"/>
          <ac:spMkLst>
            <pc:docMk/>
            <pc:sldMk cId="1360485360" sldId="27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54:28.357" v="2429" actId="14100"/>
          <ac:spMkLst>
            <pc:docMk/>
            <pc:sldMk cId="1360485360" sldId="279"/>
            <ac:spMk id="11" creationId="{23478A85-52FA-482C-9C65-C3397920BE1C}"/>
          </ac:spMkLst>
        </pc:spChg>
        <pc:spChg chg="del">
          <ac:chgData name="Phyllipe Lima" userId="afbdb2a7827722fd" providerId="LiveId" clId="{3E1EFF44-8607-4684-8A1E-725043F23008}" dt="2020-02-07T10:52:11.340" v="2361" actId="478"/>
          <ac:spMkLst>
            <pc:docMk/>
            <pc:sldMk cId="1360485360" sldId="279"/>
            <ac:spMk id="12" creationId="{C54A1486-B2D3-40C4-B493-E53BAC8644CA}"/>
          </ac:spMkLst>
        </pc:spChg>
        <pc:spChg chg="add del mod">
          <ac:chgData name="Phyllipe Lima" userId="afbdb2a7827722fd" providerId="LiveId" clId="{3E1EFF44-8607-4684-8A1E-725043F23008}" dt="2020-02-07T10:53:56.400" v="2425" actId="403"/>
          <ac:spMkLst>
            <pc:docMk/>
            <pc:sldMk cId="1360485360" sldId="279"/>
            <ac:spMk id="13" creationId="{8924A411-9BC3-4B2B-BD14-011C36DCE1D1}"/>
          </ac:spMkLst>
        </pc:spChg>
        <pc:spChg chg="add mod">
          <ac:chgData name="Phyllipe Lima" userId="afbdb2a7827722fd" providerId="LiveId" clId="{3E1EFF44-8607-4684-8A1E-725043F23008}" dt="2020-02-07T10:54:39.757" v="2433" actId="14100"/>
          <ac:spMkLst>
            <pc:docMk/>
            <pc:sldMk cId="1360485360" sldId="279"/>
            <ac:spMk id="14" creationId="{0207F720-2924-41D3-BFC9-9479945F329E}"/>
          </ac:spMkLst>
        </pc:spChg>
        <pc:picChg chg="add mod">
          <ac:chgData name="Phyllipe Lima" userId="afbdb2a7827722fd" providerId="LiveId" clId="{3E1EFF44-8607-4684-8A1E-725043F23008}" dt="2020-02-07T10:54:03.101" v="2426" actId="1076"/>
          <ac:picMkLst>
            <pc:docMk/>
            <pc:sldMk cId="1360485360" sldId="279"/>
            <ac:picMk id="3" creationId="{08B388A9-A71E-40B3-B0EB-18834E61A4D5}"/>
          </ac:picMkLst>
        </pc:picChg>
      </pc:sldChg>
      <pc:sldChg chg="del">
        <pc:chgData name="Phyllipe Lima" userId="afbdb2a7827722fd" providerId="LiveId" clId="{3E1EFF44-8607-4684-8A1E-725043F23008}" dt="2020-01-30T21:27:42.780" v="17" actId="47"/>
        <pc:sldMkLst>
          <pc:docMk/>
          <pc:sldMk cId="1681685702" sldId="279"/>
        </pc:sldMkLst>
      </pc:sldChg>
      <pc:sldChg chg="del">
        <pc:chgData name="Phyllipe Lima" userId="afbdb2a7827722fd" providerId="LiveId" clId="{3E1EFF44-8607-4684-8A1E-725043F23008}" dt="2020-01-30T21:27:43.164" v="20" actId="47"/>
        <pc:sldMkLst>
          <pc:docMk/>
          <pc:sldMk cId="3343682325" sldId="280"/>
        </pc:sldMkLst>
      </pc:sldChg>
      <pc:sldChg chg="delSp add delAnim">
        <pc:chgData name="Phyllipe Lima" userId="afbdb2a7827722fd" providerId="LiveId" clId="{3E1EFF44-8607-4684-8A1E-725043F23008}" dt="2020-02-07T10:54:56.555" v="2435" actId="478"/>
        <pc:sldMkLst>
          <pc:docMk/>
          <pc:sldMk cId="4101338575" sldId="280"/>
        </pc:sldMkLst>
        <pc:spChg chg="del">
          <ac:chgData name="Phyllipe Lima" userId="afbdb2a7827722fd" providerId="LiveId" clId="{3E1EFF44-8607-4684-8A1E-725043F23008}" dt="2020-02-07T10:54:56.555" v="2435" actId="478"/>
          <ac:spMkLst>
            <pc:docMk/>
            <pc:sldMk cId="4101338575" sldId="280"/>
            <ac:spMk id="11" creationId="{23478A85-52FA-482C-9C65-C3397920BE1C}"/>
          </ac:spMkLst>
        </pc:spChg>
      </pc:sldChg>
      <pc:sldChg chg="addSp delSp modSp add delAnim modAnim">
        <pc:chgData name="Phyllipe Lima" userId="afbdb2a7827722fd" providerId="LiveId" clId="{3E1EFF44-8607-4684-8A1E-725043F23008}" dt="2020-02-07T11:17:04.188" v="2851" actId="1076"/>
        <pc:sldMkLst>
          <pc:docMk/>
          <pc:sldMk cId="3044436789" sldId="281"/>
        </pc:sldMkLst>
        <pc:spChg chg="mod">
          <ac:chgData name="Phyllipe Lima" userId="afbdb2a7827722fd" providerId="LiveId" clId="{3E1EFF44-8607-4684-8A1E-725043F23008}" dt="2020-02-07T10:59:00.434" v="2444" actId="20577"/>
          <ac:spMkLst>
            <pc:docMk/>
            <pc:sldMk cId="3044436789" sldId="281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9:48.392" v="2539" actId="20577"/>
          <ac:spMkLst>
            <pc:docMk/>
            <pc:sldMk cId="3044436789" sldId="281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1:16:57.844" v="2847" actId="1076"/>
          <ac:spMkLst>
            <pc:docMk/>
            <pc:sldMk cId="3044436789" sldId="281"/>
            <ac:spMk id="12" creationId="{3A61FFE9-F183-43E1-877F-0C330E7DFC43}"/>
          </ac:spMkLst>
        </pc:spChg>
        <pc:spChg chg="del mod">
          <ac:chgData name="Phyllipe Lima" userId="afbdb2a7827722fd" providerId="LiveId" clId="{3E1EFF44-8607-4684-8A1E-725043F23008}" dt="2020-02-07T11:16:17.311" v="2842" actId="478"/>
          <ac:spMkLst>
            <pc:docMk/>
            <pc:sldMk cId="3044436789" sldId="281"/>
            <ac:spMk id="13" creationId="{8924A411-9BC3-4B2B-BD14-011C36DCE1D1}"/>
          </ac:spMkLst>
        </pc:spChg>
        <pc:spChg chg="del">
          <ac:chgData name="Phyllipe Lima" userId="afbdb2a7827722fd" providerId="LiveId" clId="{3E1EFF44-8607-4684-8A1E-725043F23008}" dt="2020-02-07T10:55:06.808" v="2437" actId="478"/>
          <ac:spMkLst>
            <pc:docMk/>
            <pc:sldMk cId="3044436789" sldId="281"/>
            <ac:spMk id="14" creationId="{0207F720-2924-41D3-BFC9-9479945F329E}"/>
          </ac:spMkLst>
        </pc:spChg>
        <pc:spChg chg="add mod">
          <ac:chgData name="Phyllipe Lima" userId="afbdb2a7827722fd" providerId="LiveId" clId="{3E1EFF44-8607-4684-8A1E-725043F23008}" dt="2020-02-07T11:17:00.804" v="2849" actId="1076"/>
          <ac:spMkLst>
            <pc:docMk/>
            <pc:sldMk cId="3044436789" sldId="281"/>
            <ac:spMk id="15" creationId="{FD2CA97B-EB13-427C-9C98-1D0C3F8AED9F}"/>
          </ac:spMkLst>
        </pc:spChg>
        <pc:spChg chg="add mod">
          <ac:chgData name="Phyllipe Lima" userId="afbdb2a7827722fd" providerId="LiveId" clId="{3E1EFF44-8607-4684-8A1E-725043F23008}" dt="2020-02-07T11:17:04.188" v="2851" actId="1076"/>
          <ac:spMkLst>
            <pc:docMk/>
            <pc:sldMk cId="3044436789" sldId="281"/>
            <ac:spMk id="16" creationId="{128ED8DD-6D69-4737-AF5F-3AD8052D21D8}"/>
          </ac:spMkLst>
        </pc:spChg>
        <pc:picChg chg="del">
          <ac:chgData name="Phyllipe Lima" userId="afbdb2a7827722fd" providerId="LiveId" clId="{3E1EFF44-8607-4684-8A1E-725043F23008}" dt="2020-02-07T11:00:29.727" v="2540" actId="478"/>
          <ac:picMkLst>
            <pc:docMk/>
            <pc:sldMk cId="3044436789" sldId="281"/>
            <ac:picMk id="3" creationId="{08B388A9-A71E-40B3-B0EB-18834E61A4D5}"/>
          </ac:picMkLst>
        </pc:picChg>
        <pc:picChg chg="add mod">
          <ac:chgData name="Phyllipe Lima" userId="afbdb2a7827722fd" providerId="LiveId" clId="{3E1EFF44-8607-4684-8A1E-725043F23008}" dt="2020-02-07T11:16:29.643" v="2845" actId="1076"/>
          <ac:picMkLst>
            <pc:docMk/>
            <pc:sldMk cId="3044436789" sldId="281"/>
            <ac:picMk id="4" creationId="{8D1C6460-C3D8-41C4-9E0E-0B76579CEA34}"/>
          </ac:picMkLst>
        </pc:picChg>
      </pc:sldChg>
      <pc:sldChg chg="del">
        <pc:chgData name="Phyllipe Lima" userId="afbdb2a7827722fd" providerId="LiveId" clId="{3E1EFF44-8607-4684-8A1E-725043F23008}" dt="2020-01-30T21:27:43.036" v="19" actId="47"/>
        <pc:sldMkLst>
          <pc:docMk/>
          <pc:sldMk cId="3916945433" sldId="281"/>
        </pc:sldMkLst>
      </pc:sldChg>
      <pc:sldChg chg="del">
        <pc:chgData name="Phyllipe Lima" userId="afbdb2a7827722fd" providerId="LiveId" clId="{3E1EFF44-8607-4684-8A1E-725043F23008}" dt="2020-01-30T21:27:43.322" v="21" actId="47"/>
        <pc:sldMkLst>
          <pc:docMk/>
          <pc:sldMk cId="2060609831" sldId="282"/>
        </pc:sldMkLst>
      </pc:sldChg>
      <pc:sldChg chg="delSp add delAnim">
        <pc:chgData name="Phyllipe Lima" userId="afbdb2a7827722fd" providerId="LiveId" clId="{3E1EFF44-8607-4684-8A1E-725043F23008}" dt="2020-02-07T11:17:13.713" v="2853" actId="478"/>
        <pc:sldMkLst>
          <pc:docMk/>
          <pc:sldMk cId="2268395916" sldId="282"/>
        </pc:sldMkLst>
        <pc:spChg chg="del">
          <ac:chgData name="Phyllipe Lima" userId="afbdb2a7827722fd" providerId="LiveId" clId="{3E1EFF44-8607-4684-8A1E-725043F23008}" dt="2020-02-07T11:17:13.713" v="2853" actId="478"/>
          <ac:spMkLst>
            <pc:docMk/>
            <pc:sldMk cId="2268395916" sldId="282"/>
            <ac:spMk id="12" creationId="{3A61FFE9-F183-43E1-877F-0C330E7DFC43}"/>
          </ac:spMkLst>
        </pc:spChg>
      </pc:sldChg>
      <pc:sldChg chg="delSp add delAnim">
        <pc:chgData name="Phyllipe Lima" userId="afbdb2a7827722fd" providerId="LiveId" clId="{3E1EFF44-8607-4684-8A1E-725043F23008}" dt="2020-02-07T11:17:18.772" v="2855" actId="478"/>
        <pc:sldMkLst>
          <pc:docMk/>
          <pc:sldMk cId="363290423" sldId="283"/>
        </pc:sldMkLst>
        <pc:spChg chg="del">
          <ac:chgData name="Phyllipe Lima" userId="afbdb2a7827722fd" providerId="LiveId" clId="{3E1EFF44-8607-4684-8A1E-725043F23008}" dt="2020-02-07T11:17:18.772" v="2855" actId="478"/>
          <ac:spMkLst>
            <pc:docMk/>
            <pc:sldMk cId="363290423" sldId="283"/>
            <ac:spMk id="15" creationId="{FD2CA97B-EB13-427C-9C98-1D0C3F8AED9F}"/>
          </ac:spMkLst>
        </pc:spChg>
      </pc:sldChg>
      <pc:sldChg chg="del">
        <pc:chgData name="Phyllipe Lima" userId="afbdb2a7827722fd" providerId="LiveId" clId="{3E1EFF44-8607-4684-8A1E-725043F23008}" dt="2020-01-30T21:27:43.452" v="22" actId="47"/>
        <pc:sldMkLst>
          <pc:docMk/>
          <pc:sldMk cId="1912724735" sldId="283"/>
        </pc:sldMkLst>
      </pc:sldChg>
      <pc:sldChg chg="delSp add delAnim">
        <pc:chgData name="Phyllipe Lima" userId="afbdb2a7827722fd" providerId="LiveId" clId="{3E1EFF44-8607-4684-8A1E-725043F23008}" dt="2020-02-07T11:17:23.932" v="2857" actId="478"/>
        <pc:sldMkLst>
          <pc:docMk/>
          <pc:sldMk cId="310157646" sldId="284"/>
        </pc:sldMkLst>
        <pc:spChg chg="del">
          <ac:chgData name="Phyllipe Lima" userId="afbdb2a7827722fd" providerId="LiveId" clId="{3E1EFF44-8607-4684-8A1E-725043F23008}" dt="2020-02-07T11:17:23.932" v="2857" actId="478"/>
          <ac:spMkLst>
            <pc:docMk/>
            <pc:sldMk cId="310157646" sldId="284"/>
            <ac:spMk id="16" creationId="{128ED8DD-6D69-4737-AF5F-3AD8052D21D8}"/>
          </ac:spMkLst>
        </pc:spChg>
      </pc:sldChg>
      <pc:sldChg chg="del">
        <pc:chgData name="Phyllipe Lima" userId="afbdb2a7827722fd" providerId="LiveId" clId="{3E1EFF44-8607-4684-8A1E-725043F23008}" dt="2020-01-30T21:27:43.584" v="23" actId="47"/>
        <pc:sldMkLst>
          <pc:docMk/>
          <pc:sldMk cId="4095517561" sldId="284"/>
        </pc:sldMkLst>
      </pc:sldChg>
      <pc:sldChg chg="del">
        <pc:chgData name="Phyllipe Lima" userId="afbdb2a7827722fd" providerId="LiveId" clId="{3E1EFF44-8607-4684-8A1E-725043F23008}" dt="2020-01-30T21:27:43.710" v="24" actId="47"/>
        <pc:sldMkLst>
          <pc:docMk/>
          <pc:sldMk cId="968131793" sldId="285"/>
        </pc:sldMkLst>
      </pc:sldChg>
      <pc:sldChg chg="modSp add">
        <pc:chgData name="Phyllipe Lima" userId="afbdb2a7827722fd" providerId="LiveId" clId="{3E1EFF44-8607-4684-8A1E-725043F23008}" dt="2020-02-07T11:18:00.937" v="2863" actId="20577"/>
        <pc:sldMkLst>
          <pc:docMk/>
          <pc:sldMk cId="1834044315" sldId="285"/>
        </pc:sldMkLst>
        <pc:spChg chg="mod">
          <ac:chgData name="Phyllipe Lima" userId="afbdb2a7827722fd" providerId="LiveId" clId="{3E1EFF44-8607-4684-8A1E-725043F23008}" dt="2020-02-07T11:17:52.160" v="2860" actId="20577"/>
          <ac:spMkLst>
            <pc:docMk/>
            <pc:sldMk cId="1834044315" sldId="285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1:18:00.937" v="2863" actId="20577"/>
          <ac:spMkLst>
            <pc:docMk/>
            <pc:sldMk cId="1834044315" sldId="285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992" v="26" actId="47"/>
        <pc:sldMkLst>
          <pc:docMk/>
          <pc:sldMk cId="11908805" sldId="286"/>
        </pc:sldMkLst>
      </pc:sldChg>
      <pc:sldChg chg="modSp add">
        <pc:chgData name="Phyllipe Lima" userId="afbdb2a7827722fd" providerId="LiveId" clId="{3E1EFF44-8607-4684-8A1E-725043F23008}" dt="2020-02-09T21:53:12.340" v="3158" actId="20577"/>
        <pc:sldMkLst>
          <pc:docMk/>
          <pc:sldMk cId="4197074197" sldId="286"/>
        </pc:sldMkLst>
        <pc:spChg chg="mod">
          <ac:chgData name="Phyllipe Lima" userId="afbdb2a7827722fd" providerId="LiveId" clId="{3E1EFF44-8607-4684-8A1E-725043F23008}" dt="2020-02-07T11:52:39.938" v="3146" actId="20577"/>
          <ac:spMkLst>
            <pc:docMk/>
            <pc:sldMk cId="4197074197" sldId="28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1:53:12.340" v="3158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127" v="27" actId="47"/>
        <pc:sldMkLst>
          <pc:docMk/>
          <pc:sldMk cId="336836915" sldId="287"/>
        </pc:sldMkLst>
      </pc:sldChg>
      <pc:sldChg chg="addSp modSp modAnim">
        <pc:chgData name="Phyllipe Lima" userId="afbdb2a7827722fd" providerId="LiveId" clId="{3E1EFF44-8607-4684-8A1E-725043F23008}" dt="2020-02-09T22:35:52.389" v="3679"/>
        <pc:sldMkLst>
          <pc:docMk/>
          <pc:sldMk cId="2390170882" sldId="287"/>
        </pc:sldMkLst>
        <pc:spChg chg="mod">
          <ac:chgData name="Phyllipe Lima" userId="afbdb2a7827722fd" providerId="LiveId" clId="{3E1EFF44-8607-4684-8A1E-725043F23008}" dt="2020-02-09T22:20:04.273" v="3675" actId="20577"/>
          <ac:spMkLst>
            <pc:docMk/>
            <pc:sldMk cId="2390170882" sldId="287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5:44.140" v="3678" actId="403"/>
          <ac:spMkLst>
            <pc:docMk/>
            <pc:sldMk cId="2390170882" sldId="287"/>
            <ac:spMk id="9" creationId="{B476ED1F-D95B-470D-8C44-EC257D84CB17}"/>
          </ac:spMkLst>
        </pc:spChg>
        <pc:spChg chg="mod">
          <ac:chgData name="Phyllipe Lima" userId="afbdb2a7827722fd" providerId="LiveId" clId="{3E1EFF44-8607-4684-8A1E-725043F23008}" dt="2020-02-09T22:19:57.286" v="3673" actId="1076"/>
          <ac:spMkLst>
            <pc:docMk/>
            <pc:sldMk cId="2390170882" sldId="287"/>
            <ac:spMk id="10" creationId="{96222E76-B838-4B22-B645-303D24D47126}"/>
          </ac:spMkLst>
        </pc:spChg>
      </pc:sldChg>
      <pc:sldChg chg="modSp">
        <pc:chgData name="Phyllipe Lima" userId="afbdb2a7827722fd" providerId="LiveId" clId="{3E1EFF44-8607-4684-8A1E-725043F23008}" dt="2020-02-09T21:56:20.351" v="3302" actId="20577"/>
        <pc:sldMkLst>
          <pc:docMk/>
          <pc:sldMk cId="89556030" sldId="288"/>
        </pc:sldMkLst>
        <pc:spChg chg="mod">
          <ac:chgData name="Phyllipe Lima" userId="afbdb2a7827722fd" providerId="LiveId" clId="{3E1EFF44-8607-4684-8A1E-725043F23008}" dt="2020-02-09T21:56:20.351" v="3302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415" v="29" actId="47"/>
        <pc:sldMkLst>
          <pc:docMk/>
          <pc:sldMk cId="1914554711" sldId="288"/>
        </pc:sldMkLst>
      </pc:sldChg>
      <pc:sldChg chg="modSp">
        <pc:chgData name="Phyllipe Lima" userId="afbdb2a7827722fd" providerId="LiveId" clId="{3E1EFF44-8607-4684-8A1E-725043F23008}" dt="2020-02-09T21:59:15.758" v="3598" actId="20577"/>
        <pc:sldMkLst>
          <pc:docMk/>
          <pc:sldMk cId="1555508947" sldId="289"/>
        </pc:sldMkLst>
        <pc:spChg chg="mod">
          <ac:chgData name="Phyllipe Lima" userId="afbdb2a7827722fd" providerId="LiveId" clId="{3E1EFF44-8607-4684-8A1E-725043F23008}" dt="2020-02-09T21:59:15.758" v="3598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544" v="30" actId="47"/>
        <pc:sldMkLst>
          <pc:docMk/>
          <pc:sldMk cId="1634372044" sldId="289"/>
        </pc:sldMkLst>
      </pc:sldChg>
      <pc:sldChg chg="addSp modSp add modAnim">
        <pc:chgData name="Phyllipe Lima" userId="afbdb2a7827722fd" providerId="LiveId" clId="{3E1EFF44-8607-4684-8A1E-725043F23008}" dt="2020-02-09T22:43:31.749" v="4010"/>
        <pc:sldMkLst>
          <pc:docMk/>
          <pc:sldMk cId="2512761923" sldId="290"/>
        </pc:sldMkLst>
        <pc:spChg chg="mod">
          <ac:chgData name="Phyllipe Lima" userId="afbdb2a7827722fd" providerId="LiveId" clId="{3E1EFF44-8607-4684-8A1E-725043F23008}" dt="2020-02-09T22:42:03.371" v="3978" actId="14100"/>
          <ac:spMkLst>
            <pc:docMk/>
            <pc:sldMk cId="2512761923" sldId="290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6:48.543" v="3693" actId="20577"/>
          <ac:spMkLst>
            <pc:docMk/>
            <pc:sldMk cId="2512761923" sldId="290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2:43:20.053" v="4007" actId="207"/>
          <ac:spMkLst>
            <pc:docMk/>
            <pc:sldMk cId="2512761923" sldId="290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693" v="31" actId="47"/>
        <pc:sldMkLst>
          <pc:docMk/>
          <pc:sldMk cId="3491552607" sldId="290"/>
        </pc:sldMkLst>
      </pc:sldChg>
      <pc:sldChg chg="add del">
        <pc:chgData name="Phyllipe Lima" userId="afbdb2a7827722fd" providerId="LiveId" clId="{3E1EFF44-8607-4684-8A1E-725043F23008}" dt="2020-02-09T21:59:39.054" v="3600" actId="47"/>
        <pc:sldMkLst>
          <pc:docMk/>
          <pc:sldMk cId="3566708846" sldId="290"/>
        </pc:sldMkLst>
      </pc:sldChg>
      <pc:sldChg chg="delSp modSp add modAnim">
        <pc:chgData name="Phyllipe Lima" userId="afbdb2a7827722fd" providerId="LiveId" clId="{3E1EFF44-8607-4684-8A1E-725043F23008}" dt="2020-02-09T22:53:06.164" v="4487" actId="207"/>
        <pc:sldMkLst>
          <pc:docMk/>
          <pc:sldMk cId="1951767344" sldId="291"/>
        </pc:sldMkLst>
        <pc:spChg chg="mod">
          <ac:chgData name="Phyllipe Lima" userId="afbdb2a7827722fd" providerId="LiveId" clId="{3E1EFF44-8607-4684-8A1E-725043F23008}" dt="2020-02-09T22:53:06.164" v="4487" actId="207"/>
          <ac:spMkLst>
            <pc:docMk/>
            <pc:sldMk cId="1951767344" sldId="291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09T22:43:36.948" v="4011" actId="478"/>
          <ac:spMkLst>
            <pc:docMk/>
            <pc:sldMk cId="1951767344" sldId="291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829" v="32" actId="47"/>
        <pc:sldMkLst>
          <pc:docMk/>
          <pc:sldMk cId="3274942739" sldId="291"/>
        </pc:sldMkLst>
      </pc:sldChg>
      <pc:sldChg chg="modSp add">
        <pc:chgData name="Phyllipe Lima" userId="afbdb2a7827722fd" providerId="LiveId" clId="{3E1EFF44-8607-4684-8A1E-725043F23008}" dt="2020-02-09T23:08:21.316" v="4756" actId="207"/>
        <pc:sldMkLst>
          <pc:docMk/>
          <pc:sldMk cId="3692882971" sldId="292"/>
        </pc:sldMkLst>
        <pc:spChg chg="mod">
          <ac:chgData name="Phyllipe Lima" userId="afbdb2a7827722fd" providerId="LiveId" clId="{3E1EFF44-8607-4684-8A1E-725043F23008}" dt="2020-02-09T22:55:41.181" v="4520" actId="6549"/>
          <ac:spMkLst>
            <pc:docMk/>
            <pc:sldMk cId="3692882971" sldId="292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08:21.316" v="4756" actId="207"/>
          <ac:spMkLst>
            <pc:docMk/>
            <pc:sldMk cId="3692882971" sldId="292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974" v="33" actId="47"/>
        <pc:sldMkLst>
          <pc:docMk/>
          <pc:sldMk cId="771427067" sldId="293"/>
        </pc:sldMkLst>
      </pc:sldChg>
      <pc:sldChg chg="modSp add">
        <pc:chgData name="Phyllipe Lima" userId="afbdb2a7827722fd" providerId="LiveId" clId="{3E1EFF44-8607-4684-8A1E-725043F23008}" dt="2020-02-09T23:26:49.509" v="5454" actId="20577"/>
        <pc:sldMkLst>
          <pc:docMk/>
          <pc:sldMk cId="3127325082" sldId="293"/>
        </pc:sldMkLst>
        <pc:spChg chg="mod">
          <ac:chgData name="Phyllipe Lima" userId="afbdb2a7827722fd" providerId="LiveId" clId="{3E1EFF44-8607-4684-8A1E-725043F23008}" dt="2020-02-09T23:09:46.694" v="4759" actId="20577"/>
          <ac:spMkLst>
            <pc:docMk/>
            <pc:sldMk cId="3127325082" sldId="293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6:49.509" v="545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del">
        <pc:chgData name="Phyllipe Lima" userId="afbdb2a7827722fd" providerId="LiveId" clId="{3E1EFF44-8607-4684-8A1E-725043F23008}" dt="2020-02-09T23:29:16.612" v="5460" actId="47"/>
        <pc:sldMkLst>
          <pc:docMk/>
          <pc:sldMk cId="2544985160" sldId="294"/>
        </pc:sldMkLst>
        <pc:spChg chg="mod">
          <ac:chgData name="Phyllipe Lima" userId="afbdb2a7827722fd" providerId="LiveId" clId="{3E1EFF44-8607-4684-8A1E-725043F23008}" dt="2020-02-09T23:26:57.076" v="5457" actId="20577"/>
          <ac:spMkLst>
            <pc:docMk/>
            <pc:sldMk cId="2544985160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7:01.398" v="5459" actId="20577"/>
          <ac:spMkLst>
            <pc:docMk/>
            <pc:sldMk cId="2544985160" sldId="294"/>
            <ac:spMk id="10" creationId="{2B510928-F819-46EF-A30F-0AD644B0D07F}"/>
          </ac:spMkLst>
        </pc:spChg>
      </pc:sldChg>
      <pc:sldChg chg="addSp modSp add modAnim">
        <pc:chgData name="Phyllipe Lima" userId="afbdb2a7827722fd" providerId="LiveId" clId="{3E1EFF44-8607-4684-8A1E-725043F23008}" dt="2020-02-09T23:34:40.707" v="5706"/>
        <pc:sldMkLst>
          <pc:docMk/>
          <pc:sldMk cId="2966981107" sldId="294"/>
        </pc:sldMkLst>
        <pc:spChg chg="mod">
          <ac:chgData name="Phyllipe Lima" userId="afbdb2a7827722fd" providerId="LiveId" clId="{3E1EFF44-8607-4684-8A1E-725043F23008}" dt="2020-02-09T23:29:46.299" v="5486" actId="20577"/>
          <ac:spMkLst>
            <pc:docMk/>
            <pc:sldMk cId="2966981107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9:52.025" v="5491" actId="20577"/>
          <ac:spMkLst>
            <pc:docMk/>
            <pc:sldMk cId="2966981107" sldId="294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31:43.179" v="5573" actId="6549"/>
          <ac:spMkLst>
            <pc:docMk/>
            <pc:sldMk cId="2966981107" sldId="294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9T23:31:50.966" v="5580" actId="20577"/>
          <ac:spMkLst>
            <pc:docMk/>
            <pc:sldMk cId="2966981107" sldId="294"/>
            <ac:spMk id="11" creationId="{E53836EA-CE38-4AEC-92AC-F77FE7EFC078}"/>
          </ac:spMkLst>
        </pc:spChg>
        <pc:spChg chg="add mod">
          <ac:chgData name="Phyllipe Lima" userId="afbdb2a7827722fd" providerId="LiveId" clId="{3E1EFF44-8607-4684-8A1E-725043F23008}" dt="2020-02-09T23:33:40.586" v="5701" actId="20577"/>
          <ac:spMkLst>
            <pc:docMk/>
            <pc:sldMk cId="2966981107" sldId="294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5.105" v="34" actId="47"/>
        <pc:sldMkLst>
          <pc:docMk/>
          <pc:sldMk cId="4235609691" sldId="294"/>
        </pc:sldMkLst>
      </pc:sldChg>
      <pc:sldChg chg="delSp modSp add modAnim">
        <pc:chgData name="Phyllipe Lima" userId="afbdb2a7827722fd" providerId="LiveId" clId="{3E1EFF44-8607-4684-8A1E-725043F23008}" dt="2020-02-09T23:41:51.424" v="5775" actId="20577"/>
        <pc:sldMkLst>
          <pc:docMk/>
          <pc:sldMk cId="1017040323" sldId="295"/>
        </pc:sldMkLst>
        <pc:spChg chg="mod">
          <ac:chgData name="Phyllipe Lima" userId="afbdb2a7827722fd" providerId="LiveId" clId="{3E1EFF44-8607-4684-8A1E-725043F23008}" dt="2020-02-09T23:35:11.345" v="5713" actId="20577"/>
          <ac:spMkLst>
            <pc:docMk/>
            <pc:sldMk cId="1017040323" sldId="295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41:51.424" v="5775" actId="20577"/>
          <ac:spMkLst>
            <pc:docMk/>
            <pc:sldMk cId="1017040323" sldId="295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9T23:35:15.847" v="5715" actId="478"/>
          <ac:spMkLst>
            <pc:docMk/>
            <pc:sldMk cId="1017040323" sldId="295"/>
            <ac:spMk id="11" creationId="{E53836EA-CE38-4AEC-92AC-F77FE7EFC078}"/>
          </ac:spMkLst>
        </pc:spChg>
        <pc:spChg chg="del">
          <ac:chgData name="Phyllipe Lima" userId="afbdb2a7827722fd" providerId="LiveId" clId="{3E1EFF44-8607-4684-8A1E-725043F23008}" dt="2020-02-09T23:35:14.509" v="5714" actId="478"/>
          <ac:spMkLst>
            <pc:docMk/>
            <pc:sldMk cId="1017040323" sldId="295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4.264" v="28" actId="47"/>
        <pc:sldMkLst>
          <pc:docMk/>
          <pc:sldMk cId="2833415119" sldId="295"/>
        </pc:sldMkLst>
      </pc:sldChg>
      <pc:sldChg chg="modSp add">
        <pc:chgData name="Phyllipe Lima" userId="afbdb2a7827722fd" providerId="LiveId" clId="{3E1EFF44-8607-4684-8A1E-725043F23008}" dt="2020-02-09T23:59:11.955" v="6155" actId="20577"/>
        <pc:sldMkLst>
          <pc:docMk/>
          <pc:sldMk cId="41123775" sldId="296"/>
        </pc:sldMkLst>
        <pc:spChg chg="mod">
          <ac:chgData name="Phyllipe Lima" userId="afbdb2a7827722fd" providerId="LiveId" clId="{3E1EFF44-8607-4684-8A1E-725043F23008}" dt="2020-02-09T23:49:46.245" v="5778" actId="20577"/>
          <ac:spMkLst>
            <pc:docMk/>
            <pc:sldMk cId="41123775" sldId="29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59:11.955" v="6155" actId="20577"/>
          <ac:spMkLst>
            <pc:docMk/>
            <pc:sldMk cId="41123775" sldId="29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857" v="25" actId="47"/>
        <pc:sldMkLst>
          <pc:docMk/>
          <pc:sldMk cId="793959533" sldId="296"/>
        </pc:sldMkLst>
      </pc:sldChg>
      <pc:sldChg chg="modSp add">
        <pc:chgData name="Phyllipe Lima" userId="afbdb2a7827722fd" providerId="LiveId" clId="{3E1EFF44-8607-4684-8A1E-725043F23008}" dt="2020-02-10T00:07:46.530" v="6346" actId="20577"/>
        <pc:sldMkLst>
          <pc:docMk/>
          <pc:sldMk cId="2681994655" sldId="297"/>
        </pc:sldMkLst>
        <pc:spChg chg="mod">
          <ac:chgData name="Phyllipe Lima" userId="afbdb2a7827722fd" providerId="LiveId" clId="{3E1EFF44-8607-4684-8A1E-725043F23008}" dt="2020-02-10T00:00:39.420" v="6169" actId="20577"/>
          <ac:spMkLst>
            <pc:docMk/>
            <pc:sldMk cId="2681994655" sldId="297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07:46.530" v="6346" actId="20577"/>
          <ac:spMkLst>
            <pc:docMk/>
            <pc:sldMk cId="2681994655" sldId="297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5.228" v="35" actId="47"/>
        <pc:sldMkLst>
          <pc:docMk/>
          <pc:sldMk cId="3376087517" sldId="297"/>
        </pc:sldMkLst>
      </pc:sldChg>
      <pc:sldChg chg="del">
        <pc:chgData name="Phyllipe Lima" userId="afbdb2a7827722fd" providerId="LiveId" clId="{3E1EFF44-8607-4684-8A1E-725043F23008}" dt="2020-01-30T21:27:45.367" v="36" actId="47"/>
        <pc:sldMkLst>
          <pc:docMk/>
          <pc:sldMk cId="1982005286" sldId="298"/>
        </pc:sldMkLst>
      </pc:sldChg>
      <pc:sldChg chg="delSp modSp add">
        <pc:chgData name="Phyllipe Lima" userId="afbdb2a7827722fd" providerId="LiveId" clId="{3E1EFF44-8607-4684-8A1E-725043F23008}" dt="2020-02-10T00:21:18.243" v="7138" actId="1076"/>
        <pc:sldMkLst>
          <pc:docMk/>
          <pc:sldMk cId="2985636008" sldId="298"/>
        </pc:sldMkLst>
        <pc:spChg chg="mod">
          <ac:chgData name="Phyllipe Lima" userId="afbdb2a7827722fd" providerId="LiveId" clId="{3E1EFF44-8607-4684-8A1E-725043F23008}" dt="2020-02-10T00:08:51.709" v="6385" actId="20577"/>
          <ac:spMkLst>
            <pc:docMk/>
            <pc:sldMk cId="2985636008" sldId="298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1:18.243" v="7138" actId="1076"/>
          <ac:spMkLst>
            <pc:docMk/>
            <pc:sldMk cId="2985636008" sldId="298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10T00:08:54.358" v="6386" actId="478"/>
          <ac:spMkLst>
            <pc:docMk/>
            <pc:sldMk cId="2985636008" sldId="29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5.537" v="37" actId="47"/>
        <pc:sldMkLst>
          <pc:docMk/>
          <pc:sldMk cId="1282791658" sldId="299"/>
        </pc:sldMkLst>
      </pc:sldChg>
      <pc:sldChg chg="addSp delSp modSp add">
        <pc:chgData name="Phyllipe Lima" userId="afbdb2a7827722fd" providerId="LiveId" clId="{3E1EFF44-8607-4684-8A1E-725043F23008}" dt="2020-02-10T00:21:00.716" v="7137"/>
        <pc:sldMkLst>
          <pc:docMk/>
          <pc:sldMk cId="2523393844" sldId="299"/>
        </pc:sldMkLst>
        <pc:spChg chg="mod">
          <ac:chgData name="Phyllipe Lima" userId="afbdb2a7827722fd" providerId="LiveId" clId="{3E1EFF44-8607-4684-8A1E-725043F23008}" dt="2020-02-10T00:21:00.716" v="7137"/>
          <ac:spMkLst>
            <pc:docMk/>
            <pc:sldMk cId="2523393844" sldId="299"/>
            <ac:spMk id="2" creationId="{00000000-0000-0000-0000-000000000000}"/>
          </ac:spMkLst>
        </pc:spChg>
        <pc:spChg chg="del mod">
          <ac:chgData name="Phyllipe Lima" userId="afbdb2a7827722fd" providerId="LiveId" clId="{3E1EFF44-8607-4684-8A1E-725043F23008}" dt="2020-02-10T00:19:36.534" v="7055" actId="478"/>
          <ac:spMkLst>
            <pc:docMk/>
            <pc:sldMk cId="2523393844" sldId="299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10T00:20:28.037" v="7133" actId="20577"/>
          <ac:spMkLst>
            <pc:docMk/>
            <pc:sldMk cId="2523393844" sldId="29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10T00:19:39.859" v="7056" actId="1076"/>
          <ac:spMkLst>
            <pc:docMk/>
            <pc:sldMk cId="2523393844" sldId="299"/>
            <ac:spMk id="11" creationId="{E2C7B0A5-98E0-477A-912E-4A20C2E7F322}"/>
          </ac:spMkLst>
        </pc:spChg>
      </pc:sldChg>
      <pc:sldChg chg="delSp modSp add ord">
        <pc:chgData name="Phyllipe Lima" userId="afbdb2a7827722fd" providerId="LiveId" clId="{3E1EFF44-8607-4684-8A1E-725043F23008}" dt="2020-02-10T00:26:08.429" v="7381" actId="20577"/>
        <pc:sldMkLst>
          <pc:docMk/>
          <pc:sldMk cId="2441352197" sldId="300"/>
        </pc:sldMkLst>
        <pc:spChg chg="mod">
          <ac:chgData name="Phyllipe Lima" userId="afbdb2a7827722fd" providerId="LiveId" clId="{3E1EFF44-8607-4684-8A1E-725043F23008}" dt="2020-02-10T00:20:57.611" v="7136"/>
          <ac:spMkLst>
            <pc:docMk/>
            <pc:sldMk cId="2441352197" sldId="300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6:08.429" v="7381" actId="20577"/>
          <ac:spMkLst>
            <pc:docMk/>
            <pc:sldMk cId="2441352197" sldId="300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10T00:19:08.764" v="7017" actId="478"/>
          <ac:spMkLst>
            <pc:docMk/>
            <pc:sldMk cId="2441352197" sldId="300"/>
            <ac:spMk id="11" creationId="{E2C7B0A5-98E0-477A-912E-4A20C2E7F322}"/>
          </ac:spMkLst>
        </pc:spChg>
      </pc:sldChg>
      <pc:sldChg chg="delSp modSp add modTransition">
        <pc:chgData name="Phyllipe Lima" userId="afbdb2a7827722fd" providerId="LiveId" clId="{3E1EFF44-8607-4684-8A1E-725043F23008}" dt="2020-02-10T00:23:19.336" v="7371" actId="20577"/>
        <pc:sldMkLst>
          <pc:docMk/>
          <pc:sldMk cId="1332724778" sldId="301"/>
        </pc:sldMkLst>
        <pc:spChg chg="mod">
          <ac:chgData name="Phyllipe Lima" userId="afbdb2a7827722fd" providerId="LiveId" clId="{3E1EFF44-8607-4684-8A1E-725043F23008}" dt="2020-02-10T00:22:11.681" v="7163" actId="20577"/>
          <ac:spMkLst>
            <pc:docMk/>
            <pc:sldMk cId="1332724778" sldId="30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10T00:22:58.782" v="7287" actId="478"/>
          <ac:spMkLst>
            <pc:docMk/>
            <pc:sldMk cId="1332724778" sldId="301"/>
            <ac:spMk id="10" creationId="{96222E76-B838-4B22-B645-303D24D47126}"/>
          </ac:spMkLst>
        </pc:spChg>
        <pc:spChg chg="mod">
          <ac:chgData name="Phyllipe Lima" userId="afbdb2a7827722fd" providerId="LiveId" clId="{3E1EFF44-8607-4684-8A1E-725043F23008}" dt="2020-02-10T00:23:19.336" v="7371" actId="20577"/>
          <ac:spMkLst>
            <pc:docMk/>
            <pc:sldMk cId="1332724778" sldId="301"/>
            <ac:spMk id="11" creationId="{E2C7B0A5-98E0-477A-912E-4A20C2E7F322}"/>
          </ac:spMkLst>
        </pc:spChg>
      </pc:sldChg>
      <pc:sldChg chg="addSp delSp modSp add modTransition">
        <pc:chgData name="Phyllipe Lima" userId="afbdb2a7827722fd" providerId="LiveId" clId="{3E1EFF44-8607-4684-8A1E-725043F23008}" dt="2020-02-10T00:34:15.621" v="7581"/>
        <pc:sldMkLst>
          <pc:docMk/>
          <pc:sldMk cId="885061036" sldId="302"/>
        </pc:sldMkLst>
        <pc:spChg chg="add mod">
          <ac:chgData name="Phyllipe Lima" userId="afbdb2a7827722fd" providerId="LiveId" clId="{3E1EFF44-8607-4684-8A1E-725043F23008}" dt="2020-02-10T00:33:58.100" v="7580" actId="404"/>
          <ac:spMkLst>
            <pc:docMk/>
            <pc:sldMk cId="885061036" sldId="302"/>
            <ac:spMk id="9" creationId="{DED9E584-412A-4191-ABB5-66147879ADD7}"/>
          </ac:spMkLst>
        </pc:spChg>
        <pc:spChg chg="del">
          <ac:chgData name="Phyllipe Lima" userId="afbdb2a7827722fd" providerId="LiveId" clId="{3E1EFF44-8607-4684-8A1E-725043F23008}" dt="2020-02-10T00:26:33.643" v="7383" actId="478"/>
          <ac:spMkLst>
            <pc:docMk/>
            <pc:sldMk cId="885061036" sldId="302"/>
            <ac:spMk id="11" creationId="{E2C7B0A5-98E0-477A-912E-4A20C2E7F322}"/>
          </ac:spMkLst>
        </pc:spChg>
      </pc:sldChg>
      <pc:sldChg chg="addSp modSp add">
        <pc:chgData name="Phyllipe Lima" userId="afbdb2a7827722fd" providerId="LiveId" clId="{3E1EFF44-8607-4684-8A1E-725043F23008}" dt="2020-02-10T00:44:30.417" v="7686" actId="1076"/>
        <pc:sldMkLst>
          <pc:docMk/>
          <pc:sldMk cId="985259302" sldId="303"/>
        </pc:sldMkLst>
        <pc:spChg chg="mod">
          <ac:chgData name="Phyllipe Lima" userId="afbdb2a7827722fd" providerId="LiveId" clId="{3E1EFF44-8607-4684-8A1E-725043F23008}" dt="2020-02-10T00:44:26.423" v="7684" actId="20577"/>
          <ac:spMkLst>
            <pc:docMk/>
            <pc:sldMk cId="985259302" sldId="303"/>
            <ac:spMk id="9" creationId="{DED9E584-412A-4191-ABB5-66147879ADD7}"/>
          </ac:spMkLst>
        </pc:spChg>
        <pc:picChg chg="add mod">
          <ac:chgData name="Phyllipe Lima" userId="afbdb2a7827722fd" providerId="LiveId" clId="{3E1EFF44-8607-4684-8A1E-725043F23008}" dt="2020-02-10T00:44:30.417" v="7686" actId="1076"/>
          <ac:picMkLst>
            <pc:docMk/>
            <pc:sldMk cId="985259302" sldId="303"/>
            <ac:picMk id="1026" creationId="{30636FB5-FE3A-4A1D-B02F-58D48357EDF0}"/>
          </ac:picMkLst>
        </pc:picChg>
      </pc:sldChg>
    </pc:docChg>
  </pc:docChgLst>
  <pc:docChgLst>
    <pc:chgData name="Phyllipe Lima" userId="afbdb2a7827722fd" providerId="Windows Live" clId="Web-{D1BDD69A-F51E-49FD-B2C8-7141139A8A48}"/>
    <pc:docChg chg="addSld modSld">
      <pc:chgData name="Phyllipe Lima" userId="afbdb2a7827722fd" providerId="Windows Live" clId="Web-{D1BDD69A-F51E-49FD-B2C8-7141139A8A48}" dt="2021-04-09T13:58:39.248" v="1"/>
      <pc:docMkLst>
        <pc:docMk/>
      </pc:docMkLst>
      <pc:sldChg chg="delSp add replId">
        <pc:chgData name="Phyllipe Lima" userId="afbdb2a7827722fd" providerId="Windows Live" clId="Web-{D1BDD69A-F51E-49FD-B2C8-7141139A8A48}" dt="2021-04-09T13:58:39.248" v="1"/>
        <pc:sldMkLst>
          <pc:docMk/>
          <pc:sldMk cId="2161447165" sldId="452"/>
        </pc:sldMkLst>
        <pc:picChg chg="del">
          <ac:chgData name="Phyllipe Lima" userId="afbdb2a7827722fd" providerId="Windows Live" clId="Web-{D1BDD69A-F51E-49FD-B2C8-7141139A8A48}" dt="2021-04-09T13:58:39.248" v="1"/>
          <ac:picMkLst>
            <pc:docMk/>
            <pc:sldMk cId="2161447165" sldId="452"/>
            <ac:picMk id="3" creationId="{45F7E707-68CE-492F-BD93-14F17621163D}"/>
          </ac:picMkLst>
        </pc:picChg>
      </pc:sldChg>
    </pc:docChg>
  </pc:docChgLst>
  <pc:docChgLst>
    <pc:chgData name="Chris Lima" userId="b5ea056ce2397b48" providerId="LiveId" clId="{15957004-921D-46AD-B15B-C27FDDC7275E}"/>
    <pc:docChg chg="modSld sldOrd">
      <pc:chgData name="Chris Lima" userId="b5ea056ce2397b48" providerId="LiveId" clId="{15957004-921D-46AD-B15B-C27FDDC7275E}" dt="2023-03-16T21:22:48.602" v="17" actId="729"/>
      <pc:docMkLst>
        <pc:docMk/>
      </pc:docMkLst>
      <pc:sldChg chg="mod ord modShow">
        <pc:chgData name="Chris Lima" userId="b5ea056ce2397b48" providerId="LiveId" clId="{15957004-921D-46AD-B15B-C27FDDC7275E}" dt="2023-03-16T21:22:48.602" v="17" actId="729"/>
        <pc:sldMkLst>
          <pc:docMk/>
          <pc:sldMk cId="156556326" sldId="370"/>
        </pc:sldMkLst>
      </pc:sldChg>
      <pc:sldChg chg="addSp delSp modSp mod modShow">
        <pc:chgData name="Chris Lima" userId="b5ea056ce2397b48" providerId="LiveId" clId="{15957004-921D-46AD-B15B-C27FDDC7275E}" dt="2023-03-16T14:45:14.790" v="12" actId="1076"/>
        <pc:sldMkLst>
          <pc:docMk/>
          <pc:sldMk cId="1535184388" sldId="376"/>
        </pc:sldMkLst>
        <pc:spChg chg="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2" creationId="{00000000-0000-0000-0000-000000000000}"/>
          </ac:spMkLst>
        </pc:spChg>
        <pc:spChg chg="add del 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3" creationId="{E917BCFA-E7FD-2423-1592-619D297B9E28}"/>
          </ac:spMkLst>
        </pc:spChg>
        <pc:spChg chg="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5" creationId="{93A8A103-1D2E-4575-8E4F-2722A4430001}"/>
          </ac:spMkLst>
        </pc:spChg>
        <pc:spChg chg="add del 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6" creationId="{F38F2C06-BB27-A5FA-D34F-1361020420F8}"/>
          </ac:spMkLst>
        </pc:spChg>
        <pc:spChg chg="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9" creationId="{2B69469D-2E23-4910-A4CD-3566C249D009}"/>
          </ac:spMkLst>
        </pc:spChg>
        <pc:spChg chg="add del 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10" creationId="{80ECC43F-5B05-A74A-E561-6380F0FBC6F3}"/>
          </ac:spMkLst>
        </pc:spChg>
        <pc:picChg chg="mod">
          <ac:chgData name="Chris Lima" userId="b5ea056ce2397b48" providerId="LiveId" clId="{15957004-921D-46AD-B15B-C27FDDC7275E}" dt="2023-03-16T14:45:08.377" v="11" actId="1076"/>
          <ac:picMkLst>
            <pc:docMk/>
            <pc:sldMk cId="1535184388" sldId="376"/>
            <ac:picMk id="4" creationId="{0D5EDA34-613A-46AE-ACE2-F5BEA488AD9F}"/>
          </ac:picMkLst>
        </pc:picChg>
        <pc:picChg chg="mod">
          <ac:chgData name="Chris Lima" userId="b5ea056ce2397b48" providerId="LiveId" clId="{15957004-921D-46AD-B15B-C27FDDC7275E}" dt="2023-03-16T14:45:14.790" v="12" actId="1076"/>
          <ac:picMkLst>
            <pc:docMk/>
            <pc:sldMk cId="1535184388" sldId="376"/>
            <ac:picMk id="1026" creationId="{3434FD5C-B10A-40B8-9E8D-A6ADA36C4791}"/>
          </ac:picMkLst>
        </pc:picChg>
      </pc:sldChg>
      <pc:sldChg chg="ord">
        <pc:chgData name="Chris Lima" userId="b5ea056ce2397b48" providerId="LiveId" clId="{15957004-921D-46AD-B15B-C27FDDC7275E}" dt="2023-03-14T00:02:10.170" v="1"/>
        <pc:sldMkLst>
          <pc:docMk/>
          <pc:sldMk cId="450453479" sldId="457"/>
        </pc:sldMkLst>
      </pc:sldChg>
    </pc:docChg>
  </pc:docChgLst>
  <pc:docChgLst>
    <pc:chgData name="Phyllipe Lima" userId="afbdb2a7827722fd" providerId="Windows Live" clId="Web-{28DD967F-6903-4D58-878E-534CE68055C0}"/>
    <pc:docChg chg="modSld">
      <pc:chgData name="Phyllipe Lima" userId="afbdb2a7827722fd" providerId="Windows Live" clId="Web-{28DD967F-6903-4D58-878E-534CE68055C0}" dt="2021-09-17T23:28:54.326" v="16" actId="1076"/>
      <pc:docMkLst>
        <pc:docMk/>
      </pc:docMkLst>
      <pc:sldChg chg="addSp delSp modSp">
        <pc:chgData name="Phyllipe Lima" userId="afbdb2a7827722fd" providerId="Windows Live" clId="Web-{28DD967F-6903-4D58-878E-534CE68055C0}" dt="2021-09-17T22:44:44.034" v="8"/>
        <pc:sldMkLst>
          <pc:docMk/>
          <pc:sldMk cId="3160081941" sldId="368"/>
        </pc:sldMkLst>
        <pc:spChg chg="add del mod">
          <ac:chgData name="Phyllipe Lima" userId="afbdb2a7827722fd" providerId="Windows Live" clId="Web-{28DD967F-6903-4D58-878E-534CE68055C0}" dt="2021-09-17T22:44:44.034" v="8"/>
          <ac:spMkLst>
            <pc:docMk/>
            <pc:sldMk cId="3160081941" sldId="368"/>
            <ac:spMk id="4" creationId="{9F6E2292-E340-4161-9296-1571F27302F9}"/>
          </ac:spMkLst>
        </pc:spChg>
      </pc:sldChg>
      <pc:sldChg chg="modSp">
        <pc:chgData name="Phyllipe Lima" userId="afbdb2a7827722fd" providerId="Windows Live" clId="Web-{28DD967F-6903-4D58-878E-534CE68055C0}" dt="2021-09-17T23:28:54.326" v="16" actId="1076"/>
        <pc:sldMkLst>
          <pc:docMk/>
          <pc:sldMk cId="156556326" sldId="370"/>
        </pc:sldMkLst>
        <pc:picChg chg="mod">
          <ac:chgData name="Phyllipe Lima" userId="afbdb2a7827722fd" providerId="Windows Live" clId="Web-{28DD967F-6903-4D58-878E-534CE68055C0}" dt="2021-09-17T23:28:54.326" v="16" actId="1076"/>
          <ac:picMkLst>
            <pc:docMk/>
            <pc:sldMk cId="156556326" sldId="370"/>
            <ac:picMk id="3" creationId="{45F7E707-68CE-492F-BD93-14F17621163D}"/>
          </ac:picMkLst>
        </pc:picChg>
      </pc:sldChg>
    </pc:docChg>
  </pc:docChgLst>
  <pc:docChgLst>
    <pc:chgData name="Chris Lima" userId="b5ea056ce2397b48" providerId="LiveId" clId="{304519F0-B841-467E-8AD6-64D21EA87BED}"/>
    <pc:docChg chg="custSel addSld delSld modSld">
      <pc:chgData name="Chris Lima" userId="b5ea056ce2397b48" providerId="LiveId" clId="{304519F0-B841-467E-8AD6-64D21EA87BED}" dt="2022-08-19T23:44:26.345" v="298" actId="1076"/>
      <pc:docMkLst>
        <pc:docMk/>
      </pc:docMkLst>
      <pc:sldChg chg="modSp mod">
        <pc:chgData name="Chris Lima" userId="b5ea056ce2397b48" providerId="LiveId" clId="{304519F0-B841-467E-8AD6-64D21EA87BED}" dt="2022-08-19T16:01:20.975" v="11" actId="20577"/>
        <pc:sldMkLst>
          <pc:docMk/>
          <pc:sldMk cId="1975627203" sldId="257"/>
        </pc:sldMkLst>
        <pc:spChg chg="mod">
          <ac:chgData name="Chris Lima" userId="b5ea056ce2397b48" providerId="LiveId" clId="{304519F0-B841-467E-8AD6-64D21EA87BED}" dt="2022-08-19T16:01:20.975" v="1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delSp modSp mod delAnim">
        <pc:chgData name="Chris Lima" userId="b5ea056ce2397b48" providerId="LiveId" clId="{304519F0-B841-467E-8AD6-64D21EA87BED}" dt="2022-08-19T22:39:12.894" v="18" actId="1035"/>
        <pc:sldMkLst>
          <pc:docMk/>
          <pc:sldMk cId="1003905149" sldId="358"/>
        </pc:sldMkLst>
        <pc:picChg chg="add mod">
          <ac:chgData name="Chris Lima" userId="b5ea056ce2397b48" providerId="LiveId" clId="{304519F0-B841-467E-8AD6-64D21EA87BED}" dt="2022-08-19T22:39:12.894" v="18" actId="1035"/>
          <ac:picMkLst>
            <pc:docMk/>
            <pc:sldMk cId="1003905149" sldId="358"/>
            <ac:picMk id="6" creationId="{F616820D-4BA5-4082-21CF-96FCE695D950}"/>
          </ac:picMkLst>
        </pc:picChg>
        <pc:picChg chg="del">
          <ac:chgData name="Chris Lima" userId="b5ea056ce2397b48" providerId="LiveId" clId="{304519F0-B841-467E-8AD6-64D21EA87BED}" dt="2022-08-19T22:39:03.654" v="12" actId="478"/>
          <ac:picMkLst>
            <pc:docMk/>
            <pc:sldMk cId="1003905149" sldId="358"/>
            <ac:picMk id="14" creationId="{F005C3D8-B974-4B21-91E5-58C61F82E363}"/>
          </ac:picMkLst>
        </pc:picChg>
      </pc:sldChg>
      <pc:sldChg chg="del">
        <pc:chgData name="Chris Lima" userId="b5ea056ce2397b48" providerId="LiveId" clId="{304519F0-B841-467E-8AD6-64D21EA87BED}" dt="2022-08-19T22:53:05.029" v="50" actId="47"/>
        <pc:sldMkLst>
          <pc:docMk/>
          <pc:sldMk cId="2279137439" sldId="362"/>
        </pc:sldMkLst>
      </pc:sldChg>
      <pc:sldChg chg="addSp delSp modSp mod">
        <pc:chgData name="Chris Lima" userId="b5ea056ce2397b48" providerId="LiveId" clId="{304519F0-B841-467E-8AD6-64D21EA87BED}" dt="2022-08-19T22:48:55.932" v="41" actId="1035"/>
        <pc:sldMkLst>
          <pc:docMk/>
          <pc:sldMk cId="897332770" sldId="363"/>
        </pc:sldMkLst>
        <pc:spChg chg="mod ord">
          <ac:chgData name="Chris Lima" userId="b5ea056ce2397b48" providerId="LiveId" clId="{304519F0-B841-467E-8AD6-64D21EA87BED}" dt="2022-08-19T22:48:43.742" v="35" actId="14100"/>
          <ac:spMkLst>
            <pc:docMk/>
            <pc:sldMk cId="897332770" sldId="363"/>
            <ac:spMk id="10" creationId="{B00BE6D4-ABD8-497C-8DA4-8D61AE665DA6}"/>
          </ac:spMkLst>
        </pc:spChg>
        <pc:spChg chg="mod ord">
          <ac:chgData name="Chris Lima" userId="b5ea056ce2397b48" providerId="LiveId" clId="{304519F0-B841-467E-8AD6-64D21EA87BED}" dt="2022-08-19T22:48:50.252" v="36" actId="14100"/>
          <ac:spMkLst>
            <pc:docMk/>
            <pc:sldMk cId="897332770" sldId="363"/>
            <ac:spMk id="11" creationId="{147B3AEE-581A-4AAF-BF13-547819275029}"/>
          </ac:spMkLst>
        </pc:spChg>
        <pc:spChg chg="mod ord">
          <ac:chgData name="Chris Lima" userId="b5ea056ce2397b48" providerId="LiveId" clId="{304519F0-B841-467E-8AD6-64D21EA87BED}" dt="2022-08-19T22:48:55.932" v="41" actId="1035"/>
          <ac:spMkLst>
            <pc:docMk/>
            <pc:sldMk cId="897332770" sldId="363"/>
            <ac:spMk id="12" creationId="{59E90D08-5F8E-44FD-ABE6-C1B9778C6776}"/>
          </ac:spMkLst>
        </pc:spChg>
        <pc:picChg chg="del">
          <ac:chgData name="Chris Lima" userId="b5ea056ce2397b48" providerId="LiveId" clId="{304519F0-B841-467E-8AD6-64D21EA87BED}" dt="2022-08-19T22:48:26.977" v="30" actId="478"/>
          <ac:picMkLst>
            <pc:docMk/>
            <pc:sldMk cId="897332770" sldId="363"/>
            <ac:picMk id="4" creationId="{FF95E5AD-43B8-A749-9502-E7041D9459A1}"/>
          </ac:picMkLst>
        </pc:picChg>
        <pc:picChg chg="add mod">
          <ac:chgData name="Chris Lima" userId="b5ea056ce2397b48" providerId="LiveId" clId="{304519F0-B841-467E-8AD6-64D21EA87BED}" dt="2022-08-19T22:48:40.824" v="34" actId="1076"/>
          <ac:picMkLst>
            <pc:docMk/>
            <pc:sldMk cId="897332770" sldId="363"/>
            <ac:picMk id="6" creationId="{881004A5-1E9C-BA46-05DB-6014962AA034}"/>
          </ac:picMkLst>
        </pc:picChg>
      </pc:sldChg>
      <pc:sldChg chg="addSp delSp modSp mod">
        <pc:chgData name="Chris Lima" userId="b5ea056ce2397b48" providerId="LiveId" clId="{304519F0-B841-467E-8AD6-64D21EA87BED}" dt="2022-08-19T22:50:47.820" v="49" actId="14100"/>
        <pc:sldMkLst>
          <pc:docMk/>
          <pc:sldMk cId="1299811048" sldId="364"/>
        </pc:sldMkLst>
        <pc:spChg chg="mod ord">
          <ac:chgData name="Chris Lima" userId="b5ea056ce2397b48" providerId="LiveId" clId="{304519F0-B841-467E-8AD6-64D21EA87BED}" dt="2022-08-19T22:50:44.480" v="48" actId="14100"/>
          <ac:spMkLst>
            <pc:docMk/>
            <pc:sldMk cId="1299811048" sldId="364"/>
            <ac:spMk id="10" creationId="{B00BE6D4-ABD8-497C-8DA4-8D61AE665DA6}"/>
          </ac:spMkLst>
        </pc:spChg>
        <pc:spChg chg="mod ord">
          <ac:chgData name="Chris Lima" userId="b5ea056ce2397b48" providerId="LiveId" clId="{304519F0-B841-467E-8AD6-64D21EA87BED}" dt="2022-08-19T22:50:47.820" v="49" actId="14100"/>
          <ac:spMkLst>
            <pc:docMk/>
            <pc:sldMk cId="1299811048" sldId="364"/>
            <ac:spMk id="11" creationId="{147B3AEE-581A-4AAF-BF13-547819275029}"/>
          </ac:spMkLst>
        </pc:spChg>
        <pc:picChg chg="del">
          <ac:chgData name="Chris Lima" userId="b5ea056ce2397b48" providerId="LiveId" clId="{304519F0-B841-467E-8AD6-64D21EA87BED}" dt="2022-08-19T22:50:28.123" v="42" actId="478"/>
          <ac:picMkLst>
            <pc:docMk/>
            <pc:sldMk cId="1299811048" sldId="364"/>
            <ac:picMk id="4" creationId="{ED0DE515-1743-E94E-AF86-851059CECECD}"/>
          </ac:picMkLst>
        </pc:picChg>
        <pc:picChg chg="add mod">
          <ac:chgData name="Chris Lima" userId="b5ea056ce2397b48" providerId="LiveId" clId="{304519F0-B841-467E-8AD6-64D21EA87BED}" dt="2022-08-19T22:50:41.535" v="47" actId="1076"/>
          <ac:picMkLst>
            <pc:docMk/>
            <pc:sldMk cId="1299811048" sldId="364"/>
            <ac:picMk id="6" creationId="{87D4E2AC-BFC0-A6E9-1E5F-B1EC038BDC03}"/>
          </ac:picMkLst>
        </pc:picChg>
      </pc:sldChg>
      <pc:sldChg chg="mod modShow">
        <pc:chgData name="Chris Lima" userId="b5ea056ce2397b48" providerId="LiveId" clId="{304519F0-B841-467E-8AD6-64D21EA87BED}" dt="2022-08-19T23:20:45.099" v="69" actId="729"/>
        <pc:sldMkLst>
          <pc:docMk/>
          <pc:sldMk cId="156556326" sldId="370"/>
        </pc:sldMkLst>
      </pc:sldChg>
      <pc:sldChg chg="modSp mod modShow">
        <pc:chgData name="Chris Lima" userId="b5ea056ce2397b48" providerId="LiveId" clId="{304519F0-B841-467E-8AD6-64D21EA87BED}" dt="2022-08-19T23:20:45.099" v="69" actId="729"/>
        <pc:sldMkLst>
          <pc:docMk/>
          <pc:sldMk cId="1535184388" sldId="376"/>
        </pc:sldMkLst>
        <pc:spChg chg="mod">
          <ac:chgData name="Chris Lima" userId="b5ea056ce2397b48" providerId="LiveId" clId="{304519F0-B841-467E-8AD6-64D21EA87BED}" dt="2022-08-19T23:06:39.006" v="61" actId="207"/>
          <ac:spMkLst>
            <pc:docMk/>
            <pc:sldMk cId="1535184388" sldId="376"/>
            <ac:spMk id="2" creationId="{00000000-0000-0000-0000-000000000000}"/>
          </ac:spMkLst>
        </pc:spChg>
      </pc:sldChg>
      <pc:sldChg chg="modSp">
        <pc:chgData name="Chris Lima" userId="b5ea056ce2397b48" providerId="LiveId" clId="{304519F0-B841-467E-8AD6-64D21EA87BED}" dt="2022-08-19T22:40:17.447" v="19" actId="20577"/>
        <pc:sldMkLst>
          <pc:docMk/>
          <pc:sldMk cId="972728237" sldId="453"/>
        </pc:sldMkLst>
        <pc:spChg chg="mod">
          <ac:chgData name="Chris Lima" userId="b5ea056ce2397b48" providerId="LiveId" clId="{304519F0-B841-467E-8AD6-64D21EA87BED}" dt="2022-08-19T22:40:17.447" v="19" actId="20577"/>
          <ac:spMkLst>
            <pc:docMk/>
            <pc:sldMk cId="972728237" sldId="453"/>
            <ac:spMk id="17" creationId="{DF9DE86F-FEC4-49E8-B306-AAE87B682D4A}"/>
          </ac:spMkLst>
        </pc:spChg>
      </pc:sldChg>
      <pc:sldChg chg="modSp mod">
        <pc:chgData name="Chris Lima" userId="b5ea056ce2397b48" providerId="LiveId" clId="{304519F0-B841-467E-8AD6-64D21EA87BED}" dt="2022-08-19T22:41:18.682" v="24" actId="20577"/>
        <pc:sldMkLst>
          <pc:docMk/>
          <pc:sldMk cId="843092011" sldId="454"/>
        </pc:sldMkLst>
        <pc:spChg chg="mod">
          <ac:chgData name="Chris Lima" userId="b5ea056ce2397b48" providerId="LiveId" clId="{304519F0-B841-467E-8AD6-64D21EA87BED}" dt="2022-08-19T22:41:12.025" v="20" actId="20577"/>
          <ac:spMkLst>
            <pc:docMk/>
            <pc:sldMk cId="843092011" sldId="454"/>
            <ac:spMk id="11" creationId="{3A5ECF4F-554A-42EC-A2A2-83B6B7AC3DF6}"/>
          </ac:spMkLst>
        </pc:spChg>
        <pc:spChg chg="mod">
          <ac:chgData name="Chris Lima" userId="b5ea056ce2397b48" providerId="LiveId" clId="{304519F0-B841-467E-8AD6-64D21EA87BED}" dt="2022-08-19T22:41:18.682" v="24" actId="20577"/>
          <ac:spMkLst>
            <pc:docMk/>
            <pc:sldMk cId="843092011" sldId="454"/>
            <ac:spMk id="21" creationId="{4D45D18E-F4F1-46AA-83CB-3177196A30AC}"/>
          </ac:spMkLst>
        </pc:spChg>
      </pc:sldChg>
      <pc:sldChg chg="del">
        <pc:chgData name="Chris Lima" userId="b5ea056ce2397b48" providerId="LiveId" clId="{304519F0-B841-467E-8AD6-64D21EA87BED}" dt="2022-08-19T22:53:05.029" v="50" actId="47"/>
        <pc:sldMkLst>
          <pc:docMk/>
          <pc:sldMk cId="1408102928" sldId="455"/>
        </pc:sldMkLst>
      </pc:sldChg>
      <pc:sldChg chg="modSp mod">
        <pc:chgData name="Chris Lima" userId="b5ea056ce2397b48" providerId="LiveId" clId="{304519F0-B841-467E-8AD6-64D21EA87BED}" dt="2022-08-19T22:42:52.383" v="29" actId="20577"/>
        <pc:sldMkLst>
          <pc:docMk/>
          <pc:sldMk cId="752753175" sldId="456"/>
        </pc:sldMkLst>
        <pc:spChg chg="mod">
          <ac:chgData name="Chris Lima" userId="b5ea056ce2397b48" providerId="LiveId" clId="{304519F0-B841-467E-8AD6-64D21EA87BED}" dt="2022-08-19T22:42:52.383" v="29" actId="20577"/>
          <ac:spMkLst>
            <pc:docMk/>
            <pc:sldMk cId="752753175" sldId="456"/>
            <ac:spMk id="3" creationId="{858CE7E3-AB93-461E-91F9-7B2CCB7DBA22}"/>
          </ac:spMkLst>
        </pc:spChg>
        <pc:spChg chg="mod">
          <ac:chgData name="Chris Lima" userId="b5ea056ce2397b48" providerId="LiveId" clId="{304519F0-B841-467E-8AD6-64D21EA87BED}" dt="2022-08-19T22:42:48.241" v="27" actId="20577"/>
          <ac:spMkLst>
            <pc:docMk/>
            <pc:sldMk cId="752753175" sldId="456"/>
            <ac:spMk id="6" creationId="{E2C35AD7-37BE-437D-8244-6C4273A5FA10}"/>
          </ac:spMkLst>
        </pc:spChg>
      </pc:sldChg>
      <pc:sldChg chg="addSp delSp modSp add mod">
        <pc:chgData name="Chris Lima" userId="b5ea056ce2397b48" providerId="LiveId" clId="{304519F0-B841-467E-8AD6-64D21EA87BED}" dt="2022-08-19T23:44:26.345" v="298" actId="1076"/>
        <pc:sldMkLst>
          <pc:docMk/>
          <pc:sldMk cId="450453479" sldId="457"/>
        </pc:sldMkLst>
        <pc:spChg chg="mod">
          <ac:chgData name="Chris Lima" userId="b5ea056ce2397b48" providerId="LiveId" clId="{304519F0-B841-467E-8AD6-64D21EA87BED}" dt="2022-08-19T23:17:27.906" v="63" actId="20577"/>
          <ac:spMkLst>
            <pc:docMk/>
            <pc:sldMk cId="450453479" sldId="457"/>
            <ac:spMk id="2" creationId="{00000000-0000-0000-0000-000000000000}"/>
          </ac:spMkLst>
        </pc:spChg>
        <pc:spChg chg="mod">
          <ac:chgData name="Chris Lima" userId="b5ea056ce2397b48" providerId="LiveId" clId="{304519F0-B841-467E-8AD6-64D21EA87BED}" dt="2022-08-19T23:37:37.945" v="295" actId="14100"/>
          <ac:spMkLst>
            <pc:docMk/>
            <pc:sldMk cId="450453479" sldId="457"/>
            <ac:spMk id="12" creationId="{DDE8E8C8-813E-49E7-A05C-C98E31D183D3}"/>
          </ac:spMkLst>
        </pc:spChg>
        <pc:picChg chg="del mod">
          <ac:chgData name="Chris Lima" userId="b5ea056ce2397b48" providerId="LiveId" clId="{304519F0-B841-467E-8AD6-64D21EA87BED}" dt="2022-08-19T23:36:28.998" v="106" actId="478"/>
          <ac:picMkLst>
            <pc:docMk/>
            <pc:sldMk cId="450453479" sldId="457"/>
            <ac:picMk id="3" creationId="{45F7E707-68CE-492F-BD93-14F17621163D}"/>
          </ac:picMkLst>
        </pc:picChg>
        <pc:picChg chg="add del mod">
          <ac:chgData name="Chris Lima" userId="b5ea056ce2397b48" providerId="LiveId" clId="{304519F0-B841-467E-8AD6-64D21EA87BED}" dt="2022-08-19T23:44:22.443" v="296" actId="478"/>
          <ac:picMkLst>
            <pc:docMk/>
            <pc:sldMk cId="450453479" sldId="457"/>
            <ac:picMk id="6" creationId="{F066916D-3112-8925-6B29-8CF39CA962C8}"/>
          </ac:picMkLst>
        </pc:picChg>
        <pc:picChg chg="add mod">
          <ac:chgData name="Chris Lima" userId="b5ea056ce2397b48" providerId="LiveId" clId="{304519F0-B841-467E-8AD6-64D21EA87BED}" dt="2022-08-19T23:44:26.345" v="298" actId="1076"/>
          <ac:picMkLst>
            <pc:docMk/>
            <pc:sldMk cId="450453479" sldId="457"/>
            <ac:picMk id="10" creationId="{5E631CF0-A0D5-E4C3-B7F7-A6B3FDC7207C}"/>
          </ac:picMkLst>
        </pc:picChg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1-27T16:29:59.355" v="63"/>
      <pc:docMkLst>
        <pc:docMk/>
      </pc:docMkLst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133B6639-0D43-F849-92B8-CA4DD9451C29}"/>
    <pc:docChg chg="undo custSel modSld">
      <pc:chgData name="Chris Lima" userId="b5ea056ce2397b48" providerId="LiveId" clId="{133B6639-0D43-F849-92B8-CA4DD9451C29}" dt="2023-08-28T23:04:13.052" v="80" actId="1038"/>
      <pc:docMkLst>
        <pc:docMk/>
      </pc:docMkLst>
      <pc:sldChg chg="addSp delSp modSp mod">
        <pc:chgData name="Chris Lima" userId="b5ea056ce2397b48" providerId="LiveId" clId="{133B6639-0D43-F849-92B8-CA4DD9451C29}" dt="2023-08-28T23:04:13.052" v="80" actId="1038"/>
        <pc:sldMkLst>
          <pc:docMk/>
          <pc:sldMk cId="450453479" sldId="457"/>
        </pc:sldMkLst>
        <pc:picChg chg="add mod">
          <ac:chgData name="Chris Lima" userId="b5ea056ce2397b48" providerId="LiveId" clId="{133B6639-0D43-F849-92B8-CA4DD9451C29}" dt="2023-08-28T23:01:40.977" v="25" actId="1037"/>
          <ac:picMkLst>
            <pc:docMk/>
            <pc:sldMk cId="450453479" sldId="457"/>
            <ac:picMk id="3" creationId="{E9FD4ADC-78EA-7CD7-2E87-BE1D9F554E5F}"/>
          </ac:picMkLst>
        </pc:picChg>
        <pc:picChg chg="add mod">
          <ac:chgData name="Chris Lima" userId="b5ea056ce2397b48" providerId="LiveId" clId="{133B6639-0D43-F849-92B8-CA4DD9451C29}" dt="2023-08-28T23:02:50.711" v="49" actId="1038"/>
          <ac:picMkLst>
            <pc:docMk/>
            <pc:sldMk cId="450453479" sldId="457"/>
            <ac:picMk id="4" creationId="{0FE7E996-4739-978B-E90C-F2DEDAC8028D}"/>
          </ac:picMkLst>
        </pc:picChg>
        <pc:picChg chg="add del mod">
          <ac:chgData name="Chris Lima" userId="b5ea056ce2397b48" providerId="LiveId" clId="{133B6639-0D43-F849-92B8-CA4DD9451C29}" dt="2023-08-28T23:03:30.429" v="55" actId="478"/>
          <ac:picMkLst>
            <pc:docMk/>
            <pc:sldMk cId="450453479" sldId="457"/>
            <ac:picMk id="6" creationId="{8AA4724F-C76C-EE1B-A03D-8D5BC3E021E5}"/>
          </ac:picMkLst>
        </pc:picChg>
        <pc:picChg chg="add mod">
          <ac:chgData name="Chris Lima" userId="b5ea056ce2397b48" providerId="LiveId" clId="{133B6639-0D43-F849-92B8-CA4DD9451C29}" dt="2023-08-28T23:04:13.052" v="80" actId="1038"/>
          <ac:picMkLst>
            <pc:docMk/>
            <pc:sldMk cId="450453479" sldId="457"/>
            <ac:picMk id="9" creationId="{FA7AB17B-9593-C8D6-5EE2-436EE3F11CE1}"/>
          </ac:picMkLst>
        </pc:picChg>
        <pc:picChg chg="mod">
          <ac:chgData name="Chris Lima" userId="b5ea056ce2397b48" providerId="LiveId" clId="{133B6639-0D43-F849-92B8-CA4DD9451C29}" dt="2023-08-28T23:02:29.060" v="32" actId="1038"/>
          <ac:picMkLst>
            <pc:docMk/>
            <pc:sldMk cId="450453479" sldId="457"/>
            <ac:picMk id="10" creationId="{5E631CF0-A0D5-E4C3-B7F7-A6B3FDC7207C}"/>
          </ac:picMkLst>
        </pc:picChg>
      </pc:sldChg>
    </pc:docChg>
  </pc:docChgLst>
  <pc:docChgLst>
    <pc:chgData name="Phyllipe Lima" userId="afbdb2a7827722fd" providerId="Windows Live" clId="Web-{9AC1F28E-C19F-469C-A6B2-0C207B118B6D}"/>
    <pc:docChg chg="delSld modSld modMainMaster">
      <pc:chgData name="Phyllipe Lima" userId="afbdb2a7827722fd" providerId="Windows Live" clId="Web-{9AC1F28E-C19F-469C-A6B2-0C207B118B6D}" dt="2021-09-12T22:00:48.427" v="16" actId="20577"/>
      <pc:docMkLst>
        <pc:docMk/>
      </pc:docMkLst>
      <pc:sldChg chg="modSp">
        <pc:chgData name="Phyllipe Lima" userId="afbdb2a7827722fd" providerId="Windows Live" clId="Web-{9AC1F28E-C19F-469C-A6B2-0C207B118B6D}" dt="2021-09-12T22:00:15.646" v="10" actId="20577"/>
        <pc:sldMkLst>
          <pc:docMk/>
          <pc:sldMk cId="1975627203" sldId="257"/>
        </pc:sldMkLst>
        <pc:spChg chg="mod">
          <ac:chgData name="Phyllipe Lima" userId="afbdb2a7827722fd" providerId="Windows Live" clId="Web-{9AC1F28E-C19F-469C-A6B2-0C207B118B6D}" dt="2021-09-12T22:00:15.646" v="1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9AC1F28E-C19F-469C-A6B2-0C207B118B6D}" dt="2021-09-12T22:00:32.208" v="11"/>
        <pc:sldMkLst>
          <pc:docMk/>
          <pc:sldMk cId="1708451728" sldId="259"/>
        </pc:sldMkLst>
        <pc:spChg chg="del">
          <ac:chgData name="Phyllipe Lima" userId="afbdb2a7827722fd" providerId="Windows Live" clId="Web-{9AC1F28E-C19F-469C-A6B2-0C207B118B6D}" dt="2021-09-12T22:00:32.208" v="11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792216109" sldId="30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792216109" sldId="30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9AC1F28E-C19F-469C-A6B2-0C207B118B6D}" dt="2021-09-12T22:00:48.427" v="16" actId="20577"/>
        <pc:sldMkLst>
          <pc:docMk/>
          <pc:sldMk cId="1856566968" sldId="353"/>
        </pc:sldMkLst>
        <pc:spChg chg="mod">
          <ac:chgData name="Phyllipe Lima" userId="afbdb2a7827722fd" providerId="Windows Live" clId="Web-{9AC1F28E-C19F-469C-A6B2-0C207B118B6D}" dt="2021-09-12T22:00:48.427" v="16" actId="20577"/>
          <ac:spMkLst>
            <pc:docMk/>
            <pc:sldMk cId="1856566968" sldId="353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558274516" sldId="35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58274516" sldId="35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2042654" sldId="35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2042654" sldId="3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393998338" sldId="35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393998338" sldId="35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03905149" sldId="358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03905149" sldId="35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948076446" sldId="359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948076446" sldId="3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205467485" sldId="36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205467485" sldId="3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878743" sldId="36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878743" sldId="3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279137439" sldId="362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279137439" sldId="36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897332770" sldId="36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897332770" sldId="3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299811048" sldId="36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299811048" sldId="3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448696345" sldId="36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448696345" sldId="36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904194454" sldId="36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904194454" sldId="3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538672731" sldId="367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538672731" sldId="3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160081941" sldId="368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160081941" sldId="3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514185059" sldId="369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514185059" sldId="369"/>
            <ac:spMk id="6" creationId="{3959E6A8-C362-429C-AC1C-5AE5D4AFD5EC}"/>
          </ac:spMkLst>
        </pc:spChg>
      </pc:sldChg>
      <pc:sldChg chg="delSp modSp">
        <pc:chgData name="Phyllipe Lima" userId="afbdb2a7827722fd" providerId="Windows Live" clId="Web-{9AC1F28E-C19F-469C-A6B2-0C207B118B6D}" dt="2021-09-12T22:00:34.302" v="12"/>
        <pc:sldMkLst>
          <pc:docMk/>
          <pc:sldMk cId="156556326" sldId="37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6556326" sldId="370"/>
            <ac:spMk id="6" creationId="{3959E6A8-C362-429C-AC1C-5AE5D4AFD5EC}"/>
          </ac:spMkLst>
        </pc:spChg>
        <pc:picChg chg="mod">
          <ac:chgData name="Phyllipe Lima" userId="afbdb2a7827722fd" providerId="Windows Live" clId="Web-{9AC1F28E-C19F-469C-A6B2-0C207B118B6D}" dt="2021-09-12T22:00:06.739" v="6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7473346" sldId="37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7473346" sldId="3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318362436" sldId="372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318362436" sldId="3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4205655379" sldId="37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4205655379" sldId="3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346010371" sldId="37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346010371" sldId="37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612700408" sldId="37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612700408" sldId="3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535184388" sldId="37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35184388" sldId="37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675935468" sldId="45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675935468" sldId="45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508297969" sldId="45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508297969" sldId="451"/>
            <ac:spMk id="6" creationId="{3959E6A8-C362-429C-AC1C-5AE5D4AFD5EC}"/>
          </ac:spMkLst>
        </pc:spChg>
      </pc:sldChg>
      <pc:sldChg chg="del">
        <pc:chgData name="Phyllipe Lima" userId="afbdb2a7827722fd" providerId="Windows Live" clId="Web-{9AC1F28E-C19F-469C-A6B2-0C207B118B6D}" dt="2021-09-12T21:59:58.942" v="1"/>
        <pc:sldMkLst>
          <pc:docMk/>
          <pc:sldMk cId="2161447165" sldId="452"/>
        </pc:sldMkLst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972728237" sldId="45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972728237" sldId="45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843092011" sldId="45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843092011" sldId="454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9AC1F28E-C19F-469C-A6B2-0C207B118B6D}" dt="2021-09-12T22:00:34.302" v="12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0C2F66A2-74E9-484F-AD43-7F9894466AA2}"/>
    <pc:docChg chg="custSel modSld modShowInfo">
      <pc:chgData name="Phyllipe Lima" userId="afbdb2a7827722fd" providerId="LiveId" clId="{0C2F66A2-74E9-484F-AD43-7F9894466AA2}" dt="2020-09-23T23:13:51.190" v="286" actId="478"/>
      <pc:docMkLst>
        <pc:docMk/>
      </pc:docMkLst>
      <pc:sldChg chg="addSp delSp modSp mod delAnim modAnim">
        <pc:chgData name="Phyllipe Lima" userId="afbdb2a7827722fd" providerId="LiveId" clId="{0C2F66A2-74E9-484F-AD43-7F9894466AA2}" dt="2020-09-21T13:10:13.528" v="254" actId="20577"/>
        <pc:sldMkLst>
          <pc:docMk/>
          <pc:sldMk cId="2279137439" sldId="362"/>
        </pc:sldMkLst>
        <pc:spChg chg="mod">
          <ac:chgData name="Phyllipe Lima" userId="afbdb2a7827722fd" providerId="LiveId" clId="{0C2F66A2-74E9-484F-AD43-7F9894466AA2}" dt="2020-09-16T23:45:44.385" v="20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LiveId" clId="{0C2F66A2-74E9-484F-AD43-7F9894466AA2}" dt="2020-09-21T13:10:13.528" v="254" actId="20577"/>
          <ac:spMkLst>
            <pc:docMk/>
            <pc:sldMk cId="2279137439" sldId="362"/>
            <ac:spMk id="19" creationId="{88A6C215-A145-4DFB-A112-C65692FF442F}"/>
          </ac:spMkLst>
        </pc:spChg>
        <pc:spChg chg="mod">
          <ac:chgData name="Phyllipe Lima" userId="afbdb2a7827722fd" providerId="LiveId" clId="{0C2F66A2-74E9-484F-AD43-7F9894466AA2}" dt="2020-09-16T23:44:18.008" v="175" actId="20577"/>
          <ac:spMkLst>
            <pc:docMk/>
            <pc:sldMk cId="2279137439" sldId="362"/>
            <ac:spMk id="20" creationId="{DB6DEE49-47EB-4E5A-9070-293AE70C0BD0}"/>
          </ac:spMkLst>
        </pc:spChg>
        <pc:spChg chg="add del mod">
          <ac:chgData name="Phyllipe Lima" userId="afbdb2a7827722fd" providerId="LiveId" clId="{0C2F66A2-74E9-484F-AD43-7F9894466AA2}" dt="2020-09-18T22:41:53.600" v="207" actId="478"/>
          <ac:spMkLst>
            <pc:docMk/>
            <pc:sldMk cId="2279137439" sldId="362"/>
            <ac:spMk id="21" creationId="{327C3EF7-5E23-7C40-8068-25F3EB0B3206}"/>
          </ac:spMkLst>
        </pc:spChg>
        <pc:spChg chg="add del mod">
          <ac:chgData name="Phyllipe Lima" userId="afbdb2a7827722fd" providerId="LiveId" clId="{0C2F66A2-74E9-484F-AD43-7F9894466AA2}" dt="2020-09-16T23:42:54.520" v="113" actId="478"/>
          <ac:spMkLst>
            <pc:docMk/>
            <pc:sldMk cId="2279137439" sldId="362"/>
            <ac:spMk id="22" creationId="{039CCA0C-7E64-8741-91B0-62D869EF9FB9}"/>
          </ac:spMkLst>
        </pc:spChg>
        <pc:spChg chg="add del mod">
          <ac:chgData name="Phyllipe Lima" userId="afbdb2a7827722fd" providerId="LiveId" clId="{0C2F66A2-74E9-484F-AD43-7F9894466AA2}" dt="2020-09-18T22:41:56.033" v="208" actId="478"/>
          <ac:spMkLst>
            <pc:docMk/>
            <pc:sldMk cId="2279137439" sldId="362"/>
            <ac:spMk id="27" creationId="{1C0ED14F-2033-3241-8B63-AB720EB7F576}"/>
          </ac:spMkLst>
        </pc:spChg>
        <pc:cxnChg chg="del mod">
          <ac:chgData name="Phyllipe Lima" userId="afbdb2a7827722fd" providerId="LiveId" clId="{0C2F66A2-74E9-484F-AD43-7F9894466AA2}" dt="2020-09-14T14:09:04.231" v="58" actId="478"/>
          <ac:cxnSpMkLst>
            <pc:docMk/>
            <pc:sldMk cId="2279137439" sldId="362"/>
            <ac:cxnSpMk id="14" creationId="{59715CBF-E27C-4CD6-B9F0-FFC34CE70236}"/>
          </ac:cxnSpMkLst>
        </pc:cxnChg>
        <pc:cxnChg chg="add del mod">
          <ac:chgData name="Phyllipe Lima" userId="afbdb2a7827722fd" providerId="LiveId" clId="{0C2F66A2-74E9-484F-AD43-7F9894466AA2}" dt="2020-09-14T14:11:13.226" v="87" actId="478"/>
          <ac:cxnSpMkLst>
            <pc:docMk/>
            <pc:sldMk cId="2279137439" sldId="362"/>
            <ac:cxnSpMk id="21" creationId="{19D39D1E-A551-534D-8E81-70892DAA022E}"/>
          </ac:cxnSpMkLst>
        </pc:cxnChg>
        <pc:cxnChg chg="add del mod">
          <ac:chgData name="Phyllipe Lima" userId="afbdb2a7827722fd" providerId="LiveId" clId="{0C2F66A2-74E9-484F-AD43-7F9894466AA2}" dt="2020-09-16T23:42:53.766" v="112" actId="478"/>
          <ac:cxnSpMkLst>
            <pc:docMk/>
            <pc:sldMk cId="2279137439" sldId="362"/>
            <ac:cxnSpMk id="23" creationId="{4121F70E-BD40-6D41-9186-833A6F5A8C9B}"/>
          </ac:cxnSpMkLst>
        </pc:cxnChg>
        <pc:cxnChg chg="add del mod">
          <ac:chgData name="Phyllipe Lima" userId="afbdb2a7827722fd" providerId="LiveId" clId="{0C2F66A2-74E9-484F-AD43-7F9894466AA2}" dt="2020-09-16T23:42:47.085" v="110" actId="478"/>
          <ac:cxnSpMkLst>
            <pc:docMk/>
            <pc:sldMk cId="2279137439" sldId="362"/>
            <ac:cxnSpMk id="24" creationId="{5C916C40-8AD3-0D45-8428-B15CA5A93612}"/>
          </ac:cxnSpMkLst>
        </pc:cxnChg>
        <pc:cxnChg chg="add del mod">
          <ac:chgData name="Phyllipe Lima" userId="afbdb2a7827722fd" providerId="LiveId" clId="{0C2F66A2-74E9-484F-AD43-7F9894466AA2}" dt="2020-09-18T22:41:52.445" v="206" actId="478"/>
          <ac:cxnSpMkLst>
            <pc:docMk/>
            <pc:sldMk cId="2279137439" sldId="362"/>
            <ac:cxnSpMk id="25" creationId="{BB09AFE7-0483-FC4C-B6E6-E6C00EF33F0F}"/>
          </ac:cxnSpMkLst>
        </pc:cxnChg>
        <pc:cxnChg chg="add mod">
          <ac:chgData name="Phyllipe Lima" userId="afbdb2a7827722fd" providerId="LiveId" clId="{0C2F66A2-74E9-484F-AD43-7F9894466AA2}" dt="2020-09-16T23:45:52.497" v="205" actId="14100"/>
          <ac:cxnSpMkLst>
            <pc:docMk/>
            <pc:sldMk cId="2279137439" sldId="362"/>
            <ac:cxnSpMk id="26" creationId="{C350E9B8-B370-0041-845C-10C5FCAE1A80}"/>
          </ac:cxnSpMkLst>
        </pc:cxnChg>
        <pc:cxnChg chg="add del mod">
          <ac:chgData name="Phyllipe Lima" userId="afbdb2a7827722fd" providerId="LiveId" clId="{0C2F66A2-74E9-484F-AD43-7F9894466AA2}" dt="2020-09-18T22:41:57.068" v="209" actId="478"/>
          <ac:cxnSpMkLst>
            <pc:docMk/>
            <pc:sldMk cId="2279137439" sldId="362"/>
            <ac:cxnSpMk id="28" creationId="{A5CA6340-7C46-1044-A5B6-B4CBB3480E0F}"/>
          </ac:cxnSpMkLst>
        </pc:cxnChg>
      </pc:sldChg>
      <pc:sldChg chg="addSp delSp modSp mod delAnim">
        <pc:chgData name="Phyllipe Lima" userId="afbdb2a7827722fd" providerId="LiveId" clId="{0C2F66A2-74E9-484F-AD43-7F9894466AA2}" dt="2020-09-14T12:27:52.881" v="39" actId="14100"/>
        <pc:sldMkLst>
          <pc:docMk/>
          <pc:sldMk cId="897332770" sldId="363"/>
        </pc:sldMkLst>
        <pc:spChg chg="mod">
          <ac:chgData name="Phyllipe Lima" userId="afbdb2a7827722fd" providerId="LiveId" clId="{0C2F66A2-74E9-484F-AD43-7F9894466AA2}" dt="2020-09-14T12:27:39.649" v="34" actId="14100"/>
          <ac:spMkLst>
            <pc:docMk/>
            <pc:sldMk cId="897332770" sldId="363"/>
            <ac:spMk id="10" creationId="{B00BE6D4-ABD8-497C-8DA4-8D61AE665DA6}"/>
          </ac:spMkLst>
        </pc:spChg>
        <pc:spChg chg="mod">
          <ac:chgData name="Phyllipe Lima" userId="afbdb2a7827722fd" providerId="LiveId" clId="{0C2F66A2-74E9-484F-AD43-7F9894466AA2}" dt="2020-09-14T12:27:52.881" v="39" actId="14100"/>
          <ac:spMkLst>
            <pc:docMk/>
            <pc:sldMk cId="897332770" sldId="363"/>
            <ac:spMk id="11" creationId="{147B3AEE-581A-4AAF-BF13-547819275029}"/>
          </ac:spMkLst>
        </pc:spChg>
        <pc:spChg chg="mod">
          <ac:chgData name="Phyllipe Lima" userId="afbdb2a7827722fd" providerId="LiveId" clId="{0C2F66A2-74E9-484F-AD43-7F9894466AA2}" dt="2020-09-14T12:27:49.382" v="38" actId="14100"/>
          <ac:spMkLst>
            <pc:docMk/>
            <pc:sldMk cId="897332770" sldId="363"/>
            <ac:spMk id="12" creationId="{59E90D08-5F8E-44FD-ABE6-C1B9778C6776}"/>
          </ac:spMkLst>
        </pc:spChg>
        <pc:spChg chg="del mod">
          <ac:chgData name="Phyllipe Lima" userId="afbdb2a7827722fd" providerId="LiveId" clId="{0C2F66A2-74E9-484F-AD43-7F9894466AA2}" dt="2020-09-14T12:26:57.744" v="28" actId="478"/>
          <ac:spMkLst>
            <pc:docMk/>
            <pc:sldMk cId="897332770" sldId="363"/>
            <ac:spMk id="14" creationId="{BFF7A66E-23BA-4793-90AD-656FB64FFE30}"/>
          </ac:spMkLst>
        </pc:spChg>
        <pc:picChg chg="add del mod">
          <ac:chgData name="Phyllipe Lima" userId="afbdb2a7827722fd" providerId="LiveId" clId="{0C2F66A2-74E9-484F-AD43-7F9894466AA2}" dt="2020-09-14T12:27:26.524" v="29" actId="478"/>
          <ac:picMkLst>
            <pc:docMk/>
            <pc:sldMk cId="897332770" sldId="363"/>
            <ac:picMk id="3" creationId="{1ABBACF8-90A8-A84F-AB57-732282AEF52B}"/>
          </ac:picMkLst>
        </pc:picChg>
        <pc:picChg chg="add mod">
          <ac:chgData name="Phyllipe Lima" userId="afbdb2a7827722fd" providerId="LiveId" clId="{0C2F66A2-74E9-484F-AD43-7F9894466AA2}" dt="2020-09-14T12:27:36.298" v="33" actId="14100"/>
          <ac:picMkLst>
            <pc:docMk/>
            <pc:sldMk cId="897332770" sldId="363"/>
            <ac:picMk id="4" creationId="{FF95E5AD-43B8-A749-9502-E7041D9459A1}"/>
          </ac:picMkLst>
        </pc:picChg>
        <pc:picChg chg="del">
          <ac:chgData name="Phyllipe Lima" userId="afbdb2a7827722fd" providerId="LiveId" clId="{0C2F66A2-74E9-484F-AD43-7F9894466AA2}" dt="2020-09-14T12:26:22.726" v="13" actId="478"/>
          <ac:picMkLst>
            <pc:docMk/>
            <pc:sldMk cId="897332770" sldId="363"/>
            <ac:picMk id="9" creationId="{23A5C539-45DE-4A58-B5F3-C5B711D3F17A}"/>
          </ac:picMkLst>
        </pc:picChg>
      </pc:sldChg>
      <pc:sldChg chg="addSp delSp modSp mod">
        <pc:chgData name="Phyllipe Lima" userId="afbdb2a7827722fd" providerId="LiveId" clId="{0C2F66A2-74E9-484F-AD43-7F9894466AA2}" dt="2020-09-14T12:25:21.646" v="12" actId="14100"/>
        <pc:sldMkLst>
          <pc:docMk/>
          <pc:sldMk cId="1299811048" sldId="364"/>
        </pc:sldMkLst>
        <pc:spChg chg="mod">
          <ac:chgData name="Phyllipe Lima" userId="afbdb2a7827722fd" providerId="LiveId" clId="{0C2F66A2-74E9-484F-AD43-7F9894466AA2}" dt="2020-09-14T12:25:13.052" v="9" actId="1076"/>
          <ac:spMkLst>
            <pc:docMk/>
            <pc:sldMk cId="1299811048" sldId="364"/>
            <ac:spMk id="10" creationId="{B00BE6D4-ABD8-497C-8DA4-8D61AE665DA6}"/>
          </ac:spMkLst>
        </pc:spChg>
        <pc:spChg chg="mod">
          <ac:chgData name="Phyllipe Lima" userId="afbdb2a7827722fd" providerId="LiveId" clId="{0C2F66A2-74E9-484F-AD43-7F9894466AA2}" dt="2020-09-14T12:25:21.646" v="12" actId="14100"/>
          <ac:spMkLst>
            <pc:docMk/>
            <pc:sldMk cId="1299811048" sldId="364"/>
            <ac:spMk id="11" creationId="{147B3AEE-581A-4AAF-BF13-547819275029}"/>
          </ac:spMkLst>
        </pc:spChg>
        <pc:picChg chg="del">
          <ac:chgData name="Phyllipe Lima" userId="afbdb2a7827722fd" providerId="LiveId" clId="{0C2F66A2-74E9-484F-AD43-7F9894466AA2}" dt="2020-09-14T12:24:59.722" v="3" actId="478"/>
          <ac:picMkLst>
            <pc:docMk/>
            <pc:sldMk cId="1299811048" sldId="364"/>
            <ac:picMk id="3" creationId="{A571F78A-C470-40FC-9EF1-74AD2C82DDD1}"/>
          </ac:picMkLst>
        </pc:picChg>
        <pc:picChg chg="add mod">
          <ac:chgData name="Phyllipe Lima" userId="afbdb2a7827722fd" providerId="LiveId" clId="{0C2F66A2-74E9-484F-AD43-7F9894466AA2}" dt="2020-09-14T12:25:09.198" v="8" actId="167"/>
          <ac:picMkLst>
            <pc:docMk/>
            <pc:sldMk cId="1299811048" sldId="364"/>
            <ac:picMk id="4" creationId="{ED0DE515-1743-E94E-AF86-851059CECECD}"/>
          </ac:picMkLst>
        </pc:picChg>
      </pc:sldChg>
      <pc:sldChg chg="modSp">
        <pc:chgData name="Phyllipe Lima" userId="afbdb2a7827722fd" providerId="LiveId" clId="{0C2F66A2-74E9-484F-AD43-7F9894466AA2}" dt="2020-09-14T12:33:37.879" v="54" actId="20577"/>
        <pc:sldMkLst>
          <pc:docMk/>
          <pc:sldMk cId="3904194454" sldId="366"/>
        </pc:sldMkLst>
        <pc:spChg chg="mod">
          <ac:chgData name="Phyllipe Lima" userId="afbdb2a7827722fd" providerId="LiveId" clId="{0C2F66A2-74E9-484F-AD43-7F9894466AA2}" dt="2020-09-14T12:33:37.879" v="54" actId="20577"/>
          <ac:spMkLst>
            <pc:docMk/>
            <pc:sldMk cId="3904194454" sldId="366"/>
            <ac:spMk id="10" creationId="{AB2B4092-3259-4936-B132-83CB8D576AD5}"/>
          </ac:spMkLst>
        </pc:spChg>
      </pc:sldChg>
      <pc:sldChg chg="addSp delSp modSp mod">
        <pc:chgData name="Phyllipe Lima" userId="afbdb2a7827722fd" providerId="LiveId" clId="{0C2F66A2-74E9-484F-AD43-7F9894466AA2}" dt="2020-09-14T12:29:38.002" v="47" actId="1076"/>
        <pc:sldMkLst>
          <pc:docMk/>
          <pc:sldMk cId="538672731" sldId="367"/>
        </pc:sldMkLst>
        <pc:spChg chg="mod">
          <ac:chgData name="Phyllipe Lima" userId="afbdb2a7827722fd" providerId="LiveId" clId="{0C2F66A2-74E9-484F-AD43-7F9894466AA2}" dt="2020-09-14T12:29:38.002" v="47" actId="1076"/>
          <ac:spMkLst>
            <pc:docMk/>
            <pc:sldMk cId="538672731" sldId="367"/>
            <ac:spMk id="14" creationId="{9B78DE28-26A3-41DF-9C3B-B653B75D1183}"/>
          </ac:spMkLst>
        </pc:spChg>
        <pc:picChg chg="add del mod">
          <ac:chgData name="Phyllipe Lima" userId="afbdb2a7827722fd" providerId="LiveId" clId="{0C2F66A2-74E9-484F-AD43-7F9894466AA2}" dt="2020-09-14T12:29:30.002" v="43" actId="478"/>
          <ac:picMkLst>
            <pc:docMk/>
            <pc:sldMk cId="538672731" sldId="367"/>
            <ac:picMk id="3" creationId="{2190F95C-64E6-6F49-9FC2-CB767DD8B13C}"/>
          </ac:picMkLst>
        </pc:picChg>
        <pc:picChg chg="add mod">
          <ac:chgData name="Phyllipe Lima" userId="afbdb2a7827722fd" providerId="LiveId" clId="{0C2F66A2-74E9-484F-AD43-7F9894466AA2}" dt="2020-09-14T12:29:34.283" v="46" actId="167"/>
          <ac:picMkLst>
            <pc:docMk/>
            <pc:sldMk cId="538672731" sldId="367"/>
            <ac:picMk id="4" creationId="{CCA1DC04-0B8F-A647-8C4E-4CF754C5C7FF}"/>
          </ac:picMkLst>
        </pc:picChg>
        <pc:picChg chg="del">
          <ac:chgData name="Phyllipe Lima" userId="afbdb2a7827722fd" providerId="LiveId" clId="{0C2F66A2-74E9-484F-AD43-7F9894466AA2}" dt="2020-09-14T12:29:05.026" v="40" actId="478"/>
          <ac:picMkLst>
            <pc:docMk/>
            <pc:sldMk cId="538672731" sldId="367"/>
            <ac:picMk id="12" creationId="{6F8D87BE-9FD1-491D-912D-12AF1BF07407}"/>
          </ac:picMkLst>
        </pc:picChg>
      </pc:sldChg>
      <pc:sldChg chg="modSp mod">
        <pc:chgData name="Phyllipe Lima" userId="afbdb2a7827722fd" providerId="LiveId" clId="{0C2F66A2-74E9-484F-AD43-7F9894466AA2}" dt="2020-09-14T12:32:35.540" v="50" actId="1076"/>
        <pc:sldMkLst>
          <pc:docMk/>
          <pc:sldMk cId="3160081941" sldId="368"/>
        </pc:sldMkLst>
        <pc:picChg chg="mod">
          <ac:chgData name="Phyllipe Lima" userId="afbdb2a7827722fd" providerId="LiveId" clId="{0C2F66A2-74E9-484F-AD43-7F9894466AA2}" dt="2020-09-14T12:32:35.540" v="50" actId="1076"/>
          <ac:picMkLst>
            <pc:docMk/>
            <pc:sldMk cId="3160081941" sldId="368"/>
            <ac:picMk id="3" creationId="{895F69FC-CF78-4D9E-B696-792E1124DF10}"/>
          </ac:picMkLst>
        </pc:picChg>
      </pc:sldChg>
      <pc:sldChg chg="modSp mod">
        <pc:chgData name="Phyllipe Lima" userId="afbdb2a7827722fd" providerId="LiveId" clId="{0C2F66A2-74E9-484F-AD43-7F9894466AA2}" dt="2020-09-18T22:54:08.385" v="220" actId="20577"/>
        <pc:sldMkLst>
          <pc:docMk/>
          <pc:sldMk cId="156556326" sldId="370"/>
        </pc:sldMkLst>
        <pc:spChg chg="mod">
          <ac:chgData name="Phyllipe Lima" userId="afbdb2a7827722fd" providerId="LiveId" clId="{0C2F66A2-74E9-484F-AD43-7F9894466AA2}" dt="2020-09-18T22:54:08.385" v="220" actId="20577"/>
          <ac:spMkLst>
            <pc:docMk/>
            <pc:sldMk cId="156556326" sldId="370"/>
            <ac:spMk id="12" creationId="{DDE8E8C8-813E-49E7-A05C-C98E31D183D3}"/>
          </ac:spMkLst>
        </pc:spChg>
        <pc:picChg chg="mod">
          <ac:chgData name="Phyllipe Lima" userId="afbdb2a7827722fd" providerId="LiveId" clId="{0C2F66A2-74E9-484F-AD43-7F9894466AA2}" dt="2020-09-14T12:18:09.317" v="2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Sp delSp modSp mod">
        <pc:chgData name="Phyllipe Lima" userId="afbdb2a7827722fd" providerId="LiveId" clId="{0C2F66A2-74E9-484F-AD43-7F9894466AA2}" dt="2020-09-23T23:13:51.190" v="286" actId="478"/>
        <pc:sldMkLst>
          <pc:docMk/>
          <pc:sldMk cId="4205655379" sldId="373"/>
        </pc:sldMkLst>
        <pc:spChg chg="add del mod">
          <ac:chgData name="Phyllipe Lima" userId="afbdb2a7827722fd" providerId="LiveId" clId="{0C2F66A2-74E9-484F-AD43-7F9894466AA2}" dt="2020-09-21T13:26:14.434" v="266" actId="478"/>
          <ac:spMkLst>
            <pc:docMk/>
            <pc:sldMk cId="4205655379" sldId="373"/>
            <ac:spMk id="10" creationId="{E525FA31-82E9-CA47-A175-5B5491879CB8}"/>
          </ac:spMkLst>
        </pc:spChg>
        <pc:spChg chg="add del mod">
          <ac:chgData name="Phyllipe Lima" userId="afbdb2a7827722fd" providerId="LiveId" clId="{0C2F66A2-74E9-484F-AD43-7F9894466AA2}" dt="2020-09-23T23:13:51.190" v="286" actId="478"/>
          <ac:spMkLst>
            <pc:docMk/>
            <pc:sldMk cId="4205655379" sldId="373"/>
            <ac:spMk id="10" creationId="{F395B174-1444-9D46-A4C1-61BEFD5B9088}"/>
          </ac:spMkLst>
        </pc:spChg>
        <pc:spChg chg="add del mod">
          <ac:chgData name="Phyllipe Lima" userId="afbdb2a7827722fd" providerId="LiveId" clId="{0C2F66A2-74E9-484F-AD43-7F9894466AA2}" dt="2020-09-23T23:08:59.207" v="276" actId="478"/>
          <ac:spMkLst>
            <pc:docMk/>
            <pc:sldMk cId="4205655379" sldId="373"/>
            <ac:spMk id="11" creationId="{17725120-AA5C-2943-8625-89E17F3CD920}"/>
          </ac:spMkLst>
        </pc:spChg>
      </pc:sldChg>
    </pc:docChg>
  </pc:docChgLst>
  <pc:docChgLst>
    <pc:chgData name="Chris Lima" userId="b5ea056ce2397b48" providerId="LiveId" clId="{B1433940-CE79-4D60-879F-9C65F835DA72}"/>
    <pc:docChg chg="modSld">
      <pc:chgData name="Chris Lima" userId="b5ea056ce2397b48" providerId="LiveId" clId="{B1433940-CE79-4D60-879F-9C65F835DA72}" dt="2024-03-11T23:39:35.654" v="2" actId="20577"/>
      <pc:docMkLst>
        <pc:docMk/>
      </pc:docMkLst>
      <pc:sldChg chg="modSp mod">
        <pc:chgData name="Chris Lima" userId="b5ea056ce2397b48" providerId="LiveId" clId="{B1433940-CE79-4D60-879F-9C65F835DA72}" dt="2024-03-11T23:35:03.981" v="1" actId="20577"/>
        <pc:sldMkLst>
          <pc:docMk/>
          <pc:sldMk cId="1975627203" sldId="257"/>
        </pc:sldMkLst>
        <pc:spChg chg="mod">
          <ac:chgData name="Chris Lima" userId="b5ea056ce2397b48" providerId="LiveId" clId="{B1433940-CE79-4D60-879F-9C65F835DA72}" dt="2024-03-11T23:35:03.981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B1433940-CE79-4D60-879F-9C65F835DA72}" dt="2024-03-11T23:39:35.654" v="2" actId="20577"/>
        <pc:sldMkLst>
          <pc:docMk/>
          <pc:sldMk cId="1535184388" sldId="376"/>
        </pc:sldMkLst>
        <pc:spChg chg="mod">
          <ac:chgData name="Chris Lima" userId="b5ea056ce2397b48" providerId="LiveId" clId="{B1433940-CE79-4D60-879F-9C65F835DA72}" dt="2024-03-11T23:39:35.654" v="2" actId="20577"/>
          <ac:spMkLst>
            <pc:docMk/>
            <pc:sldMk cId="1535184388" sldId="376"/>
            <ac:spMk id="2" creationId="{00000000-0000-0000-0000-000000000000}"/>
          </ac:spMkLst>
        </pc:spChg>
      </pc:sldChg>
    </pc:docChg>
  </pc:docChgLst>
  <pc:docChgLst>
    <pc:chgData name="Phyllipe Lima" userId="afbdb2a7827722fd" providerId="Windows Live" clId="Web-{C3415082-6405-438E-96B8-163EB7EFCA51}"/>
    <pc:docChg chg="modSld">
      <pc:chgData name="Phyllipe Lima" userId="afbdb2a7827722fd" providerId="Windows Live" clId="Web-{C3415082-6405-438E-96B8-163EB7EFCA51}" dt="2021-03-31T23:37:12.252" v="47"/>
      <pc:docMkLst>
        <pc:docMk/>
      </pc:docMkLst>
      <pc:sldChg chg="addSp delSp modSp addAnim delAnim">
        <pc:chgData name="Phyllipe Lima" userId="afbdb2a7827722fd" providerId="Windows Live" clId="Web-{C3415082-6405-438E-96B8-163EB7EFCA51}" dt="2021-03-31T23:37:12.252" v="47"/>
        <pc:sldMkLst>
          <pc:docMk/>
          <pc:sldMk cId="2279137439" sldId="362"/>
        </pc:sldMkLst>
        <pc:spChg chg="add mod">
          <ac:chgData name="Phyllipe Lima" userId="afbdb2a7827722fd" providerId="Windows Live" clId="Web-{C3415082-6405-438E-96B8-163EB7EFCA51}" dt="2021-03-31T23:34:09.356" v="26" actId="20577"/>
          <ac:spMkLst>
            <pc:docMk/>
            <pc:sldMk cId="2279137439" sldId="362"/>
            <ac:spMk id="2" creationId="{9EC8C9CF-A652-46A3-9E50-89FDCB09F840}"/>
          </ac:spMkLst>
        </pc:spChg>
        <pc:spChg chg="add del mod">
          <ac:chgData name="Phyllipe Lima" userId="afbdb2a7827722fd" providerId="Windows Live" clId="Web-{C3415082-6405-438E-96B8-163EB7EFCA51}" dt="2021-03-31T23:37:12.252" v="47"/>
          <ac:spMkLst>
            <pc:docMk/>
            <pc:sldMk cId="2279137439" sldId="362"/>
            <ac:spMk id="4" creationId="{658E54F9-C105-40EF-ADEB-CFD9BE26E185}"/>
          </ac:spMkLst>
        </pc:spChg>
        <pc:spChg chg="mod">
          <ac:chgData name="Phyllipe Lima" userId="afbdb2a7827722fd" providerId="Windows Live" clId="Web-{C3415082-6405-438E-96B8-163EB7EFCA51}" dt="2021-03-31T23:35:29.562" v="38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Windows Live" clId="Web-{C3415082-6405-438E-96B8-163EB7EFCA51}" dt="2021-03-31T23:29:03.411" v="0" actId="20577"/>
          <ac:spMkLst>
            <pc:docMk/>
            <pc:sldMk cId="2279137439" sldId="362"/>
            <ac:spMk id="19" creationId="{88A6C215-A145-4DFB-A112-C65692FF442F}"/>
          </ac:spMkLst>
        </pc:spChg>
        <pc:spChg chg="mod">
          <ac:chgData name="Phyllipe Lima" userId="afbdb2a7827722fd" providerId="Windows Live" clId="Web-{C3415082-6405-438E-96B8-163EB7EFCA51}" dt="2021-03-31T23:34:52.873" v="36" actId="20577"/>
          <ac:spMkLst>
            <pc:docMk/>
            <pc:sldMk cId="2279137439" sldId="362"/>
            <ac:spMk id="20" creationId="{DB6DEE49-47EB-4E5A-9070-293AE70C0BD0}"/>
          </ac:spMkLst>
        </pc:spChg>
        <pc:cxnChg chg="add mod">
          <ac:chgData name="Phyllipe Lima" userId="afbdb2a7827722fd" providerId="Windows Live" clId="Web-{C3415082-6405-438E-96B8-163EB7EFCA51}" dt="2021-03-31T23:34:42.154" v="34"/>
          <ac:cxnSpMkLst>
            <pc:docMk/>
            <pc:sldMk cId="2279137439" sldId="362"/>
            <ac:cxnSpMk id="3" creationId="{8FE17366-E450-40ED-9B6C-895BA64380B7}"/>
          </ac:cxnSpMkLst>
        </pc:cxnChg>
        <pc:cxnChg chg="add mod">
          <ac:chgData name="Phyllipe Lima" userId="afbdb2a7827722fd" providerId="Windows Live" clId="Web-{C3415082-6405-438E-96B8-163EB7EFCA51}" dt="2021-03-31T23:35:36.624" v="42" actId="14100"/>
          <ac:cxnSpMkLst>
            <pc:docMk/>
            <pc:sldMk cId="2279137439" sldId="362"/>
            <ac:cxnSpMk id="22" creationId="{80A6BA49-6CD7-4E7F-AC50-C457D43ABD1E}"/>
          </ac:cxnSpMkLst>
        </pc:cxnChg>
        <pc:cxnChg chg="del">
          <ac:chgData name="Phyllipe Lima" userId="afbdb2a7827722fd" providerId="Windows Live" clId="Web-{C3415082-6405-438E-96B8-163EB7EFCA51}" dt="2021-03-31T23:29:17.896" v="10"/>
          <ac:cxnSpMkLst>
            <pc:docMk/>
            <pc:sldMk cId="2279137439" sldId="362"/>
            <ac:cxnSpMk id="26" creationId="{C350E9B8-B370-0041-845C-10C5FCAE1A80}"/>
          </ac:cxnSpMkLst>
        </pc:cxnChg>
      </pc:sldChg>
    </pc:docChg>
  </pc:docChgLst>
  <pc:docChgLst>
    <pc:chgData name="Phyllipe Lima" userId="afbdb2a7827722fd" providerId="LiveId" clId="{FBCB8C2C-E1BA-4BBE-948A-3F181CD3ECDD}"/>
    <pc:docChg chg="undo custSel addSld delSld modSld sldOrd">
      <pc:chgData name="Phyllipe Lima" userId="afbdb2a7827722fd" providerId="LiveId" clId="{FBCB8C2C-E1BA-4BBE-948A-3F181CD3ECDD}" dt="2020-01-30T21:23:34.516" v="11555" actId="478"/>
      <pc:docMkLst>
        <pc:docMk/>
      </pc:docMkLst>
      <pc:sldChg chg="modSp">
        <pc:chgData name="Phyllipe Lima" userId="afbdb2a7827722fd" providerId="LiveId" clId="{FBCB8C2C-E1BA-4BBE-948A-3F181CD3ECDD}" dt="2020-01-27T20:59:23.358" v="39" actId="6549"/>
        <pc:sldMkLst>
          <pc:docMk/>
          <pc:sldMk cId="1975627203" sldId="257"/>
        </pc:sldMkLst>
        <pc:spChg chg="mod">
          <ac:chgData name="Phyllipe Lima" userId="afbdb2a7827722fd" providerId="LiveId" clId="{FBCB8C2C-E1BA-4BBE-948A-3F181CD3ECDD}" dt="2020-01-27T20:59:23.358" v="39" actId="6549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FBCB8C2C-E1BA-4BBE-948A-3F181CD3ECDD}" dt="2020-01-30T21:23:10.932" v="11554" actId="20577"/>
        <pc:sldMkLst>
          <pc:docMk/>
          <pc:sldMk cId="1708451728" sldId="259"/>
        </pc:sldMkLst>
        <pc:spChg chg="mod">
          <ac:chgData name="Phyllipe Lima" userId="afbdb2a7827722fd" providerId="LiveId" clId="{FBCB8C2C-E1BA-4BBE-948A-3F181CD3ECDD}" dt="2020-01-27T20:59:38.944" v="57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30T21:23:10.932" v="1155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add ord modAnim modNotesTx">
        <pc:chgData name="Phyllipe Lima" userId="afbdb2a7827722fd" providerId="LiveId" clId="{FBCB8C2C-E1BA-4BBE-948A-3F181CD3ECDD}" dt="2020-01-27T21:45:14.595" v="982" actId="20577"/>
        <pc:sldMkLst>
          <pc:docMk/>
          <pc:sldMk cId="561072066" sldId="260"/>
        </pc:sldMkLst>
        <pc:spChg chg="del mod">
          <ac:chgData name="Phyllipe Lima" userId="afbdb2a7827722fd" providerId="LiveId" clId="{FBCB8C2C-E1BA-4BBE-948A-3F181CD3ECDD}" dt="2020-01-27T21:28:35.903" v="924" actId="478"/>
          <ac:spMkLst>
            <pc:docMk/>
            <pc:sldMk cId="561072066" sldId="260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7T21:28:38.692" v="926" actId="478"/>
          <ac:spMkLst>
            <pc:docMk/>
            <pc:sldMk cId="561072066" sldId="260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7T21:28:37.296" v="925" actId="478"/>
          <ac:spMkLst>
            <pc:docMk/>
            <pc:sldMk cId="561072066" sldId="260"/>
            <ac:spMk id="11" creationId="{910B3FE4-B0DC-470B-B0B9-8A3F0DDF019F}"/>
          </ac:spMkLst>
        </pc:spChg>
        <pc:spChg chg="add del mod">
          <ac:chgData name="Phyllipe Lima" userId="afbdb2a7827722fd" providerId="LiveId" clId="{FBCB8C2C-E1BA-4BBE-948A-3F181CD3ECDD}" dt="2020-01-27T21:28:41.527" v="927" actId="478"/>
          <ac:spMkLst>
            <pc:docMk/>
            <pc:sldMk cId="561072066" sldId="260"/>
            <ac:spMk id="13" creationId="{5666803F-51A2-4380-9083-6E125CFA533A}"/>
          </ac:spMkLst>
        </pc:spChg>
        <pc:picChg chg="add del mod">
          <ac:chgData name="Phyllipe Lima" userId="afbdb2a7827722fd" providerId="LiveId" clId="{FBCB8C2C-E1BA-4BBE-948A-3F181CD3ECDD}" dt="2020-01-27T21:42:27.042" v="929" actId="478"/>
          <ac:picMkLst>
            <pc:docMk/>
            <pc:sldMk cId="561072066" sldId="260"/>
            <ac:picMk id="9" creationId="{C6F63C64-A111-4F80-942B-B706384E4763}"/>
          </ac:picMkLst>
        </pc:picChg>
        <pc:picChg chg="add mod">
          <ac:chgData name="Phyllipe Lima" userId="afbdb2a7827722fd" providerId="LiveId" clId="{FBCB8C2C-E1BA-4BBE-948A-3F181CD3ECDD}" dt="2020-01-27T21:42:34.601" v="933" actId="1076"/>
          <ac:picMkLst>
            <pc:docMk/>
            <pc:sldMk cId="561072066" sldId="260"/>
            <ac:picMk id="15" creationId="{5A334C7D-5CAD-49A1-A3F4-3F34D8890061}"/>
          </ac:picMkLst>
        </pc:picChg>
      </pc:sldChg>
      <pc:sldChg chg="del">
        <pc:chgData name="Phyllipe Lima" userId="afbdb2a7827722fd" providerId="LiveId" clId="{FBCB8C2C-E1BA-4BBE-948A-3F181CD3ECDD}" dt="2020-01-27T21:03:14.204" v="264" actId="47"/>
        <pc:sldMkLst>
          <pc:docMk/>
          <pc:sldMk cId="3998571704" sldId="260"/>
        </pc:sldMkLst>
      </pc:sldChg>
      <pc:sldChg chg="modSp add del modAnim">
        <pc:chgData name="Phyllipe Lima" userId="afbdb2a7827722fd" providerId="LiveId" clId="{FBCB8C2C-E1BA-4BBE-948A-3F181CD3ECDD}" dt="2020-01-27T21:07:48.401" v="358" actId="47"/>
        <pc:sldMkLst>
          <pc:docMk/>
          <pc:sldMk cId="4288471394" sldId="260"/>
        </pc:sldMkLst>
        <pc:spChg chg="mod">
          <ac:chgData name="Phyllipe Lima" userId="afbdb2a7827722fd" providerId="LiveId" clId="{FBCB8C2C-E1BA-4BBE-948A-3F181CD3ECDD}" dt="2020-01-27T21:07:40.818" v="357" actId="20577"/>
          <ac:spMkLst>
            <pc:docMk/>
            <pc:sldMk cId="4288471394" sldId="260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07:36.402" v="349" actId="20577"/>
          <ac:spMkLst>
            <pc:docMk/>
            <pc:sldMk cId="4288471394" sldId="260"/>
            <ac:spMk id="3" creationId="{00000000-0000-0000-0000-000000000000}"/>
          </ac:spMkLst>
        </pc:spChg>
      </pc:sldChg>
      <pc:sldChg chg="addSp delSp modSp add modAnim modNotesTx">
        <pc:chgData name="Phyllipe Lima" userId="afbdb2a7827722fd" providerId="LiveId" clId="{FBCB8C2C-E1BA-4BBE-948A-3F181CD3ECDD}" dt="2020-01-27T21:27:58.392" v="886"/>
        <pc:sldMkLst>
          <pc:docMk/>
          <pc:sldMk cId="2425303593" sldId="261"/>
        </pc:sldMkLst>
        <pc:spChg chg="mod">
          <ac:chgData name="Phyllipe Lima" userId="afbdb2a7827722fd" providerId="LiveId" clId="{FBCB8C2C-E1BA-4BBE-948A-3F181CD3ECDD}" dt="2020-01-27T21:12:44.311" v="523" actId="5793"/>
          <ac:spMkLst>
            <pc:docMk/>
            <pc:sldMk cId="2425303593" sldId="261"/>
            <ac:spMk id="3" creationId="{00000000-0000-0000-0000-000000000000}"/>
          </ac:spMkLst>
        </pc:spChg>
        <pc:picChg chg="del">
          <ac:chgData name="Phyllipe Lima" userId="afbdb2a7827722fd" providerId="LiveId" clId="{FBCB8C2C-E1BA-4BBE-948A-3F181CD3ECDD}" dt="2020-01-27T21:12:30.830" v="503" actId="478"/>
          <ac:picMkLst>
            <pc:docMk/>
            <pc:sldMk cId="2425303593" sldId="261"/>
            <ac:picMk id="9" creationId="{C6F63C64-A111-4F80-942B-B706384E4763}"/>
          </ac:picMkLst>
        </pc:picChg>
        <pc:picChg chg="add mod modCrop">
          <ac:chgData name="Phyllipe Lima" userId="afbdb2a7827722fd" providerId="LiveId" clId="{FBCB8C2C-E1BA-4BBE-948A-3F181CD3ECDD}" dt="2020-01-27T21:20:19.203" v="583" actId="1076"/>
          <ac:picMkLst>
            <pc:docMk/>
            <pc:sldMk cId="2425303593" sldId="261"/>
            <ac:picMk id="10" creationId="{CEB33528-1B5E-4951-8D03-3D5F986E1EF4}"/>
          </ac:picMkLst>
        </pc:picChg>
        <pc:picChg chg="add del mod">
          <ac:chgData name="Phyllipe Lima" userId="afbdb2a7827722fd" providerId="LiveId" clId="{FBCB8C2C-E1BA-4BBE-948A-3F181CD3ECDD}" dt="2020-01-27T21:26:54.640" v="856" actId="478"/>
          <ac:picMkLst>
            <pc:docMk/>
            <pc:sldMk cId="2425303593" sldId="261"/>
            <ac:picMk id="12" creationId="{464EB7F9-4795-40D9-AB96-A1AE1F2EEEBF}"/>
          </ac:picMkLst>
        </pc:picChg>
        <pc:picChg chg="add del mod">
          <ac:chgData name="Phyllipe Lima" userId="afbdb2a7827722fd" providerId="LiveId" clId="{FBCB8C2C-E1BA-4BBE-948A-3F181CD3ECDD}" dt="2020-01-27T21:26:53.712" v="855" actId="478"/>
          <ac:picMkLst>
            <pc:docMk/>
            <pc:sldMk cId="2425303593" sldId="261"/>
            <ac:picMk id="14" creationId="{F2CCDFCD-30F3-4086-B946-33A84D854674}"/>
          </ac:picMkLst>
        </pc:picChg>
        <pc:picChg chg="add del mod ord">
          <ac:chgData name="Phyllipe Lima" userId="afbdb2a7827722fd" providerId="LiveId" clId="{FBCB8C2C-E1BA-4BBE-948A-3F181CD3ECDD}" dt="2020-01-27T21:26:50.984" v="852" actId="478"/>
          <ac:picMkLst>
            <pc:docMk/>
            <pc:sldMk cId="2425303593" sldId="261"/>
            <ac:picMk id="16" creationId="{1708597D-2F60-49B8-819B-C30CB1E357D8}"/>
          </ac:picMkLst>
        </pc:picChg>
        <pc:picChg chg="add del mod">
          <ac:chgData name="Phyllipe Lima" userId="afbdb2a7827722fd" providerId="LiveId" clId="{FBCB8C2C-E1BA-4BBE-948A-3F181CD3ECDD}" dt="2020-01-27T21:26:52.984" v="854" actId="478"/>
          <ac:picMkLst>
            <pc:docMk/>
            <pc:sldMk cId="2425303593" sldId="261"/>
            <ac:picMk id="18" creationId="{292850FE-F49C-49E9-A85B-973061C13F93}"/>
          </ac:picMkLst>
        </pc:picChg>
        <pc:picChg chg="add del mod">
          <ac:chgData name="Phyllipe Lima" userId="afbdb2a7827722fd" providerId="LiveId" clId="{FBCB8C2C-E1BA-4BBE-948A-3F181CD3ECDD}" dt="2020-01-27T21:26:51.961" v="853" actId="478"/>
          <ac:picMkLst>
            <pc:docMk/>
            <pc:sldMk cId="2425303593" sldId="261"/>
            <ac:picMk id="20" creationId="{39052004-F1EF-4230-A5B2-B6A9C6F700AF}"/>
          </ac:picMkLst>
        </pc:picChg>
        <pc:picChg chg="add mod">
          <ac:chgData name="Phyllipe Lima" userId="afbdb2a7827722fd" providerId="LiveId" clId="{FBCB8C2C-E1BA-4BBE-948A-3F181CD3ECDD}" dt="2020-01-27T21:26:46.864" v="850"/>
          <ac:picMkLst>
            <pc:docMk/>
            <pc:sldMk cId="2425303593" sldId="261"/>
            <ac:picMk id="21" creationId="{E61ECE60-5ADB-4A5E-BE8E-33A1D4D98111}"/>
          </ac:picMkLst>
        </pc:picChg>
        <pc:picChg chg="add mod">
          <ac:chgData name="Phyllipe Lima" userId="afbdb2a7827722fd" providerId="LiveId" clId="{FBCB8C2C-E1BA-4BBE-948A-3F181CD3ECDD}" dt="2020-01-27T21:27:11.985" v="864" actId="14100"/>
          <ac:picMkLst>
            <pc:docMk/>
            <pc:sldMk cId="2425303593" sldId="261"/>
            <ac:picMk id="22" creationId="{D76D9AD0-9C65-4CBC-82F9-651B6E7A762E}"/>
          </ac:picMkLst>
        </pc:picChg>
        <pc:picChg chg="add">
          <ac:chgData name="Phyllipe Lima" userId="afbdb2a7827722fd" providerId="LiveId" clId="{FBCB8C2C-E1BA-4BBE-948A-3F181CD3ECDD}" dt="2020-01-27T21:27:18.893" v="868"/>
          <ac:picMkLst>
            <pc:docMk/>
            <pc:sldMk cId="2425303593" sldId="261"/>
            <ac:picMk id="23" creationId="{D96200C3-0657-40E0-A847-6B8308835788}"/>
          </ac:picMkLst>
        </pc:picChg>
        <pc:picChg chg="add">
          <ac:chgData name="Phyllipe Lima" userId="afbdb2a7827722fd" providerId="LiveId" clId="{FBCB8C2C-E1BA-4BBE-948A-3F181CD3ECDD}" dt="2020-01-27T21:27:28.315" v="872"/>
          <ac:picMkLst>
            <pc:docMk/>
            <pc:sldMk cId="2425303593" sldId="261"/>
            <ac:picMk id="24" creationId="{B4F7AD3A-65F2-4A70-9BA0-A20AB6C1F8F4}"/>
          </ac:picMkLst>
        </pc:picChg>
        <pc:picChg chg="add mod">
          <ac:chgData name="Phyllipe Lima" userId="afbdb2a7827722fd" providerId="LiveId" clId="{FBCB8C2C-E1BA-4BBE-948A-3F181CD3ECDD}" dt="2020-01-27T21:27:43.208" v="879" actId="1076"/>
          <ac:picMkLst>
            <pc:docMk/>
            <pc:sldMk cId="2425303593" sldId="261"/>
            <ac:picMk id="25" creationId="{2074E306-E157-4BD4-8BA1-D95921DBDEAB}"/>
          </ac:picMkLst>
        </pc:picChg>
        <pc:picChg chg="add mod">
          <ac:chgData name="Phyllipe Lima" userId="afbdb2a7827722fd" providerId="LiveId" clId="{FBCB8C2C-E1BA-4BBE-948A-3F181CD3ECDD}" dt="2020-01-27T21:27:56.273" v="884" actId="1076"/>
          <ac:picMkLst>
            <pc:docMk/>
            <pc:sldMk cId="2425303593" sldId="261"/>
            <ac:picMk id="26" creationId="{8507C505-7133-41EF-BAF7-7F6F98F232CA}"/>
          </ac:picMkLst>
        </pc:picChg>
      </pc:sldChg>
      <pc:sldChg chg="addSp delSp modSp add del modAnim modNotesTx">
        <pc:chgData name="Phyllipe Lima" userId="afbdb2a7827722fd" providerId="LiveId" clId="{FBCB8C2C-E1BA-4BBE-948A-3F181CD3ECDD}" dt="2020-01-30T20:48:59.662" v="10150"/>
        <pc:sldMkLst>
          <pc:docMk/>
          <pc:sldMk cId="28771622" sldId="262"/>
        </pc:sldMkLst>
        <pc:spChg chg="mod">
          <ac:chgData name="Phyllipe Lima" userId="afbdb2a7827722fd" providerId="LiveId" clId="{FBCB8C2C-E1BA-4BBE-948A-3F181CD3ECDD}" dt="2020-01-27T21:56:51.492" v="1243" actId="20577"/>
          <ac:spMkLst>
            <pc:docMk/>
            <pc:sldMk cId="28771622" sldId="262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59:28.955" v="1255" actId="6549"/>
          <ac:spMkLst>
            <pc:docMk/>
            <pc:sldMk cId="28771622" sldId="262"/>
            <ac:spMk id="3" creationId="{00000000-0000-0000-0000-000000000000}"/>
          </ac:spMkLst>
        </pc:spChg>
        <pc:picChg chg="add del mod">
          <ac:chgData name="Phyllipe Lima" userId="afbdb2a7827722fd" providerId="LiveId" clId="{FBCB8C2C-E1BA-4BBE-948A-3F181CD3ECDD}" dt="2020-01-27T21:52:18.753" v="991" actId="478"/>
          <ac:picMkLst>
            <pc:docMk/>
            <pc:sldMk cId="28771622" sldId="262"/>
            <ac:picMk id="9" creationId="{40642CFA-EFAB-4BD7-B4D8-263B4C80131E}"/>
          </ac:picMkLst>
        </pc:picChg>
        <pc:picChg chg="add mod">
          <ac:chgData name="Phyllipe Lima" userId="afbdb2a7827722fd" providerId="LiveId" clId="{FBCB8C2C-E1BA-4BBE-948A-3F181CD3ECDD}" dt="2020-01-27T21:59:44.154" v="1262" actId="1076"/>
          <ac:picMkLst>
            <pc:docMk/>
            <pc:sldMk cId="28771622" sldId="262"/>
            <ac:picMk id="10" creationId="{A9892FE0-AAA9-435C-A02C-C4A9023F2CD4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1" creationId="{EFA387E7-BF30-4E83-93DB-CBC057E3C83A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3" creationId="{6BFB06B5-13C3-4186-AB54-D79CD3852287}"/>
          </ac:picMkLst>
        </pc:picChg>
      </pc:sldChg>
      <pc:sldChg chg="delSp add del">
        <pc:chgData name="Phyllipe Lima" userId="afbdb2a7827722fd" providerId="LiveId" clId="{FBCB8C2C-E1BA-4BBE-948A-3F181CD3ECDD}" dt="2020-01-27T21:28:05.926" v="888" actId="47"/>
        <pc:sldMkLst>
          <pc:docMk/>
          <pc:sldMk cId="2424102107" sldId="262"/>
        </pc:sldMkLst>
        <pc:picChg chg="del">
          <ac:chgData name="Phyllipe Lima" userId="afbdb2a7827722fd" providerId="LiveId" clId="{FBCB8C2C-E1BA-4BBE-948A-3F181CD3ECDD}" dt="2020-01-27T21:27:17.754" v="867"/>
          <ac:picMkLst>
            <pc:docMk/>
            <pc:sldMk cId="2424102107" sldId="262"/>
            <ac:picMk id="14" creationId="{F2CCDFCD-30F3-4086-B946-33A84D854674}"/>
          </ac:picMkLst>
        </pc:picChg>
        <pc:picChg chg="del">
          <ac:chgData name="Phyllipe Lima" userId="afbdb2a7827722fd" providerId="LiveId" clId="{FBCB8C2C-E1BA-4BBE-948A-3F181CD3ECDD}" dt="2020-01-27T21:27:04.512" v="860" actId="478"/>
          <ac:picMkLst>
            <pc:docMk/>
            <pc:sldMk cId="2424102107" sldId="262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05.961" v="862" actId="478"/>
          <ac:picMkLst>
            <pc:docMk/>
            <pc:sldMk cId="2424102107" sldId="262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05.128" v="861" actId="478"/>
          <ac:picMkLst>
            <pc:docMk/>
            <pc:sldMk cId="2424102107" sldId="262"/>
            <ac:picMk id="20" creationId="{39052004-F1EF-4230-A5B2-B6A9C6F700AF}"/>
          </ac:picMkLst>
        </pc:picChg>
      </pc:sldChg>
      <pc:sldChg chg="addSp delSp modSp add modTransition delAnim modNotesTx">
        <pc:chgData name="Phyllipe Lima" userId="afbdb2a7827722fd" providerId="LiveId" clId="{FBCB8C2C-E1BA-4BBE-948A-3F181CD3ECDD}" dt="2020-01-30T20:50:22.838" v="10169"/>
        <pc:sldMkLst>
          <pc:docMk/>
          <pc:sldMk cId="1747782761" sldId="263"/>
        </pc:sldMkLst>
        <pc:spChg chg="del">
          <ac:chgData name="Phyllipe Lima" userId="afbdb2a7827722fd" providerId="LiveId" clId="{FBCB8C2C-E1BA-4BBE-948A-3F181CD3ECDD}" dt="2020-01-28T02:16:59.197" v="1627" actId="478"/>
          <ac:spMkLst>
            <pc:docMk/>
            <pc:sldMk cId="1747782761" sldId="263"/>
            <ac:spMk id="2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17:01.876" v="1629" actId="478"/>
          <ac:spMkLst>
            <pc:docMk/>
            <pc:sldMk cId="1747782761" sldId="263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8T02:17:00.583" v="1628" actId="478"/>
          <ac:spMkLst>
            <pc:docMk/>
            <pc:sldMk cId="1747782761" sldId="263"/>
            <ac:spMk id="9" creationId="{446031BB-D7CD-40E8-81F5-214981BE823E}"/>
          </ac:spMkLst>
        </pc:spChg>
        <pc:spChg chg="add del mod">
          <ac:chgData name="Phyllipe Lima" userId="afbdb2a7827722fd" providerId="LiveId" clId="{FBCB8C2C-E1BA-4BBE-948A-3F181CD3ECDD}" dt="2020-01-28T02:17:03.289" v="1630" actId="478"/>
          <ac:spMkLst>
            <pc:docMk/>
            <pc:sldMk cId="1747782761" sldId="263"/>
            <ac:spMk id="14" creationId="{E55D5CEC-3A2B-40D9-B4E6-802D0AE0E17B}"/>
          </ac:spMkLst>
        </pc:spChg>
        <pc:picChg chg="del">
          <ac:chgData name="Phyllipe Lima" userId="afbdb2a7827722fd" providerId="LiveId" clId="{FBCB8C2C-E1BA-4BBE-948A-3F181CD3ECDD}" dt="2020-01-28T02:17:06.229" v="1632" actId="478"/>
          <ac:picMkLst>
            <pc:docMk/>
            <pc:sldMk cId="1747782761" sldId="263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16:56.093" v="1626" actId="478"/>
          <ac:picMkLst>
            <pc:docMk/>
            <pc:sldMk cId="1747782761" sldId="263"/>
            <ac:picMk id="10" creationId="{A9892FE0-AAA9-435C-A02C-C4A9023F2CD4}"/>
          </ac:picMkLst>
        </pc:picChg>
        <pc:picChg chg="del">
          <ac:chgData name="Phyllipe Lima" userId="afbdb2a7827722fd" providerId="LiveId" clId="{FBCB8C2C-E1BA-4BBE-948A-3F181CD3ECDD}" dt="2020-01-28T02:16:55.521" v="1625" actId="478"/>
          <ac:picMkLst>
            <pc:docMk/>
            <pc:sldMk cId="1747782761" sldId="263"/>
            <ac:picMk id="11" creationId="{EFA387E7-BF30-4E83-93DB-CBC057E3C83A}"/>
          </ac:picMkLst>
        </pc:picChg>
        <pc:picChg chg="del">
          <ac:chgData name="Phyllipe Lima" userId="afbdb2a7827722fd" providerId="LiveId" clId="{FBCB8C2C-E1BA-4BBE-948A-3F181CD3ECDD}" dt="2020-01-28T02:16:54.689" v="1624" actId="478"/>
          <ac:picMkLst>
            <pc:docMk/>
            <pc:sldMk cId="1747782761" sldId="263"/>
            <ac:picMk id="13" creationId="{6BFB06B5-13C3-4186-AB54-D79CD3852287}"/>
          </ac:picMkLst>
        </pc:picChg>
        <pc:picChg chg="add mod">
          <ac:chgData name="Phyllipe Lima" userId="afbdb2a7827722fd" providerId="LiveId" clId="{FBCB8C2C-E1BA-4BBE-948A-3F181CD3ECDD}" dt="2020-01-28T02:17:13.677" v="1636" actId="1076"/>
          <ac:picMkLst>
            <pc:docMk/>
            <pc:sldMk cId="1747782761" sldId="263"/>
            <ac:picMk id="1026" creationId="{80851801-A894-4374-8D04-E547ED2D31EB}"/>
          </ac:picMkLst>
        </pc:picChg>
      </pc:sldChg>
      <pc:sldChg chg="delSp add del">
        <pc:chgData name="Phyllipe Lima" userId="afbdb2a7827722fd" providerId="LiveId" clId="{FBCB8C2C-E1BA-4BBE-948A-3F181CD3ECDD}" dt="2020-01-27T21:28:04.784" v="887" actId="47"/>
        <pc:sldMkLst>
          <pc:docMk/>
          <pc:sldMk cId="2031889545" sldId="263"/>
        </pc:sldMkLst>
        <pc:picChg chg="del">
          <ac:chgData name="Phyllipe Lima" userId="afbdb2a7827722fd" providerId="LiveId" clId="{FBCB8C2C-E1BA-4BBE-948A-3F181CD3ECDD}" dt="2020-01-27T21:27:51.129" v="882"/>
          <ac:picMkLst>
            <pc:docMk/>
            <pc:sldMk cId="2031889545" sldId="263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36.789" v="875"/>
          <ac:picMkLst>
            <pc:docMk/>
            <pc:sldMk cId="2031889545" sldId="263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25.707" v="871"/>
          <ac:picMkLst>
            <pc:docMk/>
            <pc:sldMk cId="2031889545" sldId="263"/>
            <ac:picMk id="20" creationId="{39052004-F1EF-4230-A5B2-B6A9C6F700AF}"/>
          </ac:picMkLst>
        </pc:picChg>
      </pc:sldChg>
      <pc:sldChg chg="addSp delSp modSp add del">
        <pc:chgData name="Phyllipe Lima" userId="afbdb2a7827722fd" providerId="LiveId" clId="{FBCB8C2C-E1BA-4BBE-948A-3F181CD3ECDD}" dt="2020-01-27T22:04:25.465" v="1279" actId="47"/>
        <pc:sldMkLst>
          <pc:docMk/>
          <pc:sldMk cId="3851772730" sldId="263"/>
        </pc:sldMkLst>
        <pc:picChg chg="mod modCrop">
          <ac:chgData name="Phyllipe Lima" userId="afbdb2a7827722fd" providerId="LiveId" clId="{FBCB8C2C-E1BA-4BBE-948A-3F181CD3ECDD}" dt="2020-01-27T21:56:34.180" v="1223" actId="1076"/>
          <ac:picMkLst>
            <pc:docMk/>
            <pc:sldMk cId="3851772730" sldId="263"/>
            <ac:picMk id="9" creationId="{40642CFA-EFAB-4BD7-B4D8-263B4C80131E}"/>
          </ac:picMkLst>
        </pc:picChg>
        <pc:picChg chg="add del mod">
          <ac:chgData name="Phyllipe Lima" userId="afbdb2a7827722fd" providerId="LiveId" clId="{FBCB8C2C-E1BA-4BBE-948A-3F181CD3ECDD}" dt="2020-01-27T21:59:48.719" v="1263"/>
          <ac:picMkLst>
            <pc:docMk/>
            <pc:sldMk cId="3851772730" sldId="263"/>
            <ac:picMk id="10" creationId="{4DB78FAF-0E73-43C3-84EE-4321D8202CB2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02:40:33.349" v="2271" actId="20577"/>
        <pc:sldMkLst>
          <pc:docMk/>
          <pc:sldMk cId="1006599095" sldId="264"/>
        </pc:sldMkLst>
        <pc:spChg chg="del">
          <ac:chgData name="Phyllipe Lima" userId="afbdb2a7827722fd" providerId="LiveId" clId="{FBCB8C2C-E1BA-4BBE-948A-3F181CD3ECDD}" dt="2020-01-28T02:26:46.354" v="1683" actId="478"/>
          <ac:spMkLst>
            <pc:docMk/>
            <pc:sldMk cId="1006599095" sldId="264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8T02:26:44.660" v="1682" actId="478"/>
          <ac:spMkLst>
            <pc:docMk/>
            <pc:sldMk cId="1006599095" sldId="264"/>
            <ac:spMk id="3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36:08.950" v="2145" actId="478"/>
          <ac:spMkLst>
            <pc:docMk/>
            <pc:sldMk cId="1006599095" sldId="264"/>
            <ac:spMk id="6" creationId="{3959E6A8-C362-429C-AC1C-5AE5D4AFD5EC}"/>
          </ac:spMkLst>
        </pc:spChg>
        <pc:spChg chg="add del mod">
          <ac:chgData name="Phyllipe Lima" userId="afbdb2a7827722fd" providerId="LiveId" clId="{FBCB8C2C-E1BA-4BBE-948A-3F181CD3ECDD}" dt="2020-01-28T02:26:47.572" v="1684" actId="478"/>
          <ac:spMkLst>
            <pc:docMk/>
            <pc:sldMk cId="1006599095" sldId="264"/>
            <ac:spMk id="9" creationId="{5C194463-5146-47C3-AF70-E88CA8D895B6}"/>
          </ac:spMkLst>
        </pc:spChg>
        <pc:spChg chg="add del mod">
          <ac:chgData name="Phyllipe Lima" userId="afbdb2a7827722fd" providerId="LiveId" clId="{FBCB8C2C-E1BA-4BBE-948A-3F181CD3ECDD}" dt="2020-01-28T02:32:15.578" v="2097" actId="478"/>
          <ac:spMkLst>
            <pc:docMk/>
            <pc:sldMk cId="1006599095" sldId="264"/>
            <ac:spMk id="11" creationId="{E63CCBE6-76B2-4F4F-AF52-1D1AE698A2FC}"/>
          </ac:spMkLst>
        </pc:spChg>
        <pc:spChg chg="add del mod">
          <ac:chgData name="Phyllipe Lima" userId="afbdb2a7827722fd" providerId="LiveId" clId="{FBCB8C2C-E1BA-4BBE-948A-3F181CD3ECDD}" dt="2020-01-28T02:32:18.661" v="2098" actId="478"/>
          <ac:spMkLst>
            <pc:docMk/>
            <pc:sldMk cId="1006599095" sldId="264"/>
            <ac:spMk id="12" creationId="{D8C39616-E137-4617-AC48-9130556163F4}"/>
          </ac:spMkLst>
        </pc:spChg>
        <pc:spChg chg="add mod">
          <ac:chgData name="Phyllipe Lima" userId="afbdb2a7827722fd" providerId="LiveId" clId="{FBCB8C2C-E1BA-4BBE-948A-3F181CD3ECDD}" dt="2020-01-28T02:37:13.069" v="2163" actId="1076"/>
          <ac:spMkLst>
            <pc:docMk/>
            <pc:sldMk cId="1006599095" sldId="264"/>
            <ac:spMk id="22" creationId="{ED951A8B-41ED-4AA6-AE2B-F67A96CB2607}"/>
          </ac:spMkLst>
        </pc:spChg>
        <pc:spChg chg="add mod">
          <ac:chgData name="Phyllipe Lima" userId="afbdb2a7827722fd" providerId="LiveId" clId="{FBCB8C2C-E1BA-4BBE-948A-3F181CD3ECDD}" dt="2020-01-28T02:37:11.669" v="2162" actId="1076"/>
          <ac:spMkLst>
            <pc:docMk/>
            <pc:sldMk cId="1006599095" sldId="264"/>
            <ac:spMk id="27" creationId="{54FFDDD2-672C-4C57-A378-67B219A50426}"/>
          </ac:spMkLst>
        </pc:spChg>
        <pc:spChg chg="add mod">
          <ac:chgData name="Phyllipe Lima" userId="afbdb2a7827722fd" providerId="LiveId" clId="{FBCB8C2C-E1BA-4BBE-948A-3F181CD3ECDD}" dt="2020-01-28T02:37:22.317" v="2168" actId="1076"/>
          <ac:spMkLst>
            <pc:docMk/>
            <pc:sldMk cId="1006599095" sldId="264"/>
            <ac:spMk id="28" creationId="{4566479E-1720-4304-9F6D-C105AA5D284A}"/>
          </ac:spMkLst>
        </pc:spChg>
        <pc:picChg chg="del">
          <ac:chgData name="Phyllipe Lima" userId="afbdb2a7827722fd" providerId="LiveId" clId="{FBCB8C2C-E1BA-4BBE-948A-3F181CD3ECDD}" dt="2020-01-28T02:35:55.552" v="2140" actId="478"/>
          <ac:picMkLst>
            <pc:docMk/>
            <pc:sldMk cId="1006599095" sldId="264"/>
            <ac:picMk id="7" creationId="{9CB328E3-8806-47F5-A0EB-1D7FDF40F5A3}"/>
          </ac:picMkLst>
        </pc:picChg>
        <pc:picChg chg="add del mod">
          <ac:chgData name="Phyllipe Lima" userId="afbdb2a7827722fd" providerId="LiveId" clId="{FBCB8C2C-E1BA-4BBE-948A-3F181CD3ECDD}" dt="2020-01-28T02:35:52.918" v="2138" actId="478"/>
          <ac:picMkLst>
            <pc:docMk/>
            <pc:sldMk cId="1006599095" sldId="264"/>
            <ac:picMk id="17" creationId="{1B583263-65C9-4C59-A518-B341C02C066B}"/>
          </ac:picMkLst>
        </pc:picChg>
        <pc:picChg chg="add del mod">
          <ac:chgData name="Phyllipe Lima" userId="afbdb2a7827722fd" providerId="LiveId" clId="{FBCB8C2C-E1BA-4BBE-948A-3F181CD3ECDD}" dt="2020-01-28T02:35:03.647" v="2126" actId="478"/>
          <ac:picMkLst>
            <pc:docMk/>
            <pc:sldMk cId="1006599095" sldId="264"/>
            <ac:picMk id="2050" creationId="{14C87BB6-D672-46E5-B300-F943A27A55B8}"/>
          </ac:picMkLst>
        </pc:picChg>
        <pc:picChg chg="add mod">
          <ac:chgData name="Phyllipe Lima" userId="afbdb2a7827722fd" providerId="LiveId" clId="{FBCB8C2C-E1BA-4BBE-948A-3F181CD3ECDD}" dt="2020-01-28T02:36:12.382" v="2147" actId="1076"/>
          <ac:picMkLst>
            <pc:docMk/>
            <pc:sldMk cId="1006599095" sldId="264"/>
            <ac:picMk id="2052" creationId="{2D846931-5529-4540-8D1C-0FC7BAE6147E}"/>
          </ac:picMkLst>
        </pc:picChg>
        <pc:picChg chg="add mod">
          <ac:chgData name="Phyllipe Lima" userId="afbdb2a7827722fd" providerId="LiveId" clId="{FBCB8C2C-E1BA-4BBE-948A-3F181CD3ECDD}" dt="2020-01-28T02:35:56.478" v="2141" actId="1076"/>
          <ac:picMkLst>
            <pc:docMk/>
            <pc:sldMk cId="1006599095" sldId="264"/>
            <ac:picMk id="2054" creationId="{DFB62D88-69AC-466B-A2CE-327CFF2EE65D}"/>
          </ac:picMkLst>
        </pc:picChg>
        <pc:picChg chg="add mod">
          <ac:chgData name="Phyllipe Lima" userId="afbdb2a7827722fd" providerId="LiveId" clId="{FBCB8C2C-E1BA-4BBE-948A-3F181CD3ECDD}" dt="2020-01-28T02:37:10.158" v="2161" actId="1076"/>
          <ac:picMkLst>
            <pc:docMk/>
            <pc:sldMk cId="1006599095" sldId="264"/>
            <ac:picMk id="2056" creationId="{9707D10C-45B8-450D-966A-E98FA9C5CE2E}"/>
          </ac:picMkLst>
        </pc:picChg>
        <pc:cxnChg chg="add del mod">
          <ac:chgData name="Phyllipe Lima" userId="afbdb2a7827722fd" providerId="LiveId" clId="{FBCB8C2C-E1BA-4BBE-948A-3F181CD3ECDD}" dt="2020-01-28T02:36:40.131" v="2155" actId="478"/>
          <ac:cxnSpMkLst>
            <pc:docMk/>
            <pc:sldMk cId="1006599095" sldId="264"/>
            <ac:cxnSpMk id="14" creationId="{AB410788-9F34-46F4-B18A-28D567C2A73C}"/>
          </ac:cxnSpMkLst>
        </pc:cxnChg>
      </pc:sldChg>
      <pc:sldChg chg="addSp delSp modSp add modNotesTx">
        <pc:chgData name="Phyllipe Lima" userId="afbdb2a7827722fd" providerId="LiveId" clId="{FBCB8C2C-E1BA-4BBE-948A-3F181CD3ECDD}" dt="2020-01-28T02:40:12.948" v="2263" actId="1076"/>
        <pc:sldMkLst>
          <pc:docMk/>
          <pc:sldMk cId="3716522300" sldId="265"/>
        </pc:sldMkLst>
        <pc:picChg chg="mod">
          <ac:chgData name="Phyllipe Lima" userId="afbdb2a7827722fd" providerId="LiveId" clId="{FBCB8C2C-E1BA-4BBE-948A-3F181CD3ECDD}" dt="2020-01-28T02:40:09.124" v="2260" actId="1076"/>
          <ac:picMkLst>
            <pc:docMk/>
            <pc:sldMk cId="3716522300" sldId="265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9:02.157" v="2187" actId="478"/>
          <ac:picMkLst>
            <pc:docMk/>
            <pc:sldMk cId="3716522300" sldId="265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9:04.208" v="2189" actId="478"/>
          <ac:picMkLst>
            <pc:docMk/>
            <pc:sldMk cId="3716522300" sldId="265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9:04.866" v="2190" actId="478"/>
          <ac:picMkLst>
            <pc:docMk/>
            <pc:sldMk cId="3716522300" sldId="265"/>
            <ac:picMk id="2056" creationId="{9707D10C-45B8-450D-966A-E98FA9C5CE2E}"/>
          </ac:picMkLst>
        </pc:picChg>
        <pc:picChg chg="add mod">
          <ac:chgData name="Phyllipe Lima" userId="afbdb2a7827722fd" providerId="LiveId" clId="{FBCB8C2C-E1BA-4BBE-948A-3F181CD3ECDD}" dt="2020-01-28T02:40:12.948" v="2263" actId="1076"/>
          <ac:picMkLst>
            <pc:docMk/>
            <pc:sldMk cId="3716522300" sldId="265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6.878" v="265" actId="47"/>
        <pc:sldMkLst>
          <pc:docMk/>
          <pc:sldMk cId="2520274987" sldId="266"/>
        </pc:sldMkLst>
      </pc:sldChg>
      <pc:sldChg chg="addSp delSp add modNotesTx">
        <pc:chgData name="Phyllipe Lima" userId="afbdb2a7827722fd" providerId="LiveId" clId="{FBCB8C2C-E1BA-4BBE-948A-3F181CD3ECDD}" dt="2020-01-28T02:40:36.694" v="2273" actId="20577"/>
        <pc:sldMkLst>
          <pc:docMk/>
          <pc:sldMk cId="4013429473" sldId="266"/>
        </pc:sldMkLst>
        <pc:spChg chg="del">
          <ac:chgData name="Phyllipe Lima" userId="afbdb2a7827722fd" providerId="LiveId" clId="{FBCB8C2C-E1BA-4BBE-948A-3F181CD3ECDD}" dt="2020-01-28T02:38:46.746" v="2184" actId="478"/>
          <ac:spMkLst>
            <pc:docMk/>
            <pc:sldMk cId="4013429473" sldId="266"/>
            <ac:spMk id="6" creationId="{3959E6A8-C362-429C-AC1C-5AE5D4AFD5EC}"/>
          </ac:spMkLst>
        </pc:spChg>
        <pc:picChg chg="del">
          <ac:chgData name="Phyllipe Lima" userId="afbdb2a7827722fd" providerId="LiveId" clId="{FBCB8C2C-E1BA-4BBE-948A-3F181CD3ECDD}" dt="2020-01-28T02:38:32.769" v="2179" actId="478"/>
          <ac:picMkLst>
            <pc:docMk/>
            <pc:sldMk cId="4013429473" sldId="266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8:34.149" v="2181" actId="478"/>
          <ac:picMkLst>
            <pc:docMk/>
            <pc:sldMk cId="4013429473" sldId="266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8:35.620" v="2182" actId="478"/>
          <ac:picMkLst>
            <pc:docMk/>
            <pc:sldMk cId="4013429473" sldId="266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8:33.606" v="2180" actId="478"/>
          <ac:picMkLst>
            <pc:docMk/>
            <pc:sldMk cId="4013429473" sldId="266"/>
            <ac:picMk id="2056" creationId="{9707D10C-45B8-450D-966A-E98FA9C5CE2E}"/>
          </ac:picMkLst>
        </pc:picChg>
        <pc:picChg chg="add">
          <ac:chgData name="Phyllipe Lima" userId="afbdb2a7827722fd" providerId="LiveId" clId="{FBCB8C2C-E1BA-4BBE-948A-3F181CD3ECDD}" dt="2020-01-28T02:38:40.704" v="2183"/>
          <ac:picMkLst>
            <pc:docMk/>
            <pc:sldMk cId="4013429473" sldId="266"/>
            <ac:picMk id="3074" creationId="{161E85A3-4509-46E0-8A70-36264F32DE3F}"/>
          </ac:picMkLst>
        </pc:picChg>
      </pc:sldChg>
      <pc:sldChg chg="del">
        <pc:chgData name="Phyllipe Lima" userId="afbdb2a7827722fd" providerId="LiveId" clId="{FBCB8C2C-E1BA-4BBE-948A-3F181CD3ECDD}" dt="2020-01-27T21:03:17.397" v="266" actId="47"/>
        <pc:sldMkLst>
          <pc:docMk/>
          <pc:sldMk cId="1484936085" sldId="267"/>
        </pc:sldMkLst>
      </pc:sldChg>
      <pc:sldChg chg="addSp delSp modSp add modAnim">
        <pc:chgData name="Phyllipe Lima" userId="afbdb2a7827722fd" providerId="LiveId" clId="{FBCB8C2C-E1BA-4BBE-948A-3F181CD3ECDD}" dt="2020-01-28T02:53:37.669" v="2418" actId="478"/>
        <pc:sldMkLst>
          <pc:docMk/>
          <pc:sldMk cId="1646407365" sldId="267"/>
        </pc:sldMkLst>
        <pc:spChg chg="add mod">
          <ac:chgData name="Phyllipe Lima" userId="afbdb2a7827722fd" providerId="LiveId" clId="{FBCB8C2C-E1BA-4BBE-948A-3F181CD3ECDD}" dt="2020-01-28T02:41:52.619" v="2294" actId="1076"/>
          <ac:spMkLst>
            <pc:docMk/>
            <pc:sldMk cId="1646407365" sldId="267"/>
            <ac:spMk id="9" creationId="{4080703A-9554-4B85-B9CC-A1F721CC9589}"/>
          </ac:spMkLst>
        </pc:spChg>
        <pc:picChg chg="del">
          <ac:chgData name="Phyllipe Lima" userId="afbdb2a7827722fd" providerId="LiveId" clId="{FBCB8C2C-E1BA-4BBE-948A-3F181CD3ECDD}" dt="2020-01-28T02:41:47.759" v="2291" actId="478"/>
          <ac:picMkLst>
            <pc:docMk/>
            <pc:sldMk cId="1646407365" sldId="267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41:14.142" v="2275" actId="478"/>
          <ac:picMkLst>
            <pc:docMk/>
            <pc:sldMk cId="1646407365" sldId="267"/>
            <ac:picMk id="3074" creationId="{161E85A3-4509-46E0-8A70-36264F32DE3F}"/>
          </ac:picMkLst>
        </pc:picChg>
        <pc:picChg chg="add del mod">
          <ac:chgData name="Phyllipe Lima" userId="afbdb2a7827722fd" providerId="LiveId" clId="{FBCB8C2C-E1BA-4BBE-948A-3F181CD3ECDD}" dt="2020-01-28T02:53:37.669" v="2418" actId="478"/>
          <ac:picMkLst>
            <pc:docMk/>
            <pc:sldMk cId="1646407365" sldId="267"/>
            <ac:picMk id="5122" creationId="{E732D0A5-16B5-401F-A575-01C35C5A88FC}"/>
          </ac:picMkLst>
        </pc:picChg>
        <pc:picChg chg="add mod">
          <ac:chgData name="Phyllipe Lima" userId="afbdb2a7827722fd" providerId="LiveId" clId="{FBCB8C2C-E1BA-4BBE-948A-3F181CD3ECDD}" dt="2020-01-28T02:41:48.548" v="2292" actId="1076"/>
          <ac:picMkLst>
            <pc:docMk/>
            <pc:sldMk cId="1646407365" sldId="267"/>
            <ac:picMk id="5124" creationId="{C625128E-AEE8-4166-801C-E160E8D0C29C}"/>
          </ac:picMkLst>
        </pc:picChg>
      </pc:sldChg>
      <pc:sldChg chg="delSp add del modNotesTx">
        <pc:chgData name="Phyllipe Lima" userId="afbdb2a7827722fd" providerId="LiveId" clId="{FBCB8C2C-E1BA-4BBE-948A-3F181CD3ECDD}" dt="2020-01-28T02:53:23.481" v="2413" actId="47"/>
        <pc:sldMkLst>
          <pc:docMk/>
          <pc:sldMk cId="1537920478" sldId="268"/>
        </pc:sldMkLst>
        <pc:picChg chg="del">
          <ac:chgData name="Phyllipe Lima" userId="afbdb2a7827722fd" providerId="LiveId" clId="{FBCB8C2C-E1BA-4BBE-948A-3F181CD3ECDD}" dt="2020-01-28T02:53:16.925" v="2409" actId="478"/>
          <ac:picMkLst>
            <pc:docMk/>
            <pc:sldMk cId="1537920478" sldId="268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14.968" v="2408" actId="478"/>
          <ac:picMkLst>
            <pc:docMk/>
            <pc:sldMk cId="1537920478" sldId="268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14.212" v="2407" actId="478"/>
          <ac:picMkLst>
            <pc:docMk/>
            <pc:sldMk cId="1537920478" sldId="268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7.835" v="267" actId="47"/>
        <pc:sldMkLst>
          <pc:docMk/>
          <pc:sldMk cId="2069480012" sldId="268"/>
        </pc:sldMkLst>
      </pc:sldChg>
      <pc:sldChg chg="addSp delSp modSp add modAnim modNotesTx">
        <pc:chgData name="Phyllipe Lima" userId="afbdb2a7827722fd" providerId="LiveId" clId="{FBCB8C2C-E1BA-4BBE-948A-3F181CD3ECDD}" dt="2020-01-28T14:16:09.353" v="3210" actId="1076"/>
        <pc:sldMkLst>
          <pc:docMk/>
          <pc:sldMk cId="2451114365" sldId="269"/>
        </pc:sldMkLst>
        <pc:spChg chg="add mod">
          <ac:chgData name="Phyllipe Lima" userId="afbdb2a7827722fd" providerId="LiveId" clId="{FBCB8C2C-E1BA-4BBE-948A-3F181CD3ECDD}" dt="2020-01-28T14:15:56.323" v="3208" actId="14100"/>
          <ac:spMkLst>
            <pc:docMk/>
            <pc:sldMk cId="2451114365" sldId="269"/>
            <ac:spMk id="7" creationId="{D5F7429C-C9CD-43BD-9A48-D59C5F52AF47}"/>
          </ac:spMkLst>
        </pc:spChg>
        <pc:picChg chg="add del">
          <ac:chgData name="Phyllipe Lima" userId="afbdb2a7827722fd" providerId="LiveId" clId="{FBCB8C2C-E1BA-4BBE-948A-3F181CD3ECDD}" dt="2020-01-28T02:53:41.778" v="2420" actId="478"/>
          <ac:picMkLst>
            <pc:docMk/>
            <pc:sldMk cId="2451114365" sldId="269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44.235" v="2422" actId="478"/>
          <ac:picMkLst>
            <pc:docMk/>
            <pc:sldMk cId="2451114365" sldId="269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32.455" v="2415" actId="478"/>
          <ac:picMkLst>
            <pc:docMk/>
            <pc:sldMk cId="2451114365" sldId="269"/>
            <ac:picMk id="4098" creationId="{45857065-0B54-4862-B3E1-DA2BD9579B1F}"/>
          </ac:picMkLst>
        </pc:picChg>
        <pc:picChg chg="add mod">
          <ac:chgData name="Phyllipe Lima" userId="afbdb2a7827722fd" providerId="LiveId" clId="{FBCB8C2C-E1BA-4BBE-948A-3F181CD3ECDD}" dt="2020-01-28T14:16:09.353" v="3210" actId="1076"/>
          <ac:picMkLst>
            <pc:docMk/>
            <pc:sldMk cId="2451114365" sldId="269"/>
            <ac:picMk id="7170" creationId="{284DBAB7-DD75-4439-B2CD-FF4EEF49D688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03:01:36.439" v="2988" actId="6549"/>
        <pc:sldMkLst>
          <pc:docMk/>
          <pc:sldMk cId="1043969216" sldId="270"/>
        </pc:sldMkLst>
        <pc:spChg chg="add mod">
          <ac:chgData name="Phyllipe Lima" userId="afbdb2a7827722fd" providerId="LiveId" clId="{FBCB8C2C-E1BA-4BBE-948A-3F181CD3ECDD}" dt="2020-01-28T02:58:40.516" v="2725" actId="1076"/>
          <ac:spMkLst>
            <pc:docMk/>
            <pc:sldMk cId="1043969216" sldId="270"/>
            <ac:spMk id="7" creationId="{CD49397F-5B6C-44DC-9EF4-269382E6C322}"/>
          </ac:spMkLst>
        </pc:spChg>
        <pc:spChg chg="add mod">
          <ac:chgData name="Phyllipe Lima" userId="afbdb2a7827722fd" providerId="LiveId" clId="{FBCB8C2C-E1BA-4BBE-948A-3F181CD3ECDD}" dt="2020-01-28T02:58:37.468" v="2723" actId="14100"/>
          <ac:spMkLst>
            <pc:docMk/>
            <pc:sldMk cId="1043969216" sldId="270"/>
            <ac:spMk id="10" creationId="{85EFD2BD-F9C9-4C16-A7A6-D1FEFE73C374}"/>
          </ac:spMkLst>
        </pc:spChg>
        <pc:picChg chg="del">
          <ac:chgData name="Phyllipe Lima" userId="afbdb2a7827722fd" providerId="LiveId" clId="{FBCB8C2C-E1BA-4BBE-948A-3F181CD3ECDD}" dt="2020-01-28T02:55:28.746" v="2698" actId="478"/>
          <ac:picMkLst>
            <pc:docMk/>
            <pc:sldMk cId="1043969216" sldId="270"/>
            <ac:picMk id="7170" creationId="{284DBAB7-DD75-4439-B2CD-FF4EEF49D688}"/>
          </ac:picMkLst>
        </pc:picChg>
        <pc:picChg chg="add mod">
          <ac:chgData name="Phyllipe Lima" userId="afbdb2a7827722fd" providerId="LiveId" clId="{FBCB8C2C-E1BA-4BBE-948A-3F181CD3ECDD}" dt="2020-01-28T02:58:38.988" v="2724" actId="14100"/>
          <ac:picMkLst>
            <pc:docMk/>
            <pc:sldMk cId="1043969216" sldId="270"/>
            <ac:picMk id="9218" creationId="{3E2D210E-B667-4D09-B736-56C688C648FE}"/>
          </ac:picMkLst>
        </pc:picChg>
        <pc:picChg chg="add mod">
          <ac:chgData name="Phyllipe Lima" userId="afbdb2a7827722fd" providerId="LiveId" clId="{FBCB8C2C-E1BA-4BBE-948A-3F181CD3ECDD}" dt="2020-01-28T02:56:19.558" v="2712" actId="1076"/>
          <ac:picMkLst>
            <pc:docMk/>
            <pc:sldMk cId="1043969216" sldId="270"/>
            <ac:picMk id="9220" creationId="{71A7C819-F6F6-4CA7-89E8-89DDA2D2D545}"/>
          </ac:picMkLst>
        </pc:picChg>
        <pc:picChg chg="add mod">
          <ac:chgData name="Phyllipe Lima" userId="afbdb2a7827722fd" providerId="LiveId" clId="{FBCB8C2C-E1BA-4BBE-948A-3F181CD3ECDD}" dt="2020-01-28T02:58:42.300" v="2726" actId="1076"/>
          <ac:picMkLst>
            <pc:docMk/>
            <pc:sldMk cId="1043969216" sldId="270"/>
            <ac:picMk id="9222" creationId="{522F119A-0C3E-4994-826A-53773F6E2CC6}"/>
          </ac:picMkLst>
        </pc:picChg>
      </pc:sldChg>
      <pc:sldChg chg="add del">
        <pc:chgData name="Phyllipe Lima" userId="afbdb2a7827722fd" providerId="LiveId" clId="{FBCB8C2C-E1BA-4BBE-948A-3F181CD3ECDD}" dt="2020-01-28T02:53:21.856" v="2412" actId="47"/>
        <pc:sldMkLst>
          <pc:docMk/>
          <pc:sldMk cId="2698879611" sldId="270"/>
        </pc:sldMkLst>
      </pc:sldChg>
      <pc:sldChg chg="del">
        <pc:chgData name="Phyllipe Lima" userId="afbdb2a7827722fd" providerId="LiveId" clId="{FBCB8C2C-E1BA-4BBE-948A-3F181CD3ECDD}" dt="2020-01-27T21:03:20.106" v="270" actId="47"/>
        <pc:sldMkLst>
          <pc:docMk/>
          <pc:sldMk cId="2910371004" sldId="270"/>
        </pc:sldMkLst>
      </pc:sldChg>
      <pc:sldChg chg="addSp delSp modSp add modTransition modAnim">
        <pc:chgData name="Phyllipe Lima" userId="afbdb2a7827722fd" providerId="LiveId" clId="{FBCB8C2C-E1BA-4BBE-948A-3F181CD3ECDD}" dt="2020-01-30T21:08:17.550" v="11272"/>
        <pc:sldMkLst>
          <pc:docMk/>
          <pc:sldMk cId="3986390276" sldId="271"/>
        </pc:sldMkLst>
        <pc:spChg chg="del">
          <ac:chgData name="Phyllipe Lima" userId="afbdb2a7827722fd" providerId="LiveId" clId="{FBCB8C2C-E1BA-4BBE-948A-3F181CD3ECDD}" dt="2020-01-28T03:01:43.689" v="2993" actId="478"/>
          <ac:spMkLst>
            <pc:docMk/>
            <pc:sldMk cId="3986390276" sldId="271"/>
            <ac:spMk id="7" creationId="{CD49397F-5B6C-44DC-9EF4-269382E6C322}"/>
          </ac:spMkLst>
        </pc:spChg>
        <pc:spChg chg="del">
          <ac:chgData name="Phyllipe Lima" userId="afbdb2a7827722fd" providerId="LiveId" clId="{FBCB8C2C-E1BA-4BBE-948A-3F181CD3ECDD}" dt="2020-01-28T03:01:41.082" v="2992" actId="478"/>
          <ac:spMkLst>
            <pc:docMk/>
            <pc:sldMk cId="3986390276" sldId="271"/>
            <ac:spMk id="10" creationId="{85EFD2BD-F9C9-4C16-A7A6-D1FEFE73C374}"/>
          </ac:spMkLst>
        </pc:spChg>
        <pc:spChg chg="add mod">
          <ac:chgData name="Phyllipe Lima" userId="afbdb2a7827722fd" providerId="LiveId" clId="{FBCB8C2C-E1BA-4BBE-948A-3F181CD3ECDD}" dt="2020-01-28T03:02:10.707" v="3005" actId="1076"/>
          <ac:spMkLst>
            <pc:docMk/>
            <pc:sldMk cId="3986390276" sldId="271"/>
            <ac:spMk id="13" creationId="{4F3DCC6E-83DB-4841-8125-AFFB2359DF7D}"/>
          </ac:spMkLst>
        </pc:spChg>
        <pc:picChg chg="add mod">
          <ac:chgData name="Phyllipe Lima" userId="afbdb2a7827722fd" providerId="LiveId" clId="{FBCB8C2C-E1BA-4BBE-948A-3F181CD3ECDD}" dt="2020-01-28T03:02:04.235" v="3002" actId="1076"/>
          <ac:picMkLst>
            <pc:docMk/>
            <pc:sldMk cId="3986390276" sldId="271"/>
            <ac:picMk id="11" creationId="{B1781D45-027F-44FA-9D9F-BDBE8143784D}"/>
          </ac:picMkLst>
        </pc:picChg>
        <pc:picChg chg="add mod">
          <ac:chgData name="Phyllipe Lima" userId="afbdb2a7827722fd" providerId="LiveId" clId="{FBCB8C2C-E1BA-4BBE-948A-3F181CD3ECDD}" dt="2020-01-28T03:02:03.227" v="3001" actId="1076"/>
          <ac:picMkLst>
            <pc:docMk/>
            <pc:sldMk cId="3986390276" sldId="271"/>
            <ac:picMk id="12" creationId="{AAA5FB86-72AA-42E0-A788-469281F6F5FE}"/>
          </ac:picMkLst>
        </pc:picChg>
        <pc:picChg chg="del">
          <ac:chgData name="Phyllipe Lima" userId="afbdb2a7827722fd" providerId="LiveId" clId="{FBCB8C2C-E1BA-4BBE-948A-3F181CD3ECDD}" dt="2020-01-28T03:01:38.976" v="2989" actId="478"/>
          <ac:picMkLst>
            <pc:docMk/>
            <pc:sldMk cId="3986390276" sldId="271"/>
            <ac:picMk id="9218" creationId="{3E2D210E-B667-4D09-B736-56C688C648FE}"/>
          </ac:picMkLst>
        </pc:picChg>
        <pc:picChg chg="del">
          <ac:chgData name="Phyllipe Lima" userId="afbdb2a7827722fd" providerId="LiveId" clId="{FBCB8C2C-E1BA-4BBE-948A-3F181CD3ECDD}" dt="2020-01-28T03:01:40.153" v="2991" actId="478"/>
          <ac:picMkLst>
            <pc:docMk/>
            <pc:sldMk cId="3986390276" sldId="271"/>
            <ac:picMk id="9220" creationId="{71A7C819-F6F6-4CA7-89E8-89DDA2D2D545}"/>
          </ac:picMkLst>
        </pc:picChg>
        <pc:picChg chg="del">
          <ac:chgData name="Phyllipe Lima" userId="afbdb2a7827722fd" providerId="LiveId" clId="{FBCB8C2C-E1BA-4BBE-948A-3F181CD3ECDD}" dt="2020-01-28T03:01:39.531" v="2990" actId="478"/>
          <ac:picMkLst>
            <pc:docMk/>
            <pc:sldMk cId="3986390276" sldId="271"/>
            <ac:picMk id="9222" creationId="{522F119A-0C3E-4994-826A-53773F6E2CC6}"/>
          </ac:picMkLst>
        </pc:picChg>
      </pc:sldChg>
      <pc:sldChg chg="addSp delSp modSp add addAnim delAnim modAnim modNotesTx">
        <pc:chgData name="Phyllipe Lima" userId="afbdb2a7827722fd" providerId="LiveId" clId="{FBCB8C2C-E1BA-4BBE-948A-3F181CD3ECDD}" dt="2020-01-28T03:08:53.715" v="3139" actId="20577"/>
        <pc:sldMkLst>
          <pc:docMk/>
          <pc:sldMk cId="451738443" sldId="272"/>
        </pc:sldMkLst>
        <pc:spChg chg="add mod">
          <ac:chgData name="Phyllipe Lima" userId="afbdb2a7827722fd" providerId="LiveId" clId="{FBCB8C2C-E1BA-4BBE-948A-3F181CD3ECDD}" dt="2020-01-28T03:07:25.136" v="3126" actId="1076"/>
          <ac:spMkLst>
            <pc:docMk/>
            <pc:sldMk cId="451738443" sldId="272"/>
            <ac:spMk id="10" creationId="{356862C0-79FD-44FC-953B-F235EA5E95E9}"/>
          </ac:spMkLst>
        </pc:spChg>
        <pc:spChg chg="del">
          <ac:chgData name="Phyllipe Lima" userId="afbdb2a7827722fd" providerId="LiveId" clId="{FBCB8C2C-E1BA-4BBE-948A-3F181CD3ECDD}" dt="2020-01-28T03:03:37.414" v="3010" actId="478"/>
          <ac:spMkLst>
            <pc:docMk/>
            <pc:sldMk cId="451738443" sldId="272"/>
            <ac:spMk id="13" creationId="{4F3DCC6E-83DB-4841-8125-AFFB2359DF7D}"/>
          </ac:spMkLst>
        </pc:spChg>
        <pc:spChg chg="add del mod">
          <ac:chgData name="Phyllipe Lima" userId="afbdb2a7827722fd" providerId="LiveId" clId="{FBCB8C2C-E1BA-4BBE-948A-3F181CD3ECDD}" dt="2020-01-28T03:07:15.721" v="3121" actId="478"/>
          <ac:spMkLst>
            <pc:docMk/>
            <pc:sldMk cId="451738443" sldId="272"/>
            <ac:spMk id="14" creationId="{594B60F9-3049-4953-A8B9-8374EA5C7CE0}"/>
          </ac:spMkLst>
        </pc:spChg>
        <pc:spChg chg="add del mod">
          <ac:chgData name="Phyllipe Lima" userId="afbdb2a7827722fd" providerId="LiveId" clId="{FBCB8C2C-E1BA-4BBE-948A-3F181CD3ECDD}" dt="2020-01-28T03:07:39.630" v="3132" actId="478"/>
          <ac:spMkLst>
            <pc:docMk/>
            <pc:sldMk cId="451738443" sldId="272"/>
            <ac:spMk id="15" creationId="{EC044C28-9F27-4F56-BDC9-96E8473FA17F}"/>
          </ac:spMkLst>
        </pc:spChg>
        <pc:picChg chg="del">
          <ac:chgData name="Phyllipe Lima" userId="afbdb2a7827722fd" providerId="LiveId" clId="{FBCB8C2C-E1BA-4BBE-948A-3F181CD3ECDD}" dt="2020-01-28T03:03:36.790" v="3009" actId="478"/>
          <ac:picMkLst>
            <pc:docMk/>
            <pc:sldMk cId="451738443" sldId="272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3:37.841" v="3011" actId="478"/>
          <ac:picMkLst>
            <pc:docMk/>
            <pc:sldMk cId="451738443" sldId="272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07:15.721" v="3121" actId="478"/>
          <ac:picMkLst>
            <pc:docMk/>
            <pc:sldMk cId="451738443" sldId="272"/>
            <ac:picMk id="10242" creationId="{CB375819-A9BB-447C-B0C8-0B04B31C1CAD}"/>
          </ac:picMkLst>
        </pc:picChg>
        <pc:picChg chg="add mod">
          <ac:chgData name="Phyllipe Lima" userId="afbdb2a7827722fd" providerId="LiveId" clId="{FBCB8C2C-E1BA-4BBE-948A-3F181CD3ECDD}" dt="2020-01-28T03:06:30.065" v="3115" actId="14100"/>
          <ac:picMkLst>
            <pc:docMk/>
            <pc:sldMk cId="451738443" sldId="272"/>
            <ac:picMk id="10244" creationId="{4BF04D95-05C0-4251-B42D-D22CEC8564C5}"/>
          </ac:picMkLst>
        </pc:picChg>
      </pc:sldChg>
      <pc:sldChg chg="del">
        <pc:chgData name="Phyllipe Lima" userId="afbdb2a7827722fd" providerId="LiveId" clId="{FBCB8C2C-E1BA-4BBE-948A-3F181CD3ECDD}" dt="2020-01-27T21:03:18.369" v="268" actId="47"/>
        <pc:sldMkLst>
          <pc:docMk/>
          <pc:sldMk cId="3494630145" sldId="272"/>
        </pc:sldMkLst>
      </pc:sldChg>
      <pc:sldChg chg="del">
        <pc:chgData name="Phyllipe Lima" userId="afbdb2a7827722fd" providerId="LiveId" clId="{FBCB8C2C-E1BA-4BBE-948A-3F181CD3ECDD}" dt="2020-01-27T21:03:19.458" v="269" actId="47"/>
        <pc:sldMkLst>
          <pc:docMk/>
          <pc:sldMk cId="1775699977" sldId="273"/>
        </pc:sldMkLst>
      </pc:sldChg>
      <pc:sldChg chg="addSp delSp modSp add modTransition modNotesTx">
        <pc:chgData name="Phyllipe Lima" userId="afbdb2a7827722fd" providerId="LiveId" clId="{FBCB8C2C-E1BA-4BBE-948A-3F181CD3ECDD}" dt="2020-01-30T21:08:31.437" v="11273"/>
        <pc:sldMkLst>
          <pc:docMk/>
          <pc:sldMk cId="2823578990" sldId="273"/>
        </pc:sldMkLst>
        <pc:spChg chg="del">
          <ac:chgData name="Phyllipe Lima" userId="afbdb2a7827722fd" providerId="LiveId" clId="{FBCB8C2C-E1BA-4BBE-948A-3F181CD3ECDD}" dt="2020-01-28T03:09:54.576" v="3143" actId="478"/>
          <ac:spMkLst>
            <pc:docMk/>
            <pc:sldMk cId="2823578990" sldId="273"/>
            <ac:spMk id="13" creationId="{4F3DCC6E-83DB-4841-8125-AFFB2359DF7D}"/>
          </ac:spMkLst>
        </pc:spChg>
        <pc:picChg chg="add del mod">
          <ac:chgData name="Phyllipe Lima" userId="afbdb2a7827722fd" providerId="LiveId" clId="{FBCB8C2C-E1BA-4BBE-948A-3F181CD3ECDD}" dt="2020-01-28T03:20:16.908" v="3154" actId="478"/>
          <ac:picMkLst>
            <pc:docMk/>
            <pc:sldMk cId="2823578990" sldId="273"/>
            <ac:picMk id="10" creationId="{F88123A9-E8D9-4572-AE41-842CD8B26FBF}"/>
          </ac:picMkLst>
        </pc:picChg>
        <pc:picChg chg="del">
          <ac:chgData name="Phyllipe Lima" userId="afbdb2a7827722fd" providerId="LiveId" clId="{FBCB8C2C-E1BA-4BBE-948A-3F181CD3ECDD}" dt="2020-01-28T03:09:53.347" v="3141" actId="478"/>
          <ac:picMkLst>
            <pc:docMk/>
            <pc:sldMk cId="2823578990" sldId="273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9:53.855" v="3142" actId="478"/>
          <ac:picMkLst>
            <pc:docMk/>
            <pc:sldMk cId="2823578990" sldId="273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10:14.451" v="3149" actId="478"/>
          <ac:picMkLst>
            <pc:docMk/>
            <pc:sldMk cId="2823578990" sldId="273"/>
            <ac:picMk id="12290" creationId="{31488BBB-C243-4D13-9994-8A170DF98E2A}"/>
          </ac:picMkLst>
        </pc:picChg>
        <pc:picChg chg="add mod">
          <ac:chgData name="Phyllipe Lima" userId="afbdb2a7827722fd" providerId="LiveId" clId="{FBCB8C2C-E1BA-4BBE-948A-3F181CD3ECDD}" dt="2020-01-28T14:26:12.646" v="3212" actId="1076"/>
          <ac:picMkLst>
            <pc:docMk/>
            <pc:sldMk cId="2823578990" sldId="273"/>
            <ac:picMk id="12292" creationId="{37C379D5-EA69-4472-9937-B70FE9C175B8}"/>
          </ac:picMkLst>
        </pc:picChg>
      </pc:sldChg>
      <pc:sldChg chg="addSp delSp modSp add modNotesTx">
        <pc:chgData name="Phyllipe Lima" userId="afbdb2a7827722fd" providerId="LiveId" clId="{FBCB8C2C-E1BA-4BBE-948A-3F181CD3ECDD}" dt="2020-01-28T14:54:29.566" v="3545" actId="1038"/>
        <pc:sldMkLst>
          <pc:docMk/>
          <pc:sldMk cId="80793574" sldId="274"/>
        </pc:sldMkLst>
        <pc:picChg chg="del">
          <ac:chgData name="Phyllipe Lima" userId="afbdb2a7827722fd" providerId="LiveId" clId="{FBCB8C2C-E1BA-4BBE-948A-3F181CD3ECDD}" dt="2020-01-28T03:20:19.842" v="3156" actId="478"/>
          <ac:picMkLst>
            <pc:docMk/>
            <pc:sldMk cId="80793574" sldId="274"/>
            <ac:picMk id="12292" creationId="{37C379D5-EA69-4472-9937-B70FE9C175B8}"/>
          </ac:picMkLst>
        </pc:picChg>
        <pc:picChg chg="add mod">
          <ac:chgData name="Phyllipe Lima" userId="afbdb2a7827722fd" providerId="LiveId" clId="{FBCB8C2C-E1BA-4BBE-948A-3F181CD3ECDD}" dt="2020-01-28T14:54:29.566" v="3545" actId="1038"/>
          <ac:picMkLst>
            <pc:docMk/>
            <pc:sldMk cId="80793574" sldId="274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1:10:22.966" v="11278" actId="732"/>
        <pc:sldMkLst>
          <pc:docMk/>
          <pc:sldMk cId="625973866" sldId="275"/>
        </pc:sldMkLst>
        <pc:spChg chg="add mod">
          <ac:chgData name="Phyllipe Lima" userId="afbdb2a7827722fd" providerId="LiveId" clId="{FBCB8C2C-E1BA-4BBE-948A-3F181CD3ECDD}" dt="2020-01-28T15:20:38.223" v="4530" actId="1076"/>
          <ac:spMkLst>
            <pc:docMk/>
            <pc:sldMk cId="625973866" sldId="275"/>
            <ac:spMk id="2" creationId="{5AF91966-6243-4656-875B-F095490B37A6}"/>
          </ac:spMkLst>
        </pc:spChg>
        <pc:spChg chg="add mod">
          <ac:chgData name="Phyllipe Lima" userId="afbdb2a7827722fd" providerId="LiveId" clId="{FBCB8C2C-E1BA-4BBE-948A-3F181CD3ECDD}" dt="2020-01-28T15:24:49.095" v="4599" actId="14100"/>
          <ac:spMkLst>
            <pc:docMk/>
            <pc:sldMk cId="625973866" sldId="275"/>
            <ac:spMk id="3" creationId="{38A6398F-A251-4FE4-966D-A12982F51604}"/>
          </ac:spMkLst>
        </pc:spChg>
        <pc:spChg chg="add mod">
          <ac:chgData name="Phyllipe Lima" userId="afbdb2a7827722fd" providerId="LiveId" clId="{FBCB8C2C-E1BA-4BBE-948A-3F181CD3ECDD}" dt="2020-01-28T15:20:57.855" v="4535" actId="1076"/>
          <ac:spMkLst>
            <pc:docMk/>
            <pc:sldMk cId="625973866" sldId="275"/>
            <ac:spMk id="15" creationId="{858BF60B-7405-4D2F-B957-6B0DBADE9C90}"/>
          </ac:spMkLst>
        </pc:spChg>
        <pc:spChg chg="add mod">
          <ac:chgData name="Phyllipe Lima" userId="afbdb2a7827722fd" providerId="LiveId" clId="{FBCB8C2C-E1BA-4BBE-948A-3F181CD3ECDD}" dt="2020-01-28T15:21:01.247" v="4537" actId="1076"/>
          <ac:spMkLst>
            <pc:docMk/>
            <pc:sldMk cId="625973866" sldId="275"/>
            <ac:spMk id="16" creationId="{9A786023-E0A0-4483-8A41-0D39C33F3DF2}"/>
          </ac:spMkLst>
        </pc:spChg>
        <pc:spChg chg="add mod">
          <ac:chgData name="Phyllipe Lima" userId="afbdb2a7827722fd" providerId="LiveId" clId="{FBCB8C2C-E1BA-4BBE-948A-3F181CD3ECDD}" dt="2020-01-28T15:21:16.727" v="4541" actId="1076"/>
          <ac:spMkLst>
            <pc:docMk/>
            <pc:sldMk cId="625973866" sldId="275"/>
            <ac:spMk id="20" creationId="{4D3EE2FF-D398-4F07-9989-04E98438722F}"/>
          </ac:spMkLst>
        </pc:spChg>
        <pc:spChg chg="add mod">
          <ac:chgData name="Phyllipe Lima" userId="afbdb2a7827722fd" providerId="LiveId" clId="{FBCB8C2C-E1BA-4BBE-948A-3F181CD3ECDD}" dt="2020-01-28T15:21:24.127" v="4544" actId="1076"/>
          <ac:spMkLst>
            <pc:docMk/>
            <pc:sldMk cId="625973866" sldId="275"/>
            <ac:spMk id="21" creationId="{BDAEED9C-9650-4AF0-9F89-529C594F1A07}"/>
          </ac:spMkLst>
        </pc:spChg>
        <pc:spChg chg="add mod">
          <ac:chgData name="Phyllipe Lima" userId="afbdb2a7827722fd" providerId="LiveId" clId="{FBCB8C2C-E1BA-4BBE-948A-3F181CD3ECDD}" dt="2020-01-28T15:22:19.102" v="4558" actId="1076"/>
          <ac:spMkLst>
            <pc:docMk/>
            <pc:sldMk cId="625973866" sldId="275"/>
            <ac:spMk id="25" creationId="{B7CDB6B5-DE71-40B5-8D82-B2317A98A473}"/>
          </ac:spMkLst>
        </pc:spChg>
        <pc:spChg chg="add mod">
          <ac:chgData name="Phyllipe Lima" userId="afbdb2a7827722fd" providerId="LiveId" clId="{FBCB8C2C-E1BA-4BBE-948A-3F181CD3ECDD}" dt="2020-01-28T15:22:24.079" v="4560" actId="1076"/>
          <ac:spMkLst>
            <pc:docMk/>
            <pc:sldMk cId="625973866" sldId="275"/>
            <ac:spMk id="26" creationId="{DBD0889C-4620-4B8E-ADE7-8E060D23B3CA}"/>
          </ac:spMkLst>
        </pc:spChg>
        <pc:spChg chg="add mod">
          <ac:chgData name="Phyllipe Lima" userId="afbdb2a7827722fd" providerId="LiveId" clId="{FBCB8C2C-E1BA-4BBE-948A-3F181CD3ECDD}" dt="2020-01-28T15:24:59.002" v="4608" actId="20577"/>
          <ac:spMkLst>
            <pc:docMk/>
            <pc:sldMk cId="625973866" sldId="275"/>
            <ac:spMk id="28" creationId="{0E831E52-8B56-416B-87F9-46BC3023BAED}"/>
          </ac:spMkLst>
        </pc:spChg>
        <pc:spChg chg="add mod">
          <ac:chgData name="Phyllipe Lima" userId="afbdb2a7827722fd" providerId="LiveId" clId="{FBCB8C2C-E1BA-4BBE-948A-3F181CD3ECDD}" dt="2020-01-28T15:25:11.446" v="4614" actId="1076"/>
          <ac:spMkLst>
            <pc:docMk/>
            <pc:sldMk cId="625973866" sldId="275"/>
            <ac:spMk id="29" creationId="{FA44C044-BE6E-4B71-A0D7-732280B805A8}"/>
          </ac:spMkLst>
        </pc:spChg>
        <pc:spChg chg="add mod">
          <ac:chgData name="Phyllipe Lima" userId="afbdb2a7827722fd" providerId="LiveId" clId="{FBCB8C2C-E1BA-4BBE-948A-3F181CD3ECDD}" dt="2020-01-28T15:28:35.580" v="4658" actId="1076"/>
          <ac:spMkLst>
            <pc:docMk/>
            <pc:sldMk cId="625973866" sldId="275"/>
            <ac:spMk id="30" creationId="{C1C75C01-2084-4486-9C59-7AB9E9796126}"/>
          </ac:spMkLst>
        </pc:spChg>
        <pc:spChg chg="add mod">
          <ac:chgData name="Phyllipe Lima" userId="afbdb2a7827722fd" providerId="LiveId" clId="{FBCB8C2C-E1BA-4BBE-948A-3F181CD3ECDD}" dt="2020-01-28T15:29:13.932" v="4681" actId="1076"/>
          <ac:spMkLst>
            <pc:docMk/>
            <pc:sldMk cId="625973866" sldId="275"/>
            <ac:spMk id="31" creationId="{BB3F6197-E90D-4A75-A61C-8F86AC6DAEFE}"/>
          </ac:spMkLst>
        </pc:spChg>
        <pc:picChg chg="add del mod">
          <ac:chgData name="Phyllipe Lima" userId="afbdb2a7827722fd" providerId="LiveId" clId="{FBCB8C2C-E1BA-4BBE-948A-3F181CD3ECDD}" dt="2020-01-28T15:09:16.805" v="4349" actId="478"/>
          <ac:picMkLst>
            <pc:docMk/>
            <pc:sldMk cId="625973866" sldId="275"/>
            <ac:picMk id="7" creationId="{483642DB-4880-467D-BDE5-C606C8B73ABA}"/>
          </ac:picMkLst>
        </pc:picChg>
        <pc:picChg chg="add mod">
          <ac:chgData name="Phyllipe Lima" userId="afbdb2a7827722fd" providerId="LiveId" clId="{FBCB8C2C-E1BA-4BBE-948A-3F181CD3ECDD}" dt="2020-01-28T15:20:39.702" v="4531" actId="1076"/>
          <ac:picMkLst>
            <pc:docMk/>
            <pc:sldMk cId="625973866" sldId="275"/>
            <ac:picMk id="9" creationId="{69ACBEE1-D040-460B-952E-4B36B25AE125}"/>
          </ac:picMkLst>
        </pc:picChg>
        <pc:picChg chg="add mod">
          <ac:chgData name="Phyllipe Lima" userId="afbdb2a7827722fd" providerId="LiveId" clId="{FBCB8C2C-E1BA-4BBE-948A-3F181CD3ECDD}" dt="2020-01-28T15:20:51.727" v="4534" actId="1076"/>
          <ac:picMkLst>
            <pc:docMk/>
            <pc:sldMk cId="625973866" sldId="275"/>
            <ac:picMk id="10" creationId="{5E1EA636-3788-4EE9-9DC1-31A6CEDCE800}"/>
          </ac:picMkLst>
        </pc:picChg>
        <pc:picChg chg="add mod">
          <ac:chgData name="Phyllipe Lima" userId="afbdb2a7827722fd" providerId="LiveId" clId="{FBCB8C2C-E1BA-4BBE-948A-3F181CD3ECDD}" dt="2020-01-30T21:09:52.909" v="11276" actId="732"/>
          <ac:picMkLst>
            <pc:docMk/>
            <pc:sldMk cId="625973866" sldId="275"/>
            <ac:picMk id="11" creationId="{7F70FEB4-76CE-4D1F-A018-A03D6B1B185D}"/>
          </ac:picMkLst>
        </pc:picChg>
        <pc:picChg chg="add del mod">
          <ac:chgData name="Phyllipe Lima" userId="afbdb2a7827722fd" providerId="LiveId" clId="{FBCB8C2C-E1BA-4BBE-948A-3F181CD3ECDD}" dt="2020-01-28T15:18:12.012" v="4493" actId="478"/>
          <ac:picMkLst>
            <pc:docMk/>
            <pc:sldMk cId="625973866" sldId="275"/>
            <ac:picMk id="12" creationId="{7AE68FC1-D493-444B-94B2-62021D79AE55}"/>
          </ac:picMkLst>
        </pc:picChg>
        <pc:picChg chg="add mod">
          <ac:chgData name="Phyllipe Lima" userId="afbdb2a7827722fd" providerId="LiveId" clId="{FBCB8C2C-E1BA-4BBE-948A-3F181CD3ECDD}" dt="2020-01-30T21:10:00.334" v="11277" actId="732"/>
          <ac:picMkLst>
            <pc:docMk/>
            <pc:sldMk cId="625973866" sldId="275"/>
            <ac:picMk id="13" creationId="{A7DF5595-D279-4F45-AB9A-33B2B42A8976}"/>
          </ac:picMkLst>
        </pc:picChg>
        <pc:picChg chg="add mod">
          <ac:chgData name="Phyllipe Lima" userId="afbdb2a7827722fd" providerId="LiveId" clId="{FBCB8C2C-E1BA-4BBE-948A-3F181CD3ECDD}" dt="2020-01-28T15:24:16.934" v="4591" actId="732"/>
          <ac:picMkLst>
            <pc:docMk/>
            <pc:sldMk cId="625973866" sldId="275"/>
            <ac:picMk id="14" creationId="{7AB698A2-D967-4A46-8966-00C7AE7548D0}"/>
          </ac:picMkLst>
        </pc:picChg>
        <pc:picChg chg="add mod">
          <ac:chgData name="Phyllipe Lima" userId="afbdb2a7827722fd" providerId="LiveId" clId="{FBCB8C2C-E1BA-4BBE-948A-3F181CD3ECDD}" dt="2020-01-28T15:21:46.534" v="4550" actId="1076"/>
          <ac:picMkLst>
            <pc:docMk/>
            <pc:sldMk cId="625973866" sldId="275"/>
            <ac:picMk id="17" creationId="{3FE03249-A2A6-4C06-A2B9-9A4C32BDC5B1}"/>
          </ac:picMkLst>
        </pc:picChg>
        <pc:picChg chg="add mod">
          <ac:chgData name="Phyllipe Lima" userId="afbdb2a7827722fd" providerId="LiveId" clId="{FBCB8C2C-E1BA-4BBE-948A-3F181CD3ECDD}" dt="2020-01-30T21:10:22.966" v="11278" actId="732"/>
          <ac:picMkLst>
            <pc:docMk/>
            <pc:sldMk cId="625973866" sldId="275"/>
            <ac:picMk id="18" creationId="{686B2D4E-AFAB-4CB2-BB85-066ACA23148F}"/>
          </ac:picMkLst>
        </pc:picChg>
        <pc:picChg chg="add mod">
          <ac:chgData name="Phyllipe Lima" userId="afbdb2a7827722fd" providerId="LiveId" clId="{FBCB8C2C-E1BA-4BBE-948A-3F181CD3ECDD}" dt="2020-01-28T15:24:33.086" v="4594" actId="732"/>
          <ac:picMkLst>
            <pc:docMk/>
            <pc:sldMk cId="625973866" sldId="275"/>
            <ac:picMk id="19" creationId="{84D89A35-D2C7-4B1D-95B4-BCFB9D9FA9DD}"/>
          </ac:picMkLst>
        </pc:picChg>
        <pc:picChg chg="add mod">
          <ac:chgData name="Phyllipe Lima" userId="afbdb2a7827722fd" providerId="LiveId" clId="{FBCB8C2C-E1BA-4BBE-948A-3F181CD3ECDD}" dt="2020-01-28T15:22:14.982" v="4557" actId="1076"/>
          <ac:picMkLst>
            <pc:docMk/>
            <pc:sldMk cId="625973866" sldId="275"/>
            <ac:picMk id="22" creationId="{4556D2FD-6445-4CA3-9068-9552CACF1FC8}"/>
          </ac:picMkLst>
        </pc:picChg>
        <pc:picChg chg="add mod">
          <ac:chgData name="Phyllipe Lima" userId="afbdb2a7827722fd" providerId="LiveId" clId="{FBCB8C2C-E1BA-4BBE-948A-3F181CD3ECDD}" dt="2020-01-28T15:22:21.071" v="4559" actId="1076"/>
          <ac:picMkLst>
            <pc:docMk/>
            <pc:sldMk cId="625973866" sldId="275"/>
            <ac:picMk id="23" creationId="{84624C5F-AF42-489D-805F-0E76239D88A5}"/>
          </ac:picMkLst>
        </pc:picChg>
        <pc:picChg chg="add mod">
          <ac:chgData name="Phyllipe Lima" userId="afbdb2a7827722fd" providerId="LiveId" clId="{FBCB8C2C-E1BA-4BBE-948A-3F181CD3ECDD}" dt="2020-01-28T15:24:38.814" v="4595" actId="732"/>
          <ac:picMkLst>
            <pc:docMk/>
            <pc:sldMk cId="625973866" sldId="275"/>
            <ac:picMk id="24" creationId="{34DA310C-BCD8-46E6-9B2A-2FC4265D167A}"/>
          </ac:picMkLst>
        </pc:picChg>
        <pc:picChg chg="del">
          <ac:chgData name="Phyllipe Lima" userId="afbdb2a7827722fd" providerId="LiveId" clId="{FBCB8C2C-E1BA-4BBE-948A-3F181CD3ECDD}" dt="2020-01-28T03:20:52.806" v="3161" actId="478"/>
          <ac:picMkLst>
            <pc:docMk/>
            <pc:sldMk cId="625973866" sldId="275"/>
            <ac:picMk id="13314" creationId="{EE3803D0-CC87-42A2-BC78-3488D183A395}"/>
          </ac:picMkLst>
        </pc:picChg>
        <pc:picChg chg="add del mod">
          <ac:chgData name="Phyllipe Lima" userId="afbdb2a7827722fd" providerId="LiveId" clId="{FBCB8C2C-E1BA-4BBE-948A-3F181CD3ECDD}" dt="2020-01-28T15:08:49.945" v="4341" actId="478"/>
          <ac:picMkLst>
            <pc:docMk/>
            <pc:sldMk cId="625973866" sldId="275"/>
            <ac:picMk id="14338" creationId="{1D25BEA8-C092-438C-A272-8AB2EEE28CC9}"/>
          </ac:picMkLst>
        </pc:picChg>
        <pc:picChg chg="add mod">
          <ac:chgData name="Phyllipe Lima" userId="afbdb2a7827722fd" providerId="LiveId" clId="{FBCB8C2C-E1BA-4BBE-948A-3F181CD3ECDD}" dt="2020-01-28T15:20:34.375" v="4527" actId="1076"/>
          <ac:picMkLst>
            <pc:docMk/>
            <pc:sldMk cId="625973866" sldId="275"/>
            <ac:picMk id="14340" creationId="{5E5A0202-EA47-4755-B78D-814EC50A1B23}"/>
          </ac:picMkLst>
        </pc:picChg>
      </pc:sldChg>
      <pc:sldChg chg="addSp delSp modSp add modNotesTx">
        <pc:chgData name="Phyllipe Lima" userId="afbdb2a7827722fd" providerId="LiveId" clId="{FBCB8C2C-E1BA-4BBE-948A-3F181CD3ECDD}" dt="2020-01-28T14:57:34.584" v="3745" actId="20577"/>
        <pc:sldMkLst>
          <pc:docMk/>
          <pc:sldMk cId="1703856576" sldId="276"/>
        </pc:sldMkLst>
        <pc:picChg chg="add mod">
          <ac:chgData name="Phyllipe Lima" userId="afbdb2a7827722fd" providerId="LiveId" clId="{FBCB8C2C-E1BA-4BBE-948A-3F181CD3ECDD}" dt="2020-01-28T14:56:33.513" v="3558" actId="1076"/>
          <ac:picMkLst>
            <pc:docMk/>
            <pc:sldMk cId="1703856576" sldId="276"/>
            <ac:picMk id="1026" creationId="{B7985AF7-C71A-4535-A57E-73E0D1E3EA27}"/>
          </ac:picMkLst>
        </pc:picChg>
        <pc:picChg chg="del">
          <ac:chgData name="Phyllipe Lima" userId="afbdb2a7827722fd" providerId="LiveId" clId="{FBCB8C2C-E1BA-4BBE-948A-3F181CD3ECDD}" dt="2020-01-28T14:55:54.969" v="3547" actId="478"/>
          <ac:picMkLst>
            <pc:docMk/>
            <pc:sldMk cId="1703856576" sldId="276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15:02:43.953" v="4075"/>
        <pc:sldMkLst>
          <pc:docMk/>
          <pc:sldMk cId="1349803393" sldId="277"/>
        </pc:sldMkLst>
        <pc:spChg chg="add mod">
          <ac:chgData name="Phyllipe Lima" userId="afbdb2a7827722fd" providerId="LiveId" clId="{FBCB8C2C-E1BA-4BBE-948A-3F181CD3ECDD}" dt="2020-01-28T15:02:08.432" v="4048" actId="255"/>
          <ac:spMkLst>
            <pc:docMk/>
            <pc:sldMk cId="1349803393" sldId="277"/>
            <ac:spMk id="9" creationId="{9C08AC3A-185E-41D0-8CA4-E720FCA987A2}"/>
          </ac:spMkLst>
        </pc:spChg>
        <pc:spChg chg="add mod">
          <ac:chgData name="Phyllipe Lima" userId="afbdb2a7827722fd" providerId="LiveId" clId="{FBCB8C2C-E1BA-4BBE-948A-3F181CD3ECDD}" dt="2020-01-28T15:02:27.719" v="4073" actId="1076"/>
          <ac:spMkLst>
            <pc:docMk/>
            <pc:sldMk cId="1349803393" sldId="277"/>
            <ac:spMk id="10" creationId="{AFCC406A-0259-452D-9A8A-FD5F97E01690}"/>
          </ac:spMkLst>
        </pc:spChg>
        <pc:picChg chg="del">
          <ac:chgData name="Phyllipe Lima" userId="afbdb2a7827722fd" providerId="LiveId" clId="{FBCB8C2C-E1BA-4BBE-948A-3F181CD3ECDD}" dt="2020-01-28T14:59:27.317" v="4018" actId="478"/>
          <ac:picMkLst>
            <pc:docMk/>
            <pc:sldMk cId="1349803393" sldId="277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5:01:43.095" v="4032" actId="1076"/>
          <ac:picMkLst>
            <pc:docMk/>
            <pc:sldMk cId="1349803393" sldId="277"/>
            <ac:picMk id="2050" creationId="{0D686AE7-F0A1-400C-BE99-33B610FBDACA}"/>
          </ac:picMkLst>
        </pc:picChg>
        <pc:picChg chg="add mod">
          <ac:chgData name="Phyllipe Lima" userId="afbdb2a7827722fd" providerId="LiveId" clId="{FBCB8C2C-E1BA-4BBE-948A-3F181CD3ECDD}" dt="2020-01-28T15:01:41.519" v="4031" actId="1076"/>
          <ac:picMkLst>
            <pc:docMk/>
            <pc:sldMk cId="1349803393" sldId="277"/>
            <ac:picMk id="2052" creationId="{2A9584BF-BF3D-4B33-9BA2-24116AF8D680}"/>
          </ac:picMkLst>
        </pc:picChg>
      </pc:sldChg>
      <pc:sldChg chg="addSp delSp modSp add modNotesTx">
        <pc:chgData name="Phyllipe Lima" userId="afbdb2a7827722fd" providerId="LiveId" clId="{FBCB8C2C-E1BA-4BBE-948A-3F181CD3ECDD}" dt="2020-01-28T16:08:42.112" v="5572" actId="20577"/>
        <pc:sldMkLst>
          <pc:docMk/>
          <pc:sldMk cId="2081309303" sldId="278"/>
        </pc:sldMkLst>
        <pc:picChg chg="del">
          <ac:chgData name="Phyllipe Lima" userId="afbdb2a7827722fd" providerId="LiveId" clId="{FBCB8C2C-E1BA-4BBE-948A-3F181CD3ECDD}" dt="2020-01-28T15:32:30.835" v="4691" actId="478"/>
          <ac:picMkLst>
            <pc:docMk/>
            <pc:sldMk cId="2081309303" sldId="278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6:04:56.332" v="5221" actId="1076"/>
          <ac:picMkLst>
            <pc:docMk/>
            <pc:sldMk cId="2081309303" sldId="278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04:58.996" v="5222" actId="1076"/>
          <ac:picMkLst>
            <pc:docMk/>
            <pc:sldMk cId="2081309303" sldId="278"/>
            <ac:picMk id="3076" creationId="{5D344775-7445-4614-9652-4BEBE8AB8790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16:52:49.463" v="5868"/>
        <pc:sldMkLst>
          <pc:docMk/>
          <pc:sldMk cId="1681685702" sldId="279"/>
        </pc:sldMkLst>
        <pc:spChg chg="add del mod">
          <ac:chgData name="Phyllipe Lima" userId="afbdb2a7827722fd" providerId="LiveId" clId="{FBCB8C2C-E1BA-4BBE-948A-3F181CD3ECDD}" dt="2020-01-28T16:20:54.283" v="5756" actId="478"/>
          <ac:spMkLst>
            <pc:docMk/>
            <pc:sldMk cId="1681685702" sldId="279"/>
            <ac:spMk id="3" creationId="{F3AFB330-FF51-4FEA-9EEB-261CBAD98187}"/>
          </ac:spMkLst>
        </pc:spChg>
        <pc:spChg chg="add del mod">
          <ac:chgData name="Phyllipe Lima" userId="afbdb2a7827722fd" providerId="LiveId" clId="{FBCB8C2C-E1BA-4BBE-948A-3F181CD3ECDD}" dt="2020-01-28T16:20:52.723" v="5755" actId="478"/>
          <ac:spMkLst>
            <pc:docMk/>
            <pc:sldMk cId="1681685702" sldId="279"/>
            <ac:spMk id="7" creationId="{E46BE06F-9A1C-4CDD-A836-E323ED7FCAB7}"/>
          </ac:spMkLst>
        </pc:spChg>
        <pc:spChg chg="add mod">
          <ac:chgData name="Phyllipe Lima" userId="afbdb2a7827722fd" providerId="LiveId" clId="{FBCB8C2C-E1BA-4BBE-948A-3F181CD3ECDD}" dt="2020-01-28T16:49:06.808" v="5792" actId="20577"/>
          <ac:spMkLst>
            <pc:docMk/>
            <pc:sldMk cId="1681685702" sldId="279"/>
            <ac:spMk id="10" creationId="{D0891E54-87ED-40B9-B47E-64486A7FC545}"/>
          </ac:spMkLst>
        </pc:spChg>
        <pc:spChg chg="add del mod">
          <ac:chgData name="Phyllipe Lima" userId="afbdb2a7827722fd" providerId="LiveId" clId="{FBCB8C2C-E1BA-4BBE-948A-3F181CD3ECDD}" dt="2020-01-28T16:22:02.949" v="5791" actId="478"/>
          <ac:spMkLst>
            <pc:docMk/>
            <pc:sldMk cId="1681685702" sldId="279"/>
            <ac:spMk id="11" creationId="{4B8B0152-3290-4688-A9F0-7AF462D5E214}"/>
          </ac:spMkLst>
        </pc:spChg>
        <pc:picChg chg="del">
          <ac:chgData name="Phyllipe Lima" userId="afbdb2a7827722fd" providerId="LiveId" clId="{FBCB8C2C-E1BA-4BBE-948A-3F181CD3ECDD}" dt="2020-01-28T15:35:27.860" v="5117" actId="478"/>
          <ac:picMkLst>
            <pc:docMk/>
            <pc:sldMk cId="1681685702" sldId="279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20:58.165" v="5758" actId="14100"/>
          <ac:picMkLst>
            <pc:docMk/>
            <pc:sldMk cId="1681685702" sldId="279"/>
            <ac:picMk id="4098" creationId="{92AAE4E5-2E31-47B2-BB21-B65AAF28A74D}"/>
          </ac:picMkLst>
        </pc:picChg>
      </pc:sldChg>
      <pc:sldChg chg="addSp delSp modSp add ord modNotesTx">
        <pc:chgData name="Phyllipe Lima" userId="afbdb2a7827722fd" providerId="LiveId" clId="{FBCB8C2C-E1BA-4BBE-948A-3F181CD3ECDD}" dt="2020-01-30T18:07:59.481" v="6916" actId="1076"/>
        <pc:sldMkLst>
          <pc:docMk/>
          <pc:sldMk cId="3343682325" sldId="280"/>
        </pc:sldMkLst>
        <pc:picChg chg="add mod">
          <ac:chgData name="Phyllipe Lima" userId="afbdb2a7827722fd" providerId="LiveId" clId="{FBCB8C2C-E1BA-4BBE-948A-3F181CD3ECDD}" dt="2020-01-30T18:07:59.481" v="6916" actId="1076"/>
          <ac:picMkLst>
            <pc:docMk/>
            <pc:sldMk cId="3343682325" sldId="280"/>
            <ac:picMk id="1026" creationId="{035DBA2A-4AF2-4D09-B137-BC09DF376E8D}"/>
          </ac:picMkLst>
        </pc:picChg>
        <pc:picChg chg="del">
          <ac:chgData name="Phyllipe Lima" userId="afbdb2a7827722fd" providerId="LiveId" clId="{FBCB8C2C-E1BA-4BBE-948A-3F181CD3ECDD}" dt="2020-01-28T17:05:53.758" v="6473" actId="478"/>
          <ac:picMkLst>
            <pc:docMk/>
            <pc:sldMk cId="3343682325" sldId="280"/>
            <ac:picMk id="3074" creationId="{57563776-0554-4867-BD66-5EEC94AFDD6C}"/>
          </ac:picMkLst>
        </pc:picChg>
        <pc:picChg chg="del">
          <ac:chgData name="Phyllipe Lima" userId="afbdb2a7827722fd" providerId="LiveId" clId="{FBCB8C2C-E1BA-4BBE-948A-3F181CD3ECDD}" dt="2020-01-28T17:05:59.007" v="6476" actId="478"/>
          <ac:picMkLst>
            <pc:docMk/>
            <pc:sldMk cId="3343682325" sldId="280"/>
            <ac:picMk id="3076" creationId="{5D344775-7445-4614-9652-4BEBE8AB8790}"/>
          </ac:picMkLst>
        </pc:picChg>
        <pc:picChg chg="add del mod">
          <ac:chgData name="Phyllipe Lima" userId="afbdb2a7827722fd" providerId="LiveId" clId="{FBCB8C2C-E1BA-4BBE-948A-3F181CD3ECDD}" dt="2020-01-30T18:07:53.629" v="6913" actId="478"/>
          <ac:picMkLst>
            <pc:docMk/>
            <pc:sldMk cId="3343682325" sldId="280"/>
            <ac:picMk id="5122" creationId="{31FE76F5-8B22-4A99-B3AB-30EA0461C175}"/>
          </ac:picMkLst>
        </pc:picChg>
        <pc:picChg chg="add del mod">
          <ac:chgData name="Phyllipe Lima" userId="afbdb2a7827722fd" providerId="LiveId" clId="{FBCB8C2C-E1BA-4BBE-948A-3F181CD3ECDD}" dt="2020-01-30T14:27:10.709" v="6516" actId="478"/>
          <ac:picMkLst>
            <pc:docMk/>
            <pc:sldMk cId="3343682325" sldId="280"/>
            <ac:picMk id="5124" creationId="{A1EA14A0-9360-438E-9DE8-B55A1A56DE12}"/>
          </ac:picMkLst>
        </pc:picChg>
        <pc:picChg chg="add del mod">
          <ac:chgData name="Phyllipe Lima" userId="afbdb2a7827722fd" providerId="LiveId" clId="{FBCB8C2C-E1BA-4BBE-948A-3F181CD3ECDD}" dt="2020-01-30T18:07:52.938" v="6912" actId="478"/>
          <ac:picMkLst>
            <pc:docMk/>
            <pc:sldMk cId="3343682325" sldId="280"/>
            <ac:picMk id="5126" creationId="{8E1D6EE4-444B-425B-A35A-7AC2B3A19711}"/>
          </ac:picMkLst>
        </pc:picChg>
      </pc:sldChg>
      <pc:sldChg chg="add modAnim modNotesTx">
        <pc:chgData name="Phyllipe Lima" userId="afbdb2a7827722fd" providerId="LiveId" clId="{FBCB8C2C-E1BA-4BBE-948A-3F181CD3ECDD}" dt="2020-01-30T17:59:04.272" v="6541"/>
        <pc:sldMkLst>
          <pc:docMk/>
          <pc:sldMk cId="3916945433" sldId="281"/>
        </pc:sldMkLst>
      </pc:sldChg>
      <pc:sldChg chg="addSp delSp modSp add modAnim">
        <pc:chgData name="Phyllipe Lima" userId="afbdb2a7827722fd" providerId="LiveId" clId="{FBCB8C2C-E1BA-4BBE-948A-3F181CD3ECDD}" dt="2020-01-30T18:27:40.815" v="6940"/>
        <pc:sldMkLst>
          <pc:docMk/>
          <pc:sldMk cId="2060609831" sldId="282"/>
        </pc:sldMkLst>
        <pc:picChg chg="del">
          <ac:chgData name="Phyllipe Lima" userId="afbdb2a7827722fd" providerId="LiveId" clId="{FBCB8C2C-E1BA-4BBE-948A-3F181CD3ECDD}" dt="2020-01-30T18:08:42.892" v="6918" actId="478"/>
          <ac:picMkLst>
            <pc:docMk/>
            <pc:sldMk cId="2060609831" sldId="282"/>
            <ac:picMk id="1026" creationId="{035DBA2A-4AF2-4D09-B137-BC09DF376E8D}"/>
          </ac:picMkLst>
        </pc:picChg>
        <pc:picChg chg="add mod">
          <ac:chgData name="Phyllipe Lima" userId="afbdb2a7827722fd" providerId="LiveId" clId="{FBCB8C2C-E1BA-4BBE-948A-3F181CD3ECDD}" dt="2020-01-30T18:09:57.057" v="6920" actId="1076"/>
          <ac:picMkLst>
            <pc:docMk/>
            <pc:sldMk cId="2060609831" sldId="282"/>
            <ac:picMk id="2050" creationId="{65D14C5D-3F56-4BF6-9D79-06BBC3F794BE}"/>
          </ac:picMkLst>
        </pc:picChg>
        <pc:picChg chg="add mod">
          <ac:chgData name="Phyllipe Lima" userId="afbdb2a7827722fd" providerId="LiveId" clId="{FBCB8C2C-E1BA-4BBE-948A-3F181CD3ECDD}" dt="2020-01-30T18:12:14.497" v="6924" actId="1076"/>
          <ac:picMkLst>
            <pc:docMk/>
            <pc:sldMk cId="2060609831" sldId="282"/>
            <ac:picMk id="2052" creationId="{0E13122C-57F3-4D53-A38F-7B02CBE995F3}"/>
          </ac:picMkLst>
        </pc:picChg>
        <pc:picChg chg="add mod">
          <ac:chgData name="Phyllipe Lima" userId="afbdb2a7827722fd" providerId="LiveId" clId="{FBCB8C2C-E1BA-4BBE-948A-3F181CD3ECDD}" dt="2020-01-30T18:27:27.106" v="6934" actId="1076"/>
          <ac:picMkLst>
            <pc:docMk/>
            <pc:sldMk cId="2060609831" sldId="282"/>
            <ac:picMk id="2054" creationId="{394A963C-5411-46F2-9713-4AA423B58B8B}"/>
          </ac:picMkLst>
        </pc:picChg>
        <pc:picChg chg="add mod">
          <ac:chgData name="Phyllipe Lima" userId="afbdb2a7827722fd" providerId="LiveId" clId="{FBCB8C2C-E1BA-4BBE-948A-3F181CD3ECDD}" dt="2020-01-30T18:27:22.576" v="6932" actId="1076"/>
          <ac:picMkLst>
            <pc:docMk/>
            <pc:sldMk cId="2060609831" sldId="282"/>
            <ac:picMk id="2056" creationId="{E0E894F0-421A-4766-A894-8C7F0041A3C6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46:11.093" v="7946" actId="478"/>
        <pc:sldMkLst>
          <pc:docMk/>
          <pc:sldMk cId="1912724735" sldId="283"/>
        </pc:sldMkLst>
        <pc:spChg chg="add mod topLvl">
          <ac:chgData name="Phyllipe Lima" userId="afbdb2a7827722fd" providerId="LiveId" clId="{FBCB8C2C-E1BA-4BBE-948A-3F181CD3ECDD}" dt="2020-01-30T18:38:13.453" v="6984" actId="164"/>
          <ac:spMkLst>
            <pc:docMk/>
            <pc:sldMk cId="1912724735" sldId="283"/>
            <ac:spMk id="2" creationId="{D2FE0C04-8407-4170-98F6-A3A95120F4FC}"/>
          </ac:spMkLst>
        </pc:spChg>
        <pc:grpChg chg="add del mod">
          <ac:chgData name="Phyllipe Lima" userId="afbdb2a7827722fd" providerId="LiveId" clId="{FBCB8C2C-E1BA-4BBE-948A-3F181CD3ECDD}" dt="2020-01-30T18:38:00.853" v="6981" actId="165"/>
          <ac:grpSpMkLst>
            <pc:docMk/>
            <pc:sldMk cId="1912724735" sldId="283"/>
            <ac:grpSpMk id="3" creationId="{EA0EAEFD-0C5F-4542-9745-7A9F73361C31}"/>
          </ac:grpSpMkLst>
        </pc:grpChg>
        <pc:grpChg chg="add mod">
          <ac:chgData name="Phyllipe Lima" userId="afbdb2a7827722fd" providerId="LiveId" clId="{FBCB8C2C-E1BA-4BBE-948A-3F181CD3ECDD}" dt="2020-01-30T18:41:54.612" v="7494" actId="1076"/>
          <ac:grpSpMkLst>
            <pc:docMk/>
            <pc:sldMk cId="1912724735" sldId="283"/>
            <ac:grpSpMk id="4" creationId="{EB9997D7-D967-4557-A848-CCCB19CB52CA}"/>
          </ac:grpSpMkLst>
        </pc:grpChg>
        <pc:picChg chg="add mod modCrop">
          <ac:chgData name="Phyllipe Lima" userId="afbdb2a7827722fd" providerId="LiveId" clId="{FBCB8C2C-E1BA-4BBE-948A-3F181CD3ECDD}" dt="2020-01-30T18:42:43.318" v="7503" actId="732"/>
          <ac:picMkLst>
            <pc:docMk/>
            <pc:sldMk cId="1912724735" sldId="283"/>
            <ac:picMk id="7" creationId="{FD58BC4D-0C08-4411-B2DA-19945A29D808}"/>
          </ac:picMkLst>
        </pc:picChg>
        <pc:picChg chg="add mod modCrop">
          <ac:chgData name="Phyllipe Lima" userId="afbdb2a7827722fd" providerId="LiveId" clId="{FBCB8C2C-E1BA-4BBE-948A-3F181CD3ECDD}" dt="2020-01-30T18:43:00.948" v="7508" actId="1076"/>
          <ac:picMkLst>
            <pc:docMk/>
            <pc:sldMk cId="1912724735" sldId="283"/>
            <ac:picMk id="16" creationId="{98BA49B1-82E2-40B0-9CF3-FEB799C56C47}"/>
          </ac:picMkLst>
        </pc:picChg>
        <pc:picChg chg="add mod modCrop">
          <ac:chgData name="Phyllipe Lima" userId="afbdb2a7827722fd" providerId="LiveId" clId="{FBCB8C2C-E1BA-4BBE-948A-3F181CD3ECDD}" dt="2020-01-30T18:42:52.868" v="7506" actId="1076"/>
          <ac:picMkLst>
            <pc:docMk/>
            <pc:sldMk cId="1912724735" sldId="283"/>
            <ac:picMk id="17" creationId="{EBA00B61-688F-4BB3-9780-DCB8BD7678B9}"/>
          </ac:picMkLst>
        </pc:picChg>
        <pc:picChg chg="del">
          <ac:chgData name="Phyllipe Lima" userId="afbdb2a7827722fd" providerId="LiveId" clId="{FBCB8C2C-E1BA-4BBE-948A-3F181CD3ECDD}" dt="2020-01-30T18:32:09.543" v="6943" actId="478"/>
          <ac:picMkLst>
            <pc:docMk/>
            <pc:sldMk cId="1912724735" sldId="283"/>
            <ac:picMk id="2050" creationId="{65D14C5D-3F56-4BF6-9D79-06BBC3F794BE}"/>
          </ac:picMkLst>
        </pc:picChg>
        <pc:picChg chg="del">
          <ac:chgData name="Phyllipe Lima" userId="afbdb2a7827722fd" providerId="LiveId" clId="{FBCB8C2C-E1BA-4BBE-948A-3F181CD3ECDD}" dt="2020-01-30T18:32:10.117" v="6944" actId="478"/>
          <ac:picMkLst>
            <pc:docMk/>
            <pc:sldMk cId="1912724735" sldId="283"/>
            <ac:picMk id="2052" creationId="{0E13122C-57F3-4D53-A38F-7B02CBE995F3}"/>
          </ac:picMkLst>
        </pc:picChg>
        <pc:picChg chg="del">
          <ac:chgData name="Phyllipe Lima" userId="afbdb2a7827722fd" providerId="LiveId" clId="{FBCB8C2C-E1BA-4BBE-948A-3F181CD3ECDD}" dt="2020-01-30T18:32:10.527" v="6945" actId="478"/>
          <ac:picMkLst>
            <pc:docMk/>
            <pc:sldMk cId="1912724735" sldId="283"/>
            <ac:picMk id="2054" creationId="{394A963C-5411-46F2-9713-4AA423B58B8B}"/>
          </ac:picMkLst>
        </pc:picChg>
        <pc:picChg chg="del">
          <ac:chgData name="Phyllipe Lima" userId="afbdb2a7827722fd" providerId="LiveId" clId="{FBCB8C2C-E1BA-4BBE-948A-3F181CD3ECDD}" dt="2020-01-30T18:32:09.033" v="6942" actId="478"/>
          <ac:picMkLst>
            <pc:docMk/>
            <pc:sldMk cId="1912724735" sldId="283"/>
            <ac:picMk id="2056" creationId="{E0E894F0-421A-4766-A894-8C7F0041A3C6}"/>
          </ac:picMkLst>
        </pc:picChg>
        <pc:picChg chg="add mod">
          <ac:chgData name="Phyllipe Lima" userId="afbdb2a7827722fd" providerId="LiveId" clId="{FBCB8C2C-E1BA-4BBE-948A-3F181CD3ECDD}" dt="2020-01-30T18:41:52.244" v="7493" actId="1076"/>
          <ac:picMkLst>
            <pc:docMk/>
            <pc:sldMk cId="1912724735" sldId="283"/>
            <ac:picMk id="3074" creationId="{FAC5F619-0EB7-4E81-B101-6746A6A454B1}"/>
          </ac:picMkLst>
        </pc:picChg>
        <pc:picChg chg="add mod">
          <ac:chgData name="Phyllipe Lima" userId="afbdb2a7827722fd" providerId="LiveId" clId="{FBCB8C2C-E1BA-4BBE-948A-3F181CD3ECDD}" dt="2020-01-30T18:41:39.860" v="7488" actId="1076"/>
          <ac:picMkLst>
            <pc:docMk/>
            <pc:sldMk cId="1912724735" sldId="283"/>
            <ac:picMk id="3076" creationId="{F740BD3D-1106-43E4-8176-AF345E98DFAE}"/>
          </ac:picMkLst>
        </pc:picChg>
        <pc:picChg chg="add mod topLvl">
          <ac:chgData name="Phyllipe Lima" userId="afbdb2a7827722fd" providerId="LiveId" clId="{FBCB8C2C-E1BA-4BBE-948A-3F181CD3ECDD}" dt="2020-01-30T18:38:13.453" v="6984" actId="164"/>
          <ac:picMkLst>
            <pc:docMk/>
            <pc:sldMk cId="1912724735" sldId="283"/>
            <ac:picMk id="3078" creationId="{997CB7C9-0370-44B8-9B70-7740C7CFFD4C}"/>
          </ac:picMkLst>
        </pc:picChg>
        <pc:picChg chg="add del mod">
          <ac:chgData name="Phyllipe Lima" userId="afbdb2a7827722fd" providerId="LiveId" clId="{FBCB8C2C-E1BA-4BBE-948A-3F181CD3ECDD}" dt="2020-01-30T18:46:11.093" v="7946" actId="478"/>
          <ac:picMkLst>
            <pc:docMk/>
            <pc:sldMk cId="1912724735" sldId="283"/>
            <ac:picMk id="3080" creationId="{50837BA3-E3A4-4F94-A65C-EF0FD1A1D6C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50:30.852" v="8191"/>
        <pc:sldMkLst>
          <pc:docMk/>
          <pc:sldMk cId="4095517561" sldId="284"/>
        </pc:sldMkLst>
        <pc:spChg chg="add">
          <ac:chgData name="Phyllipe Lima" userId="afbdb2a7827722fd" providerId="LiveId" clId="{FBCB8C2C-E1BA-4BBE-948A-3F181CD3ECDD}" dt="2020-01-30T18:48:15.182" v="8158"/>
          <ac:spMkLst>
            <pc:docMk/>
            <pc:sldMk cId="4095517561" sldId="284"/>
            <ac:spMk id="3" creationId="{213E494F-1D94-4C0D-83AB-9ECB60585C37}"/>
          </ac:spMkLst>
        </pc:spChg>
        <pc:spChg chg="add del">
          <ac:chgData name="Phyllipe Lima" userId="afbdb2a7827722fd" providerId="LiveId" clId="{FBCB8C2C-E1BA-4BBE-948A-3F181CD3ECDD}" dt="2020-01-30T18:48:20.718" v="8162" actId="478"/>
          <ac:spMkLst>
            <pc:docMk/>
            <pc:sldMk cId="4095517561" sldId="284"/>
            <ac:spMk id="9" creationId="{03AAD780-C12F-49DE-B587-EB3FD3ADEA63}"/>
          </ac:spMkLst>
        </pc:spChg>
        <pc:spChg chg="add del">
          <ac:chgData name="Phyllipe Lima" userId="afbdb2a7827722fd" providerId="LiveId" clId="{FBCB8C2C-E1BA-4BBE-948A-3F181CD3ECDD}" dt="2020-01-30T18:48:30.499" v="8166"/>
          <ac:spMkLst>
            <pc:docMk/>
            <pc:sldMk cId="4095517561" sldId="284"/>
            <ac:spMk id="10" creationId="{E5422BFE-C897-457D-964B-6B3B0D85491B}"/>
          </ac:spMkLst>
        </pc:spChg>
        <pc:spChg chg="add del mod">
          <ac:chgData name="Phyllipe Lima" userId="afbdb2a7827722fd" providerId="LiveId" clId="{FBCB8C2C-E1BA-4BBE-948A-3F181CD3ECDD}" dt="2020-01-30T18:48:37.880" v="8170" actId="478"/>
          <ac:spMkLst>
            <pc:docMk/>
            <pc:sldMk cId="4095517561" sldId="284"/>
            <ac:spMk id="11" creationId="{2619E365-6F86-4409-A328-3A35FFD53B1C}"/>
          </ac:spMkLst>
        </pc:spChg>
        <pc:spChg chg="add mod">
          <ac:chgData name="Phyllipe Lima" userId="afbdb2a7827722fd" providerId="LiveId" clId="{FBCB8C2C-E1BA-4BBE-948A-3F181CD3ECDD}" dt="2020-01-30T18:50:24.194" v="8189" actId="1076"/>
          <ac:spMkLst>
            <pc:docMk/>
            <pc:sldMk cId="4095517561" sldId="284"/>
            <ac:spMk id="14" creationId="{99005C77-1D8D-417D-ACDC-625A6241BD41}"/>
          </ac:spMkLst>
        </pc:spChg>
        <pc:picChg chg="add mod">
          <ac:chgData name="Phyllipe Lima" userId="afbdb2a7827722fd" providerId="LiveId" clId="{FBCB8C2C-E1BA-4BBE-948A-3F181CD3ECDD}" dt="2020-01-30T18:48:55.178" v="8175" actId="1076"/>
          <ac:picMkLst>
            <pc:docMk/>
            <pc:sldMk cId="4095517561" sldId="284"/>
            <ac:picMk id="13" creationId="{D03EB75A-1DDE-4A51-AD27-D18930B2F46F}"/>
          </ac:picMkLst>
        </pc:picChg>
        <pc:picChg chg="mod">
          <ac:chgData name="Phyllipe Lima" userId="afbdb2a7827722fd" providerId="LiveId" clId="{FBCB8C2C-E1BA-4BBE-948A-3F181CD3ECDD}" dt="2020-01-30T18:48:29.020" v="8165" actId="1076"/>
          <ac:picMkLst>
            <pc:docMk/>
            <pc:sldMk cId="4095517561" sldId="284"/>
            <ac:picMk id="17" creationId="{EBA00B61-688F-4BB3-9780-DCB8BD7678B9}"/>
          </ac:picMkLst>
        </pc:picChg>
        <pc:picChg chg="mod">
          <ac:chgData name="Phyllipe Lima" userId="afbdb2a7827722fd" providerId="LiveId" clId="{FBCB8C2C-E1BA-4BBE-948A-3F181CD3ECDD}" dt="2020-01-30T18:49:02.337" v="8176" actId="14100"/>
          <ac:picMkLst>
            <pc:docMk/>
            <pc:sldMk cId="4095517561" sldId="284"/>
            <ac:picMk id="3080" creationId="{50837BA3-E3A4-4F94-A65C-EF0FD1A1D6C4}"/>
          </ac:picMkLst>
        </pc:picChg>
        <pc:picChg chg="add mod">
          <ac:chgData name="Phyllipe Lima" userId="afbdb2a7827722fd" providerId="LiveId" clId="{FBCB8C2C-E1BA-4BBE-948A-3F181CD3ECDD}" dt="2020-01-30T18:50:19.249" v="8187" actId="1076"/>
          <ac:picMkLst>
            <pc:docMk/>
            <pc:sldMk cId="4095517561" sldId="284"/>
            <ac:picMk id="4106" creationId="{DB3DFC6E-1955-4413-BFB5-BAAA54DAB554}"/>
          </ac:picMkLst>
        </pc:picChg>
      </pc:sldChg>
      <pc:sldChg chg="addSp delSp modSp add delAnim modAnim modNotesTx">
        <pc:chgData name="Phyllipe Lima" userId="afbdb2a7827722fd" providerId="LiveId" clId="{FBCB8C2C-E1BA-4BBE-948A-3F181CD3ECDD}" dt="2020-01-30T20:49:27.022" v="10158" actId="478"/>
        <pc:sldMkLst>
          <pc:docMk/>
          <pc:sldMk cId="968131793" sldId="285"/>
        </pc:sldMkLst>
        <pc:spChg chg="del">
          <ac:chgData name="Phyllipe Lima" userId="afbdb2a7827722fd" providerId="LiveId" clId="{FBCB8C2C-E1BA-4BBE-948A-3F181CD3ECDD}" dt="2020-01-30T18:51:13.642" v="8201" actId="478"/>
          <ac:spMkLst>
            <pc:docMk/>
            <pc:sldMk cId="968131793" sldId="285"/>
            <ac:spMk id="14" creationId="{99005C77-1D8D-417D-ACDC-625A6241BD41}"/>
          </ac:spMkLst>
        </pc:spChg>
        <pc:grpChg chg="del">
          <ac:chgData name="Phyllipe Lima" userId="afbdb2a7827722fd" providerId="LiveId" clId="{FBCB8C2C-E1BA-4BBE-948A-3F181CD3ECDD}" dt="2020-01-30T18:51:09.765" v="8194" actId="478"/>
          <ac:grpSpMkLst>
            <pc:docMk/>
            <pc:sldMk cId="968131793" sldId="285"/>
            <ac:grpSpMk id="4" creationId="{EB9997D7-D967-4557-A848-CCCB19CB52CA}"/>
          </ac:grpSpMkLst>
        </pc:grpChg>
        <pc:picChg chg="del">
          <ac:chgData name="Phyllipe Lima" userId="afbdb2a7827722fd" providerId="LiveId" clId="{FBCB8C2C-E1BA-4BBE-948A-3F181CD3ECDD}" dt="2020-01-30T18:51:11.428" v="8197" actId="478"/>
          <ac:picMkLst>
            <pc:docMk/>
            <pc:sldMk cId="968131793" sldId="285"/>
            <ac:picMk id="7" creationId="{FD58BC4D-0C08-4411-B2DA-19945A29D808}"/>
          </ac:picMkLst>
        </pc:picChg>
        <pc:picChg chg="del">
          <ac:chgData name="Phyllipe Lima" userId="afbdb2a7827722fd" providerId="LiveId" clId="{FBCB8C2C-E1BA-4BBE-948A-3F181CD3ECDD}" dt="2020-01-30T18:51:14.206" v="8202" actId="478"/>
          <ac:picMkLst>
            <pc:docMk/>
            <pc:sldMk cId="968131793" sldId="285"/>
            <ac:picMk id="13" creationId="{D03EB75A-1DDE-4A51-AD27-D18930B2F46F}"/>
          </ac:picMkLst>
        </pc:picChg>
        <pc:picChg chg="del">
          <ac:chgData name="Phyllipe Lima" userId="afbdb2a7827722fd" providerId="LiveId" clId="{FBCB8C2C-E1BA-4BBE-948A-3F181CD3ECDD}" dt="2020-01-30T18:51:12.522" v="8199" actId="478"/>
          <ac:picMkLst>
            <pc:docMk/>
            <pc:sldMk cId="968131793" sldId="285"/>
            <ac:picMk id="16" creationId="{98BA49B1-82E2-40B0-9CF3-FEB799C56C47}"/>
          </ac:picMkLst>
        </pc:picChg>
        <pc:picChg chg="del">
          <ac:chgData name="Phyllipe Lima" userId="afbdb2a7827722fd" providerId="LiveId" clId="{FBCB8C2C-E1BA-4BBE-948A-3F181CD3ECDD}" dt="2020-01-30T18:51:11.978" v="8198" actId="478"/>
          <ac:picMkLst>
            <pc:docMk/>
            <pc:sldMk cId="968131793" sldId="285"/>
            <ac:picMk id="17" creationId="{EBA00B61-688F-4BB3-9780-DCB8BD7678B9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19" creationId="{AA8258E2-11A3-466D-A943-59D70B2C8FFC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20" creationId="{5402529E-8FE4-4EBC-8EF7-B3B129B4FF03}"/>
          </ac:picMkLst>
        </pc:picChg>
        <pc:picChg chg="add del">
          <ac:chgData name="Phyllipe Lima" userId="afbdb2a7827722fd" providerId="LiveId" clId="{FBCB8C2C-E1BA-4BBE-948A-3F181CD3ECDD}" dt="2020-01-30T20:49:27.022" v="10158" actId="478"/>
          <ac:picMkLst>
            <pc:docMk/>
            <pc:sldMk cId="968131793" sldId="285"/>
            <ac:picMk id="21" creationId="{60DAF753-EFD6-4A5F-8456-A26B82AA1971}"/>
          </ac:picMkLst>
        </pc:picChg>
        <pc:picChg chg="add del">
          <ac:chgData name="Phyllipe Lima" userId="afbdb2a7827722fd" providerId="LiveId" clId="{FBCB8C2C-E1BA-4BBE-948A-3F181CD3ECDD}" dt="2020-01-30T20:49:25.506" v="10157" actId="478"/>
          <ac:picMkLst>
            <pc:docMk/>
            <pc:sldMk cId="968131793" sldId="285"/>
            <ac:picMk id="22" creationId="{B73C15BA-11C3-420E-BBD6-F950F0004D98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3" creationId="{B18E8222-AD60-4207-A3ED-11DF30588A52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4" creationId="{503052CF-65E5-479C-93C6-9DB97766C5A0}"/>
          </ac:picMkLst>
        </pc:picChg>
        <pc:picChg chg="del">
          <ac:chgData name="Phyllipe Lima" userId="afbdb2a7827722fd" providerId="LiveId" clId="{FBCB8C2C-E1BA-4BBE-948A-3F181CD3ECDD}" dt="2020-01-30T18:51:10.238" v="8195" actId="478"/>
          <ac:picMkLst>
            <pc:docMk/>
            <pc:sldMk cId="968131793" sldId="285"/>
            <ac:picMk id="3074" creationId="{FAC5F619-0EB7-4E81-B101-6746A6A454B1}"/>
          </ac:picMkLst>
        </pc:picChg>
        <pc:picChg chg="del">
          <ac:chgData name="Phyllipe Lima" userId="afbdb2a7827722fd" providerId="LiveId" clId="{FBCB8C2C-E1BA-4BBE-948A-3F181CD3ECDD}" dt="2020-01-30T18:51:10.694" v="8196" actId="478"/>
          <ac:picMkLst>
            <pc:docMk/>
            <pc:sldMk cId="968131793" sldId="285"/>
            <ac:picMk id="3076" creationId="{F740BD3D-1106-43E4-8176-AF345E98DFAE}"/>
          </ac:picMkLst>
        </pc:picChg>
        <pc:picChg chg="del">
          <ac:chgData name="Phyllipe Lima" userId="afbdb2a7827722fd" providerId="LiveId" clId="{FBCB8C2C-E1BA-4BBE-948A-3F181CD3ECDD}" dt="2020-01-30T18:51:09.138" v="8193" actId="478"/>
          <ac:picMkLst>
            <pc:docMk/>
            <pc:sldMk cId="968131793" sldId="285"/>
            <ac:picMk id="3080" creationId="{50837BA3-E3A4-4F94-A65C-EF0FD1A1D6C4}"/>
          </ac:picMkLst>
        </pc:picChg>
        <pc:picChg chg="del">
          <ac:chgData name="Phyllipe Lima" userId="afbdb2a7827722fd" providerId="LiveId" clId="{FBCB8C2C-E1BA-4BBE-948A-3F181CD3ECDD}" dt="2020-01-30T18:51:13.067" v="8200" actId="478"/>
          <ac:picMkLst>
            <pc:docMk/>
            <pc:sldMk cId="968131793" sldId="285"/>
            <ac:picMk id="4106" creationId="{DB3DFC6E-1955-4413-BFB5-BAAA54DAB554}"/>
          </ac:picMkLst>
        </pc:picChg>
        <pc:picChg chg="add mod">
          <ac:chgData name="Phyllipe Lima" userId="afbdb2a7827722fd" providerId="LiveId" clId="{FBCB8C2C-E1BA-4BBE-948A-3F181CD3ECDD}" dt="2020-01-30T18:53:02.575" v="8207" actId="1076"/>
          <ac:picMkLst>
            <pc:docMk/>
            <pc:sldMk cId="968131793" sldId="285"/>
            <ac:picMk id="5122" creationId="{BE761607-D3F5-468B-8265-44122AA76264}"/>
          </ac:picMkLst>
        </pc:picChg>
      </pc:sldChg>
      <pc:sldChg chg="addSp delSp modSp add modNotesTx">
        <pc:chgData name="Phyllipe Lima" userId="afbdb2a7827722fd" providerId="LiveId" clId="{FBCB8C2C-E1BA-4BBE-948A-3F181CD3ECDD}" dt="2020-01-30T21:10:51.773" v="11281" actId="1076"/>
        <pc:sldMkLst>
          <pc:docMk/>
          <pc:sldMk cId="11908805" sldId="286"/>
        </pc:sldMkLst>
        <pc:picChg chg="add mod">
          <ac:chgData name="Phyllipe Lima" userId="afbdb2a7827722fd" providerId="LiveId" clId="{FBCB8C2C-E1BA-4BBE-948A-3F181CD3ECDD}" dt="2020-01-30T21:10:51.773" v="11281" actId="1076"/>
          <ac:picMkLst>
            <pc:docMk/>
            <pc:sldMk cId="11908805" sldId="286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21:10:49.296" v="11280" actId="478"/>
          <ac:picMkLst>
            <pc:docMk/>
            <pc:sldMk cId="11908805" sldId="286"/>
            <ac:picMk id="5122" creationId="{BE761607-D3F5-468B-8265-44122AA7626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9:07:34.850" v="8845" actId="20577"/>
        <pc:sldMkLst>
          <pc:docMk/>
          <pc:sldMk cId="336836915" sldId="287"/>
        </pc:sldMkLst>
        <pc:picChg chg="del">
          <ac:chgData name="Phyllipe Lima" userId="afbdb2a7827722fd" providerId="LiveId" clId="{FBCB8C2C-E1BA-4BBE-948A-3F181CD3ECDD}" dt="2020-01-30T19:02:52.395" v="8378" actId="478"/>
          <ac:picMkLst>
            <pc:docMk/>
            <pc:sldMk cId="336836915" sldId="287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2:53.909" v="8379" actId="478"/>
          <ac:picMkLst>
            <pc:docMk/>
            <pc:sldMk cId="336836915" sldId="287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5:19.979" v="8430" actId="14100"/>
          <ac:picMkLst>
            <pc:docMk/>
            <pc:sldMk cId="336836915" sldId="287"/>
            <ac:picMk id="6146" creationId="{E62A83F3-E8E5-4F84-A9E1-E0AA744A9C15}"/>
          </ac:picMkLst>
        </pc:picChg>
        <pc:picChg chg="add mod">
          <ac:chgData name="Phyllipe Lima" userId="afbdb2a7827722fd" providerId="LiveId" clId="{FBCB8C2C-E1BA-4BBE-948A-3F181CD3ECDD}" dt="2020-01-30T19:05:17.642" v="8429" actId="14100"/>
          <ac:picMkLst>
            <pc:docMk/>
            <pc:sldMk cId="336836915" sldId="287"/>
            <ac:picMk id="6148" creationId="{DA119467-36EF-4CE3-BFBB-2B8154232358}"/>
          </ac:picMkLst>
        </pc:picChg>
        <pc:picChg chg="add mod">
          <ac:chgData name="Phyllipe Lima" userId="afbdb2a7827722fd" providerId="LiveId" clId="{FBCB8C2C-E1BA-4BBE-948A-3F181CD3ECDD}" dt="2020-01-30T19:05:20.874" v="8431" actId="1076"/>
          <ac:picMkLst>
            <pc:docMk/>
            <pc:sldMk cId="336836915" sldId="287"/>
            <ac:picMk id="6150" creationId="{BC34936C-D72D-4DE4-9949-EA44096760FC}"/>
          </ac:picMkLst>
        </pc:picChg>
      </pc:sldChg>
      <pc:sldChg chg="addSp delSp modSp add modTransition modNotesTx">
        <pc:chgData name="Phyllipe Lima" userId="afbdb2a7827722fd" providerId="LiveId" clId="{FBCB8C2C-E1BA-4BBE-948A-3F181CD3ECDD}" dt="2020-01-30T20:26:27.735" v="9862"/>
        <pc:sldMkLst>
          <pc:docMk/>
          <pc:sldMk cId="1914554711" sldId="288"/>
        </pc:sldMkLst>
        <pc:picChg chg="del">
          <ac:chgData name="Phyllipe Lima" userId="afbdb2a7827722fd" providerId="LiveId" clId="{FBCB8C2C-E1BA-4BBE-948A-3F181CD3ECDD}" dt="2020-01-30T19:09:45.103" v="8849" actId="478"/>
          <ac:picMkLst>
            <pc:docMk/>
            <pc:sldMk cId="1914554711" sldId="288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9:46.578" v="8850" actId="478"/>
          <ac:picMkLst>
            <pc:docMk/>
            <pc:sldMk cId="1914554711" sldId="288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9:54.176" v="8853" actId="1076"/>
          <ac:picMkLst>
            <pc:docMk/>
            <pc:sldMk cId="1914554711" sldId="288"/>
            <ac:picMk id="8194" creationId="{8958B7C2-E77D-4971-A6A5-DB273C9A63A8}"/>
          </ac:picMkLst>
        </pc:picChg>
      </pc:sldChg>
      <pc:sldChg chg="addSp delSp modSp add modTransition modAnim modNotesTx">
        <pc:chgData name="Phyllipe Lima" userId="afbdb2a7827722fd" providerId="LiveId" clId="{FBCB8C2C-E1BA-4BBE-948A-3F181CD3ECDD}" dt="2020-01-30T19:20:51.330" v="9203"/>
        <pc:sldMkLst>
          <pc:docMk/>
          <pc:sldMk cId="1634372044" sldId="289"/>
        </pc:sldMkLst>
        <pc:spChg chg="add mod">
          <ac:chgData name="Phyllipe Lima" userId="afbdb2a7827722fd" providerId="LiveId" clId="{FBCB8C2C-E1BA-4BBE-948A-3F181CD3ECDD}" dt="2020-01-30T19:20:21.951" v="9199" actId="1076"/>
          <ac:spMkLst>
            <pc:docMk/>
            <pc:sldMk cId="1634372044" sldId="289"/>
            <ac:spMk id="2" creationId="{6A146D6D-F2F1-44C4-B29A-B70D247D5642}"/>
          </ac:spMkLst>
        </pc:spChg>
        <pc:picChg chg="add del mod">
          <ac:chgData name="Phyllipe Lima" userId="afbdb2a7827722fd" providerId="LiveId" clId="{FBCB8C2C-E1BA-4BBE-948A-3F181CD3ECDD}" dt="2020-01-30T19:20:49.309" v="9202" actId="478"/>
          <ac:picMkLst>
            <pc:docMk/>
            <pc:sldMk cId="1634372044" sldId="289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10:29.713" v="8947" actId="478"/>
          <ac:picMkLst>
            <pc:docMk/>
            <pc:sldMk cId="1634372044" sldId="289"/>
            <ac:picMk id="8194" creationId="{8958B7C2-E77D-4971-A6A5-DB273C9A63A8}"/>
          </ac:picMkLst>
        </pc:picChg>
        <pc:picChg chg="add mod">
          <ac:chgData name="Phyllipe Lima" userId="afbdb2a7827722fd" providerId="LiveId" clId="{FBCB8C2C-E1BA-4BBE-948A-3F181CD3ECDD}" dt="2020-01-30T19:19:47.308" v="9196" actId="1076"/>
          <ac:picMkLst>
            <pc:docMk/>
            <pc:sldMk cId="1634372044" sldId="289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28:30.881" v="9506" actId="1076"/>
        <pc:sldMkLst>
          <pc:docMk/>
          <pc:sldMk cId="3491552607" sldId="290"/>
        </pc:sldMkLst>
        <pc:spChg chg="del">
          <ac:chgData name="Phyllipe Lima" userId="afbdb2a7827722fd" providerId="LiveId" clId="{FBCB8C2C-E1BA-4BBE-948A-3F181CD3ECDD}" dt="2020-01-30T19:25:13.926" v="9206" actId="478"/>
          <ac:spMkLst>
            <pc:docMk/>
            <pc:sldMk cId="3491552607" sldId="290"/>
            <ac:spMk id="2" creationId="{6A146D6D-F2F1-44C4-B29A-B70D247D5642}"/>
          </ac:spMkLst>
        </pc:spChg>
        <pc:picChg chg="add mod modCrop">
          <ac:chgData name="Phyllipe Lima" userId="afbdb2a7827722fd" providerId="LiveId" clId="{FBCB8C2C-E1BA-4BBE-948A-3F181CD3ECDD}" dt="2020-01-30T19:28:30.881" v="9506" actId="1076"/>
          <ac:picMkLst>
            <pc:docMk/>
            <pc:sldMk cId="3491552607" sldId="290"/>
            <ac:picMk id="4" creationId="{CE8A5EB8-A39B-451D-9A8C-E6B5D2CBEB89}"/>
          </ac:picMkLst>
        </pc:picChg>
        <pc:picChg chg="del">
          <ac:chgData name="Phyllipe Lima" userId="afbdb2a7827722fd" providerId="LiveId" clId="{FBCB8C2C-E1BA-4BBE-948A-3F181CD3ECDD}" dt="2020-01-30T19:25:14.356" v="9207" actId="478"/>
          <ac:picMkLst>
            <pc:docMk/>
            <pc:sldMk cId="3491552607" sldId="290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25:13.228" v="9205" actId="478"/>
          <ac:picMkLst>
            <pc:docMk/>
            <pc:sldMk cId="3491552607" sldId="290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34:36.091" v="9688"/>
        <pc:sldMkLst>
          <pc:docMk/>
          <pc:sldMk cId="3274942739" sldId="291"/>
        </pc:sldMkLst>
        <pc:spChg chg="add del mod">
          <ac:chgData name="Phyllipe Lima" userId="afbdb2a7827722fd" providerId="LiveId" clId="{FBCB8C2C-E1BA-4BBE-948A-3F181CD3ECDD}" dt="2020-01-30T19:30:24.036" v="9535" actId="478"/>
          <ac:spMkLst>
            <pc:docMk/>
            <pc:sldMk cId="3274942739" sldId="291"/>
            <ac:spMk id="7" creationId="{5AB892BD-9066-4E89-AA2A-96D087A9EC03}"/>
          </ac:spMkLst>
        </pc:spChg>
        <pc:spChg chg="add del mod">
          <ac:chgData name="Phyllipe Lima" userId="afbdb2a7827722fd" providerId="LiveId" clId="{FBCB8C2C-E1BA-4BBE-948A-3F181CD3ECDD}" dt="2020-01-30T19:30:25.473" v="9536" actId="478"/>
          <ac:spMkLst>
            <pc:docMk/>
            <pc:sldMk cId="3274942739" sldId="291"/>
            <ac:spMk id="9" creationId="{42D45549-7752-4C94-9C7C-A5BDC43DB504}"/>
          </ac:spMkLst>
        </pc:spChg>
        <pc:spChg chg="add del mod">
          <ac:chgData name="Phyllipe Lima" userId="afbdb2a7827722fd" providerId="LiveId" clId="{FBCB8C2C-E1BA-4BBE-948A-3F181CD3ECDD}" dt="2020-01-30T19:30:26.690" v="9537" actId="478"/>
          <ac:spMkLst>
            <pc:docMk/>
            <pc:sldMk cId="3274942739" sldId="291"/>
            <ac:spMk id="10" creationId="{98C25334-B26F-47F7-9027-50D0C2D53B7F}"/>
          </ac:spMkLst>
        </pc:spChg>
        <pc:picChg chg="add del mod">
          <ac:chgData name="Phyllipe Lima" userId="afbdb2a7827722fd" providerId="LiveId" clId="{FBCB8C2C-E1BA-4BBE-948A-3F181CD3ECDD}" dt="2020-01-30T19:30:20.534" v="9532" actId="478"/>
          <ac:picMkLst>
            <pc:docMk/>
            <pc:sldMk cId="3274942739" sldId="291"/>
            <ac:picMk id="2" creationId="{CE9D8B7D-5E59-4806-8D03-F7D2B2DFF1CB}"/>
          </ac:picMkLst>
        </pc:picChg>
        <pc:picChg chg="del">
          <ac:chgData name="Phyllipe Lima" userId="afbdb2a7827722fd" providerId="LiveId" clId="{FBCB8C2C-E1BA-4BBE-948A-3F181CD3ECDD}" dt="2020-01-30T19:27:13.992" v="9240" actId="478"/>
          <ac:picMkLst>
            <pc:docMk/>
            <pc:sldMk cId="3274942739" sldId="291"/>
            <ac:picMk id="4" creationId="{CE8A5EB8-A39B-451D-9A8C-E6B5D2CBEB89}"/>
          </ac:picMkLst>
        </pc:picChg>
        <pc:picChg chg="add del mod">
          <ac:chgData name="Phyllipe Lima" userId="afbdb2a7827722fd" providerId="LiveId" clId="{FBCB8C2C-E1BA-4BBE-948A-3F181CD3ECDD}" dt="2020-01-30T19:34:35.726" v="9687" actId="478"/>
          <ac:picMkLst>
            <pc:docMk/>
            <pc:sldMk cId="3274942739" sldId="291"/>
            <ac:picMk id="11" creationId="{FA81C2EE-4DF9-4DFD-B0FC-2D4722BB735C}"/>
          </ac:picMkLst>
        </pc:picChg>
        <pc:picChg chg="add">
          <ac:chgData name="Phyllipe Lima" userId="afbdb2a7827722fd" providerId="LiveId" clId="{FBCB8C2C-E1BA-4BBE-948A-3F181CD3ECDD}" dt="2020-01-30T19:34:36.091" v="9688"/>
          <ac:picMkLst>
            <pc:docMk/>
            <pc:sldMk cId="3274942739" sldId="291"/>
            <ac:picMk id="12" creationId="{CCDED84A-7BBC-4A69-8DCB-F7FD151CC3BF}"/>
          </ac:picMkLst>
        </pc:picChg>
      </pc:sldChg>
      <pc:sldChg chg="add del">
        <pc:chgData name="Phyllipe Lima" userId="afbdb2a7827722fd" providerId="LiveId" clId="{FBCB8C2C-E1BA-4BBE-948A-3F181CD3ECDD}" dt="2020-01-30T20:27:41.654" v="9866" actId="47"/>
        <pc:sldMkLst>
          <pc:docMk/>
          <pc:sldMk cId="350642399" sldId="292"/>
        </pc:sldMkLst>
      </pc:sldChg>
      <pc:sldChg chg="addSp delSp add modNotesTx">
        <pc:chgData name="Phyllipe Lima" userId="afbdb2a7827722fd" providerId="LiveId" clId="{FBCB8C2C-E1BA-4BBE-948A-3F181CD3ECDD}" dt="2020-01-30T19:36:18.783" v="9804" actId="20577"/>
        <pc:sldMkLst>
          <pc:docMk/>
          <pc:sldMk cId="771427067" sldId="293"/>
        </pc:sldMkLst>
        <pc:picChg chg="add">
          <ac:chgData name="Phyllipe Lima" userId="afbdb2a7827722fd" providerId="LiveId" clId="{FBCB8C2C-E1BA-4BBE-948A-3F181CD3ECDD}" dt="2020-01-30T19:35:31.784" v="9691"/>
          <ac:picMkLst>
            <pc:docMk/>
            <pc:sldMk cId="771427067" sldId="293"/>
            <ac:picMk id="2" creationId="{E5883857-C7B1-4546-A8A2-F75C26DE8F3A}"/>
          </ac:picMkLst>
        </pc:picChg>
        <pc:picChg chg="del">
          <ac:chgData name="Phyllipe Lima" userId="afbdb2a7827722fd" providerId="LiveId" clId="{FBCB8C2C-E1BA-4BBE-948A-3F181CD3ECDD}" dt="2020-01-30T19:35:31.441" v="9690" actId="478"/>
          <ac:picMkLst>
            <pc:docMk/>
            <pc:sldMk cId="771427067" sldId="293"/>
            <ac:picMk id="11" creationId="{FA81C2EE-4DF9-4DFD-B0FC-2D4722BB735C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0:55:34.955" v="10944" actId="20577"/>
        <pc:sldMkLst>
          <pc:docMk/>
          <pc:sldMk cId="4235609691" sldId="294"/>
        </pc:sldMkLst>
        <pc:spChg chg="add mod">
          <ac:chgData name="Phyllipe Lima" userId="afbdb2a7827722fd" providerId="LiveId" clId="{FBCB8C2C-E1BA-4BBE-948A-3F181CD3ECDD}" dt="2020-01-30T20:28:51.519" v="9897" actId="14100"/>
          <ac:spMkLst>
            <pc:docMk/>
            <pc:sldMk cId="4235609691" sldId="294"/>
            <ac:spMk id="7" creationId="{31C399B9-16AE-4858-A02C-509A345A0FC4}"/>
          </ac:spMkLst>
        </pc:spChg>
        <pc:spChg chg="add mod">
          <ac:chgData name="Phyllipe Lima" userId="afbdb2a7827722fd" providerId="LiveId" clId="{FBCB8C2C-E1BA-4BBE-948A-3F181CD3ECDD}" dt="2020-01-30T20:29:00.047" v="9901" actId="14100"/>
          <ac:spMkLst>
            <pc:docMk/>
            <pc:sldMk cId="4235609691" sldId="294"/>
            <ac:spMk id="9" creationId="{BCC00706-232F-44A9-ADE7-D0A585A8EA83}"/>
          </ac:spMkLst>
        </pc:spChg>
        <pc:picChg chg="del">
          <ac:chgData name="Phyllipe Lima" userId="afbdb2a7827722fd" providerId="LiveId" clId="{FBCB8C2C-E1BA-4BBE-948A-3F181CD3ECDD}" dt="2020-01-30T19:39:24.148" v="9806" actId="478"/>
          <ac:picMkLst>
            <pc:docMk/>
            <pc:sldMk cId="4235609691" sldId="294"/>
            <ac:picMk id="2" creationId="{E5883857-C7B1-4546-A8A2-F75C26DE8F3A}"/>
          </ac:picMkLst>
        </pc:picChg>
        <pc:picChg chg="add mod">
          <ac:chgData name="Phyllipe Lima" userId="afbdb2a7827722fd" providerId="LiveId" clId="{FBCB8C2C-E1BA-4BBE-948A-3F181CD3ECDD}" dt="2020-01-30T19:39:30.684" v="9810" actId="1076"/>
          <ac:picMkLst>
            <pc:docMk/>
            <pc:sldMk cId="4235609691" sldId="294"/>
            <ac:picMk id="4" creationId="{33E19901-3871-4E40-89BF-2FDC4BC6BEF4}"/>
          </ac:picMkLst>
        </pc:picChg>
      </pc:sldChg>
      <pc:sldChg chg="add del">
        <pc:chgData name="Phyllipe Lima" userId="afbdb2a7827722fd" providerId="LiveId" clId="{FBCB8C2C-E1BA-4BBE-948A-3F181CD3ECDD}" dt="2020-01-30T20:26:10.518" v="9853" actId="47"/>
        <pc:sldMkLst>
          <pc:docMk/>
          <pc:sldMk cId="2574449612" sldId="295"/>
        </pc:sldMkLst>
      </pc:sldChg>
      <pc:sldChg chg="addSp delSp add ord modTransition modNotesTx">
        <pc:chgData name="Phyllipe Lima" userId="afbdb2a7827722fd" providerId="LiveId" clId="{FBCB8C2C-E1BA-4BBE-948A-3F181CD3ECDD}" dt="2020-01-30T20:26:36.968" v="9865"/>
        <pc:sldMkLst>
          <pc:docMk/>
          <pc:sldMk cId="2833415119" sldId="295"/>
        </pc:sldMkLst>
        <pc:spChg chg="del">
          <ac:chgData name="Phyllipe Lima" userId="afbdb2a7827722fd" providerId="LiveId" clId="{FBCB8C2C-E1BA-4BBE-948A-3F181CD3ECDD}" dt="2020-01-30T20:26:14.420" v="9856" actId="478"/>
          <ac:spMkLst>
            <pc:docMk/>
            <pc:sldMk cId="2833415119" sldId="295"/>
            <ac:spMk id="2" creationId="{6A146D6D-F2F1-44C4-B29A-B70D247D5642}"/>
          </ac:spMkLst>
        </pc:spChg>
        <pc:picChg chg="del">
          <ac:chgData name="Phyllipe Lima" userId="afbdb2a7827722fd" providerId="LiveId" clId="{FBCB8C2C-E1BA-4BBE-948A-3F181CD3ECDD}" dt="2020-01-30T20:26:14.879" v="9857" actId="478"/>
          <ac:picMkLst>
            <pc:docMk/>
            <pc:sldMk cId="2833415119" sldId="295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20:26:13.718" v="9855" actId="478"/>
          <ac:picMkLst>
            <pc:docMk/>
            <pc:sldMk cId="2833415119" sldId="295"/>
            <ac:picMk id="9218" creationId="{5F56FB73-5CF3-44DE-ADA1-698CD50A235B}"/>
          </ac:picMkLst>
        </pc:picChg>
        <pc:picChg chg="add">
          <ac:chgData name="Phyllipe Lima" userId="afbdb2a7827722fd" providerId="LiveId" clId="{FBCB8C2C-E1BA-4BBE-948A-3F181CD3ECDD}" dt="2020-01-30T20:26:16.184" v="9858"/>
          <ac:picMkLst>
            <pc:docMk/>
            <pc:sldMk cId="2833415119" sldId="295"/>
            <ac:picMk id="10242" creationId="{9255C987-7159-4F7C-BCDE-CEAACC3AB3C6}"/>
          </ac:picMkLst>
        </pc:picChg>
      </pc:sldChg>
      <pc:sldChg chg="delSp modSp add modAnim">
        <pc:chgData name="Phyllipe Lima" userId="afbdb2a7827722fd" providerId="LiveId" clId="{FBCB8C2C-E1BA-4BBE-948A-3F181CD3ECDD}" dt="2020-01-30T20:51:47.376" v="10173"/>
        <pc:sldMkLst>
          <pc:docMk/>
          <pc:sldMk cId="793959533" sldId="296"/>
        </pc:sldMkLst>
        <pc:picChg chg="mod">
          <ac:chgData name="Phyllipe Lima" userId="afbdb2a7827722fd" providerId="LiveId" clId="{FBCB8C2C-E1BA-4BBE-948A-3F181CD3ECDD}" dt="2020-01-30T20:49:42.151" v="10168" actId="1076"/>
          <ac:picMkLst>
            <pc:docMk/>
            <pc:sldMk cId="793959533" sldId="296"/>
            <ac:picMk id="21" creationId="{60DAF753-EFD6-4A5F-8456-A26B82AA1971}"/>
          </ac:picMkLst>
        </pc:picChg>
        <pc:picChg chg="mod">
          <ac:chgData name="Phyllipe Lima" userId="afbdb2a7827722fd" providerId="LiveId" clId="{FBCB8C2C-E1BA-4BBE-948A-3F181CD3ECDD}" dt="2020-01-30T20:49:36.242" v="10164" actId="1076"/>
          <ac:picMkLst>
            <pc:docMk/>
            <pc:sldMk cId="793959533" sldId="296"/>
            <ac:picMk id="22" creationId="{B73C15BA-11C3-420E-BBD6-F950F0004D98}"/>
          </ac:picMkLst>
        </pc:picChg>
        <pc:picChg chg="del mod">
          <ac:chgData name="Phyllipe Lima" userId="afbdb2a7827722fd" providerId="LiveId" clId="{FBCB8C2C-E1BA-4BBE-948A-3F181CD3ECDD}" dt="2020-01-30T20:49:31.236" v="10161" actId="478"/>
          <ac:picMkLst>
            <pc:docMk/>
            <pc:sldMk cId="793959533" sldId="296"/>
            <ac:picMk id="5122" creationId="{BE761607-D3F5-468B-8265-44122AA76264}"/>
          </ac:picMkLst>
        </pc:picChg>
      </pc:sldChg>
      <pc:sldChg chg="addSp delSp modSp add delAnim modNotesTx">
        <pc:chgData name="Phyllipe Lima" userId="afbdb2a7827722fd" providerId="LiveId" clId="{FBCB8C2C-E1BA-4BBE-948A-3F181CD3ECDD}" dt="2020-01-30T20:58:12.584" v="10999"/>
        <pc:sldMkLst>
          <pc:docMk/>
          <pc:sldMk cId="3376087517" sldId="297"/>
        </pc:sldMkLst>
        <pc:spChg chg="del">
          <ac:chgData name="Phyllipe Lima" userId="afbdb2a7827722fd" providerId="LiveId" clId="{FBCB8C2C-E1BA-4BBE-948A-3F181CD3ECDD}" dt="2020-01-30T20:57:23.363" v="10998" actId="478"/>
          <ac:spMkLst>
            <pc:docMk/>
            <pc:sldMk cId="3376087517" sldId="297"/>
            <ac:spMk id="7" creationId="{31C399B9-16AE-4858-A02C-509A345A0FC4}"/>
          </ac:spMkLst>
        </pc:spChg>
        <pc:spChg chg="del">
          <ac:chgData name="Phyllipe Lima" userId="afbdb2a7827722fd" providerId="LiveId" clId="{FBCB8C2C-E1BA-4BBE-948A-3F181CD3ECDD}" dt="2020-01-30T20:57:22.619" v="10997" actId="478"/>
          <ac:spMkLst>
            <pc:docMk/>
            <pc:sldMk cId="3376087517" sldId="297"/>
            <ac:spMk id="9" creationId="{BCC00706-232F-44A9-ADE7-D0A585A8EA83}"/>
          </ac:spMkLst>
        </pc:spChg>
        <pc:picChg chg="add">
          <ac:chgData name="Phyllipe Lima" userId="afbdb2a7827722fd" providerId="LiveId" clId="{FBCB8C2C-E1BA-4BBE-948A-3F181CD3ECDD}" dt="2020-01-30T20:58:12.584" v="10999"/>
          <ac:picMkLst>
            <pc:docMk/>
            <pc:sldMk cId="3376087517" sldId="297"/>
            <ac:picMk id="2" creationId="{1CCC5256-7781-44D3-853F-D7C8021F916A}"/>
          </ac:picMkLst>
        </pc:picChg>
        <pc:picChg chg="del mod">
          <ac:chgData name="Phyllipe Lima" userId="afbdb2a7827722fd" providerId="LiveId" clId="{FBCB8C2C-E1BA-4BBE-948A-3F181CD3ECDD}" dt="2020-01-30T20:57:21.861" v="10996" actId="478"/>
          <ac:picMkLst>
            <pc:docMk/>
            <pc:sldMk cId="3376087517" sldId="297"/>
            <ac:picMk id="4" creationId="{33E19901-3871-4E40-89BF-2FDC4BC6BEF4}"/>
          </ac:picMkLst>
        </pc:picChg>
      </pc:sldChg>
      <pc:sldChg chg="addSp delSp modSp add modNotesTx">
        <pc:chgData name="Phyllipe Lima" userId="afbdb2a7827722fd" providerId="LiveId" clId="{FBCB8C2C-E1BA-4BBE-948A-3F181CD3ECDD}" dt="2020-01-30T20:59:04.971" v="11045" actId="20577"/>
        <pc:sldMkLst>
          <pc:docMk/>
          <pc:sldMk cId="1982005286" sldId="298"/>
        </pc:sldMkLst>
        <pc:picChg chg="del">
          <ac:chgData name="Phyllipe Lima" userId="afbdb2a7827722fd" providerId="LiveId" clId="{FBCB8C2C-E1BA-4BBE-948A-3F181CD3ECDD}" dt="2020-01-30T20:58:50.164" v="11001" actId="478"/>
          <ac:picMkLst>
            <pc:docMk/>
            <pc:sldMk cId="1982005286" sldId="298"/>
            <ac:picMk id="2" creationId="{1CCC5256-7781-44D3-853F-D7C8021F916A}"/>
          </ac:picMkLst>
        </pc:picChg>
        <pc:picChg chg="add mod">
          <ac:chgData name="Phyllipe Lima" userId="afbdb2a7827722fd" providerId="LiveId" clId="{FBCB8C2C-E1BA-4BBE-948A-3F181CD3ECDD}" dt="2020-01-30T20:58:54.802" v="11004" actId="1076"/>
          <ac:picMkLst>
            <pc:docMk/>
            <pc:sldMk cId="1982005286" sldId="298"/>
            <ac:picMk id="4" creationId="{E68043F3-66B3-4B7E-998E-2B2364C9A461}"/>
          </ac:picMkLst>
        </pc:picChg>
      </pc:sldChg>
      <pc:sldChg chg="delSp add modNotesTx">
        <pc:chgData name="Phyllipe Lima" userId="afbdb2a7827722fd" providerId="LiveId" clId="{FBCB8C2C-E1BA-4BBE-948A-3F181CD3ECDD}" dt="2020-01-30T21:23:34.516" v="11555" actId="478"/>
        <pc:sldMkLst>
          <pc:docMk/>
          <pc:sldMk cId="1282791658" sldId="299"/>
        </pc:sldMkLst>
        <pc:picChg chg="del">
          <ac:chgData name="Phyllipe Lima" userId="afbdb2a7827722fd" providerId="LiveId" clId="{FBCB8C2C-E1BA-4BBE-948A-3F181CD3ECDD}" dt="2020-01-30T21:23:34.516" v="11555" actId="478"/>
          <ac:picMkLst>
            <pc:docMk/>
            <pc:sldMk cId="1282791658" sldId="299"/>
            <ac:picMk id="4" creationId="{E68043F3-66B3-4B7E-998E-2B2364C9A461}"/>
          </ac:picMkLst>
        </pc:picChg>
      </pc:sldChg>
    </pc:docChg>
  </pc:docChgLst>
  <pc:docChgLst>
    <pc:chgData name="Phyllipe Lima" userId="afbdb2a7827722fd" providerId="Windows Live" clId="Web-{34446324-9206-4D05-997A-4BBE9B711777}"/>
    <pc:docChg chg="addSld modSld">
      <pc:chgData name="Phyllipe Lima" userId="afbdb2a7827722fd" providerId="Windows Live" clId="Web-{34446324-9206-4D05-997A-4BBE9B711777}" dt="2021-09-10T14:14:02.620" v="126" actId="20577"/>
      <pc:docMkLst>
        <pc:docMk/>
      </pc:docMkLst>
      <pc:sldChg chg="delSp modSp add replId">
        <pc:chgData name="Phyllipe Lima" userId="afbdb2a7827722fd" providerId="Windows Live" clId="Web-{34446324-9206-4D05-997A-4BBE9B711777}" dt="2021-09-10T14:07:56.644" v="27" actId="20577"/>
        <pc:sldMkLst>
          <pc:docMk/>
          <pc:sldMk cId="972728237" sldId="453"/>
        </pc:sldMkLst>
        <pc:spChg chg="mod">
          <ac:chgData name="Phyllipe Lima" userId="afbdb2a7827722fd" providerId="Windows Live" clId="Web-{34446324-9206-4D05-997A-4BBE9B711777}" dt="2021-09-10T14:07:56.644" v="27" actId="20577"/>
          <ac:spMkLst>
            <pc:docMk/>
            <pc:sldMk cId="972728237" sldId="453"/>
            <ac:spMk id="17" creationId="{DF9DE86F-FEC4-49E8-B306-AAE87B682D4A}"/>
          </ac:spMkLst>
        </pc:spChg>
        <pc:spChg chg="mod">
          <ac:chgData name="Phyllipe Lima" userId="afbdb2a7827722fd" providerId="Windows Live" clId="Web-{34446324-9206-4D05-997A-4BBE9B711777}" dt="2021-09-10T14:02:20.733" v="24" actId="20577"/>
          <ac:spMkLst>
            <pc:docMk/>
            <pc:sldMk cId="972728237" sldId="453"/>
            <ac:spMk id="19" creationId="{88A6C215-A145-4DFB-A112-C65692FF442F}"/>
          </ac:spMkLst>
        </pc:spChg>
        <pc:picChg chg="del">
          <ac:chgData name="Phyllipe Lima" userId="afbdb2a7827722fd" providerId="Windows Live" clId="Web-{34446324-9206-4D05-997A-4BBE9B711777}" dt="2021-09-10T14:01:30.370" v="3"/>
          <ac:picMkLst>
            <pc:docMk/>
            <pc:sldMk cId="972728237" sldId="453"/>
            <ac:picMk id="29" creationId="{9D6452CD-FD69-44EB-8F96-94AAF216BEE6}"/>
          </ac:picMkLst>
        </pc:picChg>
      </pc:sldChg>
      <pc:sldChg chg="addSp modSp add replId addAnim">
        <pc:chgData name="Phyllipe Lima" userId="afbdb2a7827722fd" providerId="Windows Live" clId="Web-{34446324-9206-4D05-997A-4BBE9B711777}" dt="2021-09-10T14:14:02.620" v="126" actId="20577"/>
        <pc:sldMkLst>
          <pc:docMk/>
          <pc:sldMk cId="843092011" sldId="454"/>
        </pc:sldMkLst>
        <pc:spChg chg="add mod">
          <ac:chgData name="Phyllipe Lima" userId="afbdb2a7827722fd" providerId="Windows Live" clId="Web-{34446324-9206-4D05-997A-4BBE9B711777}" dt="2021-09-10T14:10:28.466" v="83" actId="20577"/>
          <ac:spMkLst>
            <pc:docMk/>
            <pc:sldMk cId="843092011" sldId="454"/>
            <ac:spMk id="2" creationId="{D83B03BF-9C06-4DC2-AFAE-C3C8601653EB}"/>
          </ac:spMkLst>
        </pc:spChg>
        <pc:spChg chg="add mod">
          <ac:chgData name="Phyllipe Lima" userId="afbdb2a7827722fd" providerId="Windows Live" clId="Web-{34446324-9206-4D05-997A-4BBE9B711777}" dt="2021-09-10T14:10:55.765" v="104" actId="20577"/>
          <ac:spMkLst>
            <pc:docMk/>
            <pc:sldMk cId="843092011" sldId="454"/>
            <ac:spMk id="3" creationId="{B4E64FA5-FDD1-4F70-871D-BE9131DB1E2E}"/>
          </ac:spMkLst>
        </pc:spChg>
        <pc:spChg chg="add mod">
          <ac:chgData name="Phyllipe Lima" userId="afbdb2a7827722fd" providerId="Windows Live" clId="Web-{34446324-9206-4D05-997A-4BBE9B711777}" dt="2021-09-10T14:14:02.620" v="126" actId="20577"/>
          <ac:spMkLst>
            <pc:docMk/>
            <pc:sldMk cId="843092011" sldId="454"/>
            <ac:spMk id="9" creationId="{BF7748F5-A60E-4B14-AEA6-31BCD7DB8C6A}"/>
          </ac:spMkLst>
        </pc:spChg>
        <pc:spChg chg="mod">
          <ac:chgData name="Phyllipe Lima" userId="afbdb2a7827722fd" providerId="Windows Live" clId="Web-{34446324-9206-4D05-997A-4BBE9B711777}" dt="2021-09-10T14:10:35.732" v="86" actId="14100"/>
          <ac:spMkLst>
            <pc:docMk/>
            <pc:sldMk cId="843092011" sldId="454"/>
            <ac:spMk id="12" creationId="{D767F509-339B-42B3-B485-4D594FC89D7E}"/>
          </ac:spMkLst>
        </pc:spChg>
        <pc:spChg chg="mod">
          <ac:chgData name="Phyllipe Lima" userId="afbdb2a7827722fd" providerId="Windows Live" clId="Web-{34446324-9206-4D05-997A-4BBE9B711777}" dt="2021-09-10T14:10:06.684" v="72" actId="1076"/>
          <ac:spMkLst>
            <pc:docMk/>
            <pc:sldMk cId="843092011" sldId="454"/>
            <ac:spMk id="13" creationId="{BA119BF4-8891-4DF8-989F-0556655B5E02}"/>
          </ac:spMkLst>
        </pc:spChg>
        <pc:spChg chg="mod">
          <ac:chgData name="Phyllipe Lima" userId="afbdb2a7827722fd" providerId="Windows Live" clId="Web-{34446324-9206-4D05-997A-4BBE9B711777}" dt="2021-09-10T14:08:54.492" v="65" actId="1076"/>
          <ac:spMkLst>
            <pc:docMk/>
            <pc:sldMk cId="843092011" sldId="454"/>
            <ac:spMk id="15" creationId="{044FC36E-D931-4015-BBCC-D4C94A31290E}"/>
          </ac:spMkLst>
        </pc:spChg>
        <pc:spChg chg="mod">
          <ac:chgData name="Phyllipe Lima" userId="afbdb2a7827722fd" providerId="Windows Live" clId="Web-{34446324-9206-4D05-997A-4BBE9B711777}" dt="2021-09-10T14:10:09.075" v="74" actId="1076"/>
          <ac:spMkLst>
            <pc:docMk/>
            <pc:sldMk cId="843092011" sldId="454"/>
            <ac:spMk id="16" creationId="{7450DED6-8BD5-4CC2-B778-A65D8DB531DB}"/>
          </ac:spMkLst>
        </pc:spChg>
        <pc:spChg chg="mod">
          <ac:chgData name="Phyllipe Lima" userId="afbdb2a7827722fd" providerId="Windows Live" clId="Web-{34446324-9206-4D05-997A-4BBE9B711777}" dt="2021-09-10T14:12:01.332" v="116" actId="20577"/>
          <ac:spMkLst>
            <pc:docMk/>
            <pc:sldMk cId="843092011" sldId="454"/>
            <ac:spMk id="17" creationId="{DF9DE86F-FEC4-49E8-B306-AAE87B682D4A}"/>
          </ac:spMkLst>
        </pc:spChg>
        <pc:spChg chg="mod">
          <ac:chgData name="Phyllipe Lima" userId="afbdb2a7827722fd" providerId="Windows Live" clId="Web-{34446324-9206-4D05-997A-4BBE9B711777}" dt="2021-09-10T14:10:06.699" v="73" actId="1076"/>
          <ac:spMkLst>
            <pc:docMk/>
            <pc:sldMk cId="843092011" sldId="454"/>
            <ac:spMk id="19" creationId="{88A6C215-A145-4DFB-A112-C65692FF442F}"/>
          </ac:spMkLst>
        </pc:spChg>
        <pc:cxnChg chg="add mod">
          <ac:chgData name="Phyllipe Lima" userId="afbdb2a7827722fd" providerId="Windows Live" clId="Web-{34446324-9206-4D05-997A-4BBE9B711777}" dt="2021-09-10T14:11:02.562" v="108" actId="14100"/>
          <ac:cxnSpMkLst>
            <pc:docMk/>
            <pc:sldMk cId="843092011" sldId="454"/>
            <ac:cxnSpMk id="4" creationId="{B0556979-497A-4C9D-A853-3F1E8F16B5B1}"/>
          </ac:cxnSpMkLst>
        </pc:cxnChg>
        <pc:cxnChg chg="add mod">
          <ac:chgData name="Phyllipe Lima" userId="afbdb2a7827722fd" providerId="Windows Live" clId="Web-{34446324-9206-4D05-997A-4BBE9B711777}" dt="2021-09-10T14:12:09.910" v="120" actId="14100"/>
          <ac:cxnSpMkLst>
            <pc:docMk/>
            <pc:sldMk cId="843092011" sldId="454"/>
            <ac:cxnSpMk id="10" creationId="{AAD7CEF9-3442-4AFE-BC75-D1EF4591CF2A}"/>
          </ac:cxnSpMkLst>
        </pc:cxnChg>
        <pc:cxnChg chg="mod">
          <ac:chgData name="Phyllipe Lima" userId="afbdb2a7827722fd" providerId="Windows Live" clId="Web-{34446324-9206-4D05-997A-4BBE9B711777}" dt="2021-09-10T14:12:13.582" v="121" actId="14100"/>
          <ac:cxnSpMkLst>
            <pc:docMk/>
            <pc:sldMk cId="843092011" sldId="454"/>
            <ac:cxnSpMk id="18" creationId="{9D6D8AA7-C499-40E7-80DF-BB614CFE75F8}"/>
          </ac:cxnSpMkLst>
        </pc:cxnChg>
      </pc:sldChg>
    </pc:docChg>
  </pc:docChgLst>
  <pc:docChgLst>
    <pc:chgData name="Phyllipe Lima" userId="afbdb2a7827722fd" providerId="Windows Live" clId="Web-{45D3C21A-AF00-42E5-A8F7-71CDBAE45C0A}"/>
    <pc:docChg chg="modSld">
      <pc:chgData name="Phyllipe Lima" userId="afbdb2a7827722fd" providerId="Windows Live" clId="Web-{45D3C21A-AF00-42E5-A8F7-71CDBAE45C0A}" dt="2021-04-09T23:52:04.521" v="3" actId="14100"/>
      <pc:docMkLst>
        <pc:docMk/>
      </pc:docMkLst>
      <pc:sldChg chg="addSp modSp addAnim">
        <pc:chgData name="Phyllipe Lima" userId="afbdb2a7827722fd" providerId="Windows Live" clId="Web-{45D3C21A-AF00-42E5-A8F7-71CDBAE45C0A}" dt="2021-04-09T23:52:04.521" v="3" actId="14100"/>
        <pc:sldMkLst>
          <pc:docMk/>
          <pc:sldMk cId="4205655379" sldId="373"/>
        </pc:sldMkLst>
        <pc:spChg chg="add mod">
          <ac:chgData name="Phyllipe Lima" userId="afbdb2a7827722fd" providerId="Windows Live" clId="Web-{45D3C21A-AF00-42E5-A8F7-71CDBAE45C0A}" dt="2021-04-09T23:52:04.521" v="3" actId="14100"/>
          <ac:spMkLst>
            <pc:docMk/>
            <pc:sldMk cId="4205655379" sldId="373"/>
            <ac:spMk id="11" creationId="{C15AB409-DA15-4327-98FB-218554C98675}"/>
          </ac:spMkLst>
        </pc:spChg>
      </pc:sldChg>
    </pc:docChg>
  </pc:docChgLst>
  <pc:docChgLst>
    <pc:chgData name="Phyllipe Lima" userId="afbdb2a7827722fd" providerId="Windows Live" clId="Web-{CB70927E-FB00-45F3-BCA9-E745374CCE52}"/>
    <pc:docChg chg="addSld delSld modSld">
      <pc:chgData name="Phyllipe Lima" userId="afbdb2a7827722fd" providerId="Windows Live" clId="Web-{CB70927E-FB00-45F3-BCA9-E745374CCE52}" dt="2021-04-05T13:37:13.972" v="78"/>
      <pc:docMkLst>
        <pc:docMk/>
      </pc:docMkLst>
      <pc:sldChg chg="addSp delSp modSp addAnim delAnim">
        <pc:chgData name="Phyllipe Lima" userId="afbdb2a7827722fd" providerId="Windows Live" clId="Web-{CB70927E-FB00-45F3-BCA9-E745374CCE52}" dt="2021-04-05T13:37:13.972" v="78"/>
        <pc:sldMkLst>
          <pc:docMk/>
          <pc:sldMk cId="2279137439" sldId="362"/>
        </pc:sldMkLst>
        <pc:spChg chg="add del mod">
          <ac:chgData name="Phyllipe Lima" userId="afbdb2a7827722fd" providerId="Windows Live" clId="Web-{CB70927E-FB00-45F3-BCA9-E745374CCE52}" dt="2021-04-05T13:32:26.434" v="15"/>
          <ac:spMkLst>
            <pc:docMk/>
            <pc:sldMk cId="2279137439" sldId="362"/>
            <ac:spMk id="4" creationId="{5B927583-3EAB-4890-8549-F76A4F49639C}"/>
          </ac:spMkLst>
        </pc:spChg>
        <pc:spChg chg="add mod">
          <ac:chgData name="Phyllipe Lima" userId="afbdb2a7827722fd" providerId="Windows Live" clId="Web-{CB70927E-FB00-45F3-BCA9-E745374CCE52}" dt="2021-04-05T13:34:02.999" v="53" actId="20577"/>
          <ac:spMkLst>
            <pc:docMk/>
            <pc:sldMk cId="2279137439" sldId="362"/>
            <ac:spMk id="9" creationId="{CA5488C0-EBEF-4700-BB4C-11B8988D0705}"/>
          </ac:spMkLst>
        </pc:spChg>
        <pc:spChg chg="add mod">
          <ac:chgData name="Phyllipe Lima" userId="afbdb2a7827722fd" providerId="Windows Live" clId="Web-{CB70927E-FB00-45F3-BCA9-E745374CCE52}" dt="2021-04-05T13:36:43.627" v="67" actId="20577"/>
          <ac:spMkLst>
            <pc:docMk/>
            <pc:sldMk cId="2279137439" sldId="362"/>
            <ac:spMk id="11" creationId="{83127630-AC9F-4115-BABC-05B9D965C48D}"/>
          </ac:spMkLst>
        </pc:spChg>
        <pc:spChg chg="mod">
          <ac:chgData name="Phyllipe Lima" userId="afbdb2a7827722fd" providerId="Windows Live" clId="Web-{CB70927E-FB00-45F3-BCA9-E745374CCE52}" dt="2021-04-05T13:36:49.628" v="72" actId="20577"/>
          <ac:spMkLst>
            <pc:docMk/>
            <pc:sldMk cId="2279137439" sldId="362"/>
            <ac:spMk id="17" creationId="{DF9DE86F-FEC4-49E8-B306-AAE87B682D4A}"/>
          </ac:spMkLst>
        </pc:spChg>
        <pc:spChg chg="add del mod">
          <ac:chgData name="Phyllipe Lima" userId="afbdb2a7827722fd" providerId="Windows Live" clId="Web-{CB70927E-FB00-45F3-BCA9-E745374CCE52}" dt="2021-04-05T13:32:01.543" v="8" actId="1076"/>
          <ac:spMkLst>
            <pc:docMk/>
            <pc:sldMk cId="2279137439" sldId="362"/>
            <ac:spMk id="20" creationId="{DB6DEE49-47EB-4E5A-9070-293AE70C0BD0}"/>
          </ac:spMkLst>
        </pc:spChg>
        <pc:cxnChg chg="mod">
          <ac:chgData name="Phyllipe Lima" userId="afbdb2a7827722fd" providerId="Windows Live" clId="Web-{CB70927E-FB00-45F3-BCA9-E745374CCE52}" dt="2021-04-05T13:37:13.956" v="77"/>
          <ac:cxnSpMkLst>
            <pc:docMk/>
            <pc:sldMk cId="2279137439" sldId="362"/>
            <ac:cxnSpMk id="3" creationId="{8FE17366-E450-40ED-9B6C-895BA64380B7}"/>
          </ac:cxnSpMkLst>
        </pc:cxnChg>
        <pc:cxnChg chg="add mod">
          <ac:chgData name="Phyllipe Lima" userId="afbdb2a7827722fd" providerId="Windows Live" clId="Web-{CB70927E-FB00-45F3-BCA9-E745374CCE52}" dt="2021-04-05T13:35:47.814" v="62" actId="14100"/>
          <ac:cxnSpMkLst>
            <pc:docMk/>
            <pc:sldMk cId="2279137439" sldId="362"/>
            <ac:cxnSpMk id="10" creationId="{C76F5DD3-6F48-47BD-A1F9-279E6CB78B20}"/>
          </ac:cxnSpMkLst>
        </pc:cxnChg>
        <pc:cxnChg chg="mod">
          <ac:chgData name="Phyllipe Lima" userId="afbdb2a7827722fd" providerId="Windows Live" clId="Web-{CB70927E-FB00-45F3-BCA9-E745374CCE52}" dt="2021-04-05T13:32:23.028" v="14" actId="1076"/>
          <ac:cxnSpMkLst>
            <pc:docMk/>
            <pc:sldMk cId="2279137439" sldId="362"/>
            <ac:cxnSpMk id="18" creationId="{9D6D8AA7-C499-40E7-80DF-BB614CFE75F8}"/>
          </ac:cxnSpMkLst>
        </pc:cxnChg>
        <pc:cxnChg chg="add del">
          <ac:chgData name="Phyllipe Lima" userId="afbdb2a7827722fd" providerId="Windows Live" clId="Web-{CB70927E-FB00-45F3-BCA9-E745374CCE52}" dt="2021-04-05T13:32:19.309" v="13"/>
          <ac:cxnSpMkLst>
            <pc:docMk/>
            <pc:sldMk cId="2279137439" sldId="362"/>
            <ac:cxnSpMk id="22" creationId="{80A6BA49-6CD7-4E7F-AC50-C457D43ABD1E}"/>
          </ac:cxnSpMkLst>
        </pc:cxnChg>
        <pc:cxnChg chg="add mod">
          <ac:chgData name="Phyllipe Lima" userId="afbdb2a7827722fd" providerId="Windows Live" clId="Web-{CB70927E-FB00-45F3-BCA9-E745374CCE52}" dt="2021-04-05T13:37:13.972" v="78"/>
          <ac:cxnSpMkLst>
            <pc:docMk/>
            <pc:sldMk cId="2279137439" sldId="362"/>
            <ac:cxnSpMk id="25" creationId="{DAB98543-62E5-4317-95BF-D59397662955}"/>
          </ac:cxnSpMkLst>
        </pc:cxnChg>
      </pc:sldChg>
      <pc:sldChg chg="add replId">
        <pc:chgData name="Phyllipe Lima" userId="afbdb2a7827722fd" providerId="Windows Live" clId="Web-{CB70927E-FB00-45F3-BCA9-E745374CCE52}" dt="2021-04-05T13:32:07.918" v="11"/>
        <pc:sldMkLst>
          <pc:docMk/>
          <pc:sldMk cId="3508297969" sldId="451"/>
        </pc:sldMkLst>
      </pc:sldChg>
      <pc:sldChg chg="add del replId">
        <pc:chgData name="Phyllipe Lima" userId="afbdb2a7827722fd" providerId="Windows Live" clId="Web-{CB70927E-FB00-45F3-BCA9-E745374CCE52}" dt="2021-04-05T13:31:45.855" v="5"/>
        <pc:sldMkLst>
          <pc:docMk/>
          <pc:sldMk cId="4219589405" sldId="451"/>
        </pc:sldMkLst>
      </pc:sldChg>
    </pc:docChg>
  </pc:docChgLst>
  <pc:docChgLst>
    <pc:chgData name="Chris Lima" userId="b5ea056ce2397b48" providerId="LiveId" clId="{E706BC0B-2AA4-42CF-968A-47C2B188B305}"/>
    <pc:docChg chg="undo custSel addSld delSld modSld sldOrd">
      <pc:chgData name="Chris Lima" userId="b5ea056ce2397b48" providerId="LiveId" clId="{E706BC0B-2AA4-42CF-968A-47C2B188B305}" dt="2022-04-01T14:25:11.905" v="190" actId="14100"/>
      <pc:docMkLst>
        <pc:docMk/>
      </pc:docMkLst>
      <pc:sldChg chg="modSp mod">
        <pc:chgData name="Chris Lima" userId="b5ea056ce2397b48" providerId="LiveId" clId="{E706BC0B-2AA4-42CF-968A-47C2B188B305}" dt="2022-03-28T18:08:43.351" v="173" actId="207"/>
        <pc:sldMkLst>
          <pc:docMk/>
          <pc:sldMk cId="1708451728" sldId="259"/>
        </pc:sldMkLst>
        <pc:spChg chg="mod">
          <ac:chgData name="Chris Lima" userId="b5ea056ce2397b48" providerId="LiveId" clId="{E706BC0B-2AA4-42CF-968A-47C2B188B305}" dt="2022-03-27T19:29:15.786" v="13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E706BC0B-2AA4-42CF-968A-47C2B188B305}" dt="2022-03-28T18:08:43.351" v="173" actId="20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Chris Lima" userId="b5ea056ce2397b48" providerId="LiveId" clId="{E706BC0B-2AA4-42CF-968A-47C2B188B305}" dt="2022-03-28T18:09:06.187" v="175" actId="207"/>
        <pc:sldMkLst>
          <pc:docMk/>
          <pc:sldMk cId="1558274516" sldId="354"/>
        </pc:sldMkLst>
        <pc:spChg chg="mod">
          <ac:chgData name="Chris Lima" userId="b5ea056ce2397b48" providerId="LiveId" clId="{E706BC0B-2AA4-42CF-968A-47C2B188B305}" dt="2022-03-28T18:09:06.187" v="175" actId="207"/>
          <ac:spMkLst>
            <pc:docMk/>
            <pc:sldMk cId="1558274516" sldId="354"/>
            <ac:spMk id="3" creationId="{00000000-0000-0000-0000-000000000000}"/>
          </ac:spMkLst>
        </pc:spChg>
      </pc:sldChg>
      <pc:sldChg chg="modSp mod">
        <pc:chgData name="Chris Lima" userId="b5ea056ce2397b48" providerId="LiveId" clId="{E706BC0B-2AA4-42CF-968A-47C2B188B305}" dt="2022-03-28T18:37:35.379" v="182" actId="207"/>
        <pc:sldMkLst>
          <pc:docMk/>
          <pc:sldMk cId="1003905149" sldId="358"/>
        </pc:sldMkLst>
        <pc:spChg chg="mod">
          <ac:chgData name="Chris Lima" userId="b5ea056ce2397b48" providerId="LiveId" clId="{E706BC0B-2AA4-42CF-968A-47C2B188B305}" dt="2022-03-28T18:37:35.379" v="182" actId="207"/>
          <ac:spMkLst>
            <pc:docMk/>
            <pc:sldMk cId="1003905149" sldId="358"/>
            <ac:spMk id="3" creationId="{00000000-0000-0000-0000-000000000000}"/>
          </ac:spMkLst>
        </pc:spChg>
      </pc:sldChg>
      <pc:sldChg chg="modSp">
        <pc:chgData name="Chris Lima" userId="b5ea056ce2397b48" providerId="LiveId" clId="{E706BC0B-2AA4-42CF-968A-47C2B188B305}" dt="2022-03-27T19:51:33.414" v="19" actId="20577"/>
        <pc:sldMkLst>
          <pc:docMk/>
          <pc:sldMk cId="3205467485" sldId="360"/>
        </pc:sldMkLst>
        <pc:spChg chg="mod">
          <ac:chgData name="Chris Lima" userId="b5ea056ce2397b48" providerId="LiveId" clId="{E706BC0B-2AA4-42CF-968A-47C2B188B305}" dt="2022-03-27T19:51:33.414" v="19" actId="20577"/>
          <ac:spMkLst>
            <pc:docMk/>
            <pc:sldMk cId="3205467485" sldId="360"/>
            <ac:spMk id="13" creationId="{1583D08E-2731-42FE-BEC8-E2FC888CC06A}"/>
          </ac:spMkLst>
        </pc:spChg>
      </pc:sldChg>
      <pc:sldChg chg="modSp">
        <pc:chgData name="Chris Lima" userId="b5ea056ce2397b48" providerId="LiveId" clId="{E706BC0B-2AA4-42CF-968A-47C2B188B305}" dt="2022-03-27T19:54:50.256" v="21" actId="207"/>
        <pc:sldMkLst>
          <pc:docMk/>
          <pc:sldMk cId="102878743" sldId="361"/>
        </pc:sldMkLst>
        <pc:spChg chg="mod">
          <ac:chgData name="Chris Lima" userId="b5ea056ce2397b48" providerId="LiveId" clId="{E706BC0B-2AA4-42CF-968A-47C2B188B305}" dt="2022-03-27T19:54:50.256" v="21" actId="207"/>
          <ac:spMkLst>
            <pc:docMk/>
            <pc:sldMk cId="102878743" sldId="361"/>
            <ac:spMk id="13" creationId="{1583D08E-2731-42FE-BEC8-E2FC888CC06A}"/>
          </ac:spMkLst>
        </pc:spChg>
      </pc:sldChg>
      <pc:sldChg chg="modSp mod modAnim modShow">
        <pc:chgData name="Chris Lima" userId="b5ea056ce2397b48" providerId="LiveId" clId="{E706BC0B-2AA4-42CF-968A-47C2B188B305}" dt="2022-03-27T20:12:20.970" v="60" actId="729"/>
        <pc:sldMkLst>
          <pc:docMk/>
          <pc:sldMk cId="2279137439" sldId="362"/>
        </pc:sldMkLst>
        <pc:spChg chg="mod">
          <ac:chgData name="Chris Lima" userId="b5ea056ce2397b48" providerId="LiveId" clId="{E706BC0B-2AA4-42CF-968A-47C2B188B305}" dt="2022-03-27T20:01:10.418" v="28" actId="20577"/>
          <ac:spMkLst>
            <pc:docMk/>
            <pc:sldMk cId="2279137439" sldId="362"/>
            <ac:spMk id="6" creationId="{6C44DC53-67AB-46E6-B871-20FE2507BB48}"/>
          </ac:spMkLst>
        </pc:spChg>
        <pc:spChg chg="mod">
          <ac:chgData name="Chris Lima" userId="b5ea056ce2397b48" providerId="LiveId" clId="{E706BC0B-2AA4-42CF-968A-47C2B188B305}" dt="2022-03-27T19:46:58.162" v="17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Chris Lima" userId="b5ea056ce2397b48" providerId="LiveId" clId="{E706BC0B-2AA4-42CF-968A-47C2B188B305}" dt="2022-03-27T20:02:37.052" v="3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Chris Lima" userId="b5ea056ce2397b48" providerId="LiveId" clId="{E706BC0B-2AA4-42CF-968A-47C2B188B305}" dt="2022-03-27T20:01:08.435" v="26" actId="20577"/>
          <ac:spMkLst>
            <pc:docMk/>
            <pc:sldMk cId="2279137439" sldId="362"/>
            <ac:spMk id="27" creationId="{6F7F5476-DF16-469A-910C-B8D6C535AC1E}"/>
          </ac:spMkLst>
        </pc:spChg>
        <pc:spChg chg="mod">
          <ac:chgData name="Chris Lima" userId="b5ea056ce2397b48" providerId="LiveId" clId="{E706BC0B-2AA4-42CF-968A-47C2B188B305}" dt="2022-03-27T20:01:06.297" v="24" actId="20577"/>
          <ac:spMkLst>
            <pc:docMk/>
            <pc:sldMk cId="2279137439" sldId="362"/>
            <ac:spMk id="29" creationId="{71651AFB-FB03-4BAC-B7AA-CC4C0E8E8D2D}"/>
          </ac:spMkLst>
        </pc:spChg>
        <pc:cxnChg chg="mod">
          <ac:chgData name="Chris Lima" userId="b5ea056ce2397b48" providerId="LiveId" clId="{E706BC0B-2AA4-42CF-968A-47C2B188B305}" dt="2022-03-27T20:03:26.520" v="36" actId="1076"/>
          <ac:cxnSpMkLst>
            <pc:docMk/>
            <pc:sldMk cId="2279137439" sldId="362"/>
            <ac:cxnSpMk id="30" creationId="{A1DE89AE-FAF7-45AA-B6FB-5055C081F9EC}"/>
          </ac:cxnSpMkLst>
        </pc:cxnChg>
      </pc:sldChg>
      <pc:sldChg chg="addSp modSp mod modAnim">
        <pc:chgData name="Chris Lima" userId="b5ea056ce2397b48" providerId="LiveId" clId="{E706BC0B-2AA4-42CF-968A-47C2B188B305}" dt="2022-03-27T20:22:55.742" v="167"/>
        <pc:sldMkLst>
          <pc:docMk/>
          <pc:sldMk cId="3904194454" sldId="366"/>
        </pc:sldMkLst>
        <pc:spChg chg="add mod">
          <ac:chgData name="Chris Lima" userId="b5ea056ce2397b48" providerId="LiveId" clId="{E706BC0B-2AA4-42CF-968A-47C2B188B305}" dt="2022-03-27T20:21:23.611" v="83" actId="17032"/>
          <ac:spMkLst>
            <pc:docMk/>
            <pc:sldMk cId="3904194454" sldId="366"/>
            <ac:spMk id="4" creationId="{E5043B91-B78B-4561-A248-713D02554962}"/>
          </ac:spMkLst>
        </pc:spChg>
        <pc:spChg chg="mod">
          <ac:chgData name="Chris Lima" userId="b5ea056ce2397b48" providerId="LiveId" clId="{E706BC0B-2AA4-42CF-968A-47C2B188B305}" dt="2022-03-27T20:20:41.932" v="81" actId="5793"/>
          <ac:spMkLst>
            <pc:docMk/>
            <pc:sldMk cId="3904194454" sldId="366"/>
            <ac:spMk id="10" creationId="{AB2B4092-3259-4936-B132-83CB8D576AD5}"/>
          </ac:spMkLst>
        </pc:spChg>
        <pc:spChg chg="add mod">
          <ac:chgData name="Chris Lima" userId="b5ea056ce2397b48" providerId="LiveId" clId="{E706BC0B-2AA4-42CF-968A-47C2B188B305}" dt="2022-03-27T20:21:43.804" v="99" actId="14100"/>
          <ac:spMkLst>
            <pc:docMk/>
            <pc:sldMk cId="3904194454" sldId="366"/>
            <ac:spMk id="11" creationId="{0C35D06C-D74E-463C-B992-D26850092C11}"/>
          </ac:spMkLst>
        </pc:spChg>
        <pc:spChg chg="mod">
          <ac:chgData name="Chris Lima" userId="b5ea056ce2397b48" providerId="LiveId" clId="{E706BC0B-2AA4-42CF-968A-47C2B188B305}" dt="2022-03-27T20:18:11.045" v="79" actId="114"/>
          <ac:spMkLst>
            <pc:docMk/>
            <pc:sldMk cId="3904194454" sldId="366"/>
            <ac:spMk id="13" creationId="{1583D08E-2731-42FE-BEC8-E2FC888CC06A}"/>
          </ac:spMkLst>
        </pc:spChg>
        <pc:spChg chg="add mod">
          <ac:chgData name="Chris Lima" userId="b5ea056ce2397b48" providerId="LiveId" clId="{E706BC0B-2AA4-42CF-968A-47C2B188B305}" dt="2022-03-27T20:22:11.047" v="106" actId="14100"/>
          <ac:spMkLst>
            <pc:docMk/>
            <pc:sldMk cId="3904194454" sldId="366"/>
            <ac:spMk id="14" creationId="{E23007DD-5150-4E38-9E20-BFBC2A3BD9A7}"/>
          </ac:spMkLst>
        </pc:spChg>
        <pc:spChg chg="add mod">
          <ac:chgData name="Chris Lima" userId="b5ea056ce2397b48" providerId="LiveId" clId="{E706BC0B-2AA4-42CF-968A-47C2B188B305}" dt="2022-03-27T20:22:44.219" v="166" actId="20577"/>
          <ac:spMkLst>
            <pc:docMk/>
            <pc:sldMk cId="3904194454" sldId="366"/>
            <ac:spMk id="16" creationId="{41DB7990-A1B8-4565-8C6E-513B02C38944}"/>
          </ac:spMkLst>
        </pc:spChg>
        <pc:cxnChg chg="add">
          <ac:chgData name="Chris Lima" userId="b5ea056ce2397b48" providerId="LiveId" clId="{E706BC0B-2AA4-42CF-968A-47C2B188B305}" dt="2022-03-27T20:21:32.843" v="84" actId="11529"/>
          <ac:cxnSpMkLst>
            <pc:docMk/>
            <pc:sldMk cId="3904194454" sldId="366"/>
            <ac:cxnSpMk id="9" creationId="{E86617C8-DB64-4B74-ABF0-9D06C61472F7}"/>
          </ac:cxnSpMkLst>
        </pc:cxnChg>
        <pc:cxnChg chg="add">
          <ac:chgData name="Chris Lima" userId="b5ea056ce2397b48" providerId="LiveId" clId="{E706BC0B-2AA4-42CF-968A-47C2B188B305}" dt="2022-03-27T20:22:24.272" v="107" actId="11529"/>
          <ac:cxnSpMkLst>
            <pc:docMk/>
            <pc:sldMk cId="3904194454" sldId="366"/>
            <ac:cxnSpMk id="15" creationId="{DE20536B-DA27-483F-B1DA-688A903ACEBB}"/>
          </ac:cxnSpMkLst>
        </pc:cxnChg>
      </pc:sldChg>
      <pc:sldChg chg="modSp mod ord">
        <pc:chgData name="Chris Lima" userId="b5ea056ce2397b48" providerId="LiveId" clId="{E706BC0B-2AA4-42CF-968A-47C2B188B305}" dt="2022-04-01T14:25:11.905" v="190" actId="14100"/>
        <pc:sldMkLst>
          <pc:docMk/>
          <pc:sldMk cId="156556326" sldId="370"/>
        </pc:sldMkLst>
        <pc:spChg chg="mod">
          <ac:chgData name="Chris Lima" userId="b5ea056ce2397b48" providerId="LiveId" clId="{E706BC0B-2AA4-42CF-968A-47C2B188B305}" dt="2022-04-01T14:25:05.388" v="188" actId="404"/>
          <ac:spMkLst>
            <pc:docMk/>
            <pc:sldMk cId="156556326" sldId="370"/>
            <ac:spMk id="12" creationId="{DDE8E8C8-813E-49E7-A05C-C98E31D183D3}"/>
          </ac:spMkLst>
        </pc:spChg>
        <pc:picChg chg="mod">
          <ac:chgData name="Chris Lima" userId="b5ea056ce2397b48" providerId="LiveId" clId="{E706BC0B-2AA4-42CF-968A-47C2B188B305}" dt="2022-04-01T14:25:11.905" v="190" actId="14100"/>
          <ac:picMkLst>
            <pc:docMk/>
            <pc:sldMk cId="156556326" sldId="370"/>
            <ac:picMk id="3" creationId="{45F7E707-68CE-492F-BD93-14F17621163D}"/>
          </ac:picMkLst>
        </pc:picChg>
      </pc:sldChg>
      <pc:sldChg chg="modSp mod">
        <pc:chgData name="Chris Lima" userId="b5ea056ce2397b48" providerId="LiveId" clId="{E706BC0B-2AA4-42CF-968A-47C2B188B305}" dt="2022-03-28T18:10:12.102" v="177" actId="207"/>
        <pc:sldMkLst>
          <pc:docMk/>
          <pc:sldMk cId="1027473346" sldId="371"/>
        </pc:sldMkLst>
        <pc:spChg chg="mod">
          <ac:chgData name="Chris Lima" userId="b5ea056ce2397b48" providerId="LiveId" clId="{E706BC0B-2AA4-42CF-968A-47C2B188B305}" dt="2022-03-28T18:10:12.102" v="177" actId="207"/>
          <ac:spMkLst>
            <pc:docMk/>
            <pc:sldMk cId="1027473346" sldId="371"/>
            <ac:spMk id="9" creationId="{2B69469D-2E23-4910-A4CD-3566C249D009}"/>
          </ac:spMkLst>
        </pc:spChg>
      </pc:sldChg>
      <pc:sldChg chg="del">
        <pc:chgData name="Chris Lima" userId="b5ea056ce2397b48" providerId="LiveId" clId="{E706BC0B-2AA4-42CF-968A-47C2B188B305}" dt="2022-03-31T15:33:40.666" v="185" actId="47"/>
        <pc:sldMkLst>
          <pc:docMk/>
          <pc:sldMk cId="3346010371" sldId="374"/>
        </pc:sldMkLst>
      </pc:sldChg>
      <pc:sldChg chg="add del">
        <pc:chgData name="Chris Lima" userId="b5ea056ce2397b48" providerId="LiveId" clId="{E706BC0B-2AA4-42CF-968A-47C2B188B305}" dt="2022-03-27T20:28:57.667" v="171" actId="47"/>
        <pc:sldMkLst>
          <pc:docMk/>
          <pc:sldMk cId="3370637140" sldId="403"/>
        </pc:sldMkLst>
      </pc:sldChg>
      <pc:sldChg chg="add del">
        <pc:chgData name="Chris Lima" userId="b5ea056ce2397b48" providerId="LiveId" clId="{E706BC0B-2AA4-42CF-968A-47C2B188B305}" dt="2022-03-28T18:15:12.672" v="178" actId="47"/>
        <pc:sldMkLst>
          <pc:docMk/>
          <pc:sldMk cId="1827869662" sldId="405"/>
        </pc:sldMkLst>
      </pc:sldChg>
      <pc:sldChg chg="del">
        <pc:chgData name="Chris Lima" userId="b5ea056ce2397b48" providerId="LiveId" clId="{E706BC0B-2AA4-42CF-968A-47C2B188B305}" dt="2022-03-27T20:07:31.308" v="50" actId="47"/>
        <pc:sldMkLst>
          <pc:docMk/>
          <pc:sldMk cId="3508297969" sldId="451"/>
        </pc:sldMkLst>
      </pc:sldChg>
      <pc:sldChg chg="modAnim">
        <pc:chgData name="Chris Lima" userId="b5ea056ce2397b48" providerId="LiveId" clId="{E706BC0B-2AA4-42CF-968A-47C2B188B305}" dt="2022-03-28T18:45:58.218" v="184"/>
        <pc:sldMkLst>
          <pc:docMk/>
          <pc:sldMk cId="843092011" sldId="454"/>
        </pc:sldMkLst>
      </pc:sldChg>
      <pc:sldChg chg="delSp modSp mod ord delAnim modAnim">
        <pc:chgData name="Chris Lima" userId="b5ea056ce2397b48" providerId="LiveId" clId="{E706BC0B-2AA4-42CF-968A-47C2B188B305}" dt="2022-03-27T20:12:39.504" v="61" actId="478"/>
        <pc:sldMkLst>
          <pc:docMk/>
          <pc:sldMk cId="1408102928" sldId="455"/>
        </pc:sldMkLst>
        <pc:spChg chg="del">
          <ac:chgData name="Chris Lima" userId="b5ea056ce2397b48" providerId="LiveId" clId="{E706BC0B-2AA4-42CF-968A-47C2B188B305}" dt="2022-03-27T20:12:39.504" v="61" actId="478"/>
          <ac:spMkLst>
            <pc:docMk/>
            <pc:sldMk cId="1408102928" sldId="455"/>
            <ac:spMk id="11" creationId="{83127630-AC9F-4115-BABC-05B9D965C48D}"/>
          </ac:spMkLst>
        </pc:spChg>
        <pc:spChg chg="mod">
          <ac:chgData name="Chris Lima" userId="b5ea056ce2397b48" providerId="LiveId" clId="{E706BC0B-2AA4-42CF-968A-47C2B188B305}" dt="2022-03-27T20:08:53.428" v="58" actId="20577"/>
          <ac:spMkLst>
            <pc:docMk/>
            <pc:sldMk cId="1408102928" sldId="455"/>
            <ac:spMk id="20" creationId="{DB6DEE49-47EB-4E5A-9070-293AE70C0BD0}"/>
          </ac:spMkLst>
        </pc:spChg>
        <pc:cxnChg chg="del">
          <ac:chgData name="Chris Lima" userId="b5ea056ce2397b48" providerId="LiveId" clId="{E706BC0B-2AA4-42CF-968A-47C2B188B305}" dt="2022-03-27T20:12:39.504" v="61" actId="478"/>
          <ac:cxnSpMkLst>
            <pc:docMk/>
            <pc:sldMk cId="1408102928" sldId="455"/>
            <ac:cxnSpMk id="25" creationId="{DAB98543-62E5-4317-95BF-D59397662955}"/>
          </ac:cxnSpMkLst>
        </pc:cxnChg>
      </pc:sldChg>
    </pc:docChg>
  </pc:docChgLst>
  <pc:docChgLst>
    <pc:chgData name="Phyllipe Lima" userId="afbdb2a7827722fd" providerId="Windows Live" clId="Web-{A94C62F4-B12B-47B3-951B-B48096A8F41A}"/>
    <pc:docChg chg="addSld modSld">
      <pc:chgData name="Phyllipe Lima" userId="afbdb2a7827722fd" providerId="Windows Live" clId="Web-{A94C62F4-B12B-47B3-951B-B48096A8F41A}" dt="2021-09-15T01:47:16.675" v="128" actId="1076"/>
      <pc:docMkLst>
        <pc:docMk/>
      </pc:docMkLst>
      <pc:sldChg chg="modSp">
        <pc:chgData name="Phyllipe Lima" userId="afbdb2a7827722fd" providerId="Windows Live" clId="Web-{A94C62F4-B12B-47B3-951B-B48096A8F41A}" dt="2021-09-15T01:47:16.675" v="128" actId="1076"/>
        <pc:sldMkLst>
          <pc:docMk/>
          <pc:sldMk cId="156556326" sldId="370"/>
        </pc:sldMkLst>
        <pc:picChg chg="mod">
          <ac:chgData name="Phyllipe Lima" userId="afbdb2a7827722fd" providerId="Windows Live" clId="Web-{A94C62F4-B12B-47B3-951B-B48096A8F41A}" dt="2021-09-15T01:47:16.675" v="128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Sp delSp modSp add replId addAnim delAnim">
        <pc:chgData name="Phyllipe Lima" userId="afbdb2a7827722fd" providerId="Windows Live" clId="Web-{A94C62F4-B12B-47B3-951B-B48096A8F41A}" dt="2021-09-15T01:05:45.716" v="107" actId="20577"/>
        <pc:sldMkLst>
          <pc:docMk/>
          <pc:sldMk cId="752753175" sldId="456"/>
        </pc:sldMkLst>
        <pc:spChg chg="del">
          <ac:chgData name="Phyllipe Lima" userId="afbdb2a7827722fd" providerId="Windows Live" clId="Web-{A94C62F4-B12B-47B3-951B-B48096A8F41A}" dt="2021-09-15T00:55:21.891" v="7"/>
          <ac:spMkLst>
            <pc:docMk/>
            <pc:sldMk cId="752753175" sldId="456"/>
            <ac:spMk id="2" creationId="{D83B03BF-9C06-4DC2-AFAE-C3C8601653EB}"/>
          </ac:spMkLst>
        </pc:spChg>
        <pc:spChg chg="add mod">
          <ac:chgData name="Phyllipe Lima" userId="afbdb2a7827722fd" providerId="Windows Live" clId="Web-{A94C62F4-B12B-47B3-951B-B48096A8F41A}" dt="2021-09-15T01:05:45.716" v="107" actId="20577"/>
          <ac:spMkLst>
            <pc:docMk/>
            <pc:sldMk cId="752753175" sldId="456"/>
            <ac:spMk id="3" creationId="{858CE7E3-AB93-461E-91F9-7B2CCB7DBA22}"/>
          </ac:spMkLst>
        </pc:spChg>
        <pc:spChg chg="add del mod">
          <ac:chgData name="Phyllipe Lima" userId="afbdb2a7827722fd" providerId="Windows Live" clId="Web-{A94C62F4-B12B-47B3-951B-B48096A8F41A}" dt="2021-09-15T01:05:22.434" v="100"/>
          <ac:spMkLst>
            <pc:docMk/>
            <pc:sldMk cId="752753175" sldId="456"/>
            <ac:spMk id="4" creationId="{F4F51FFF-2618-4840-9E2B-E529FB652FA4}"/>
          </ac:spMkLst>
        </pc:spChg>
        <pc:spChg chg="add mod">
          <ac:chgData name="Phyllipe Lima" userId="afbdb2a7827722fd" providerId="Windows Live" clId="Web-{A94C62F4-B12B-47B3-951B-B48096A8F41A}" dt="2021-09-15T00:58:38.317" v="78" actId="20577"/>
          <ac:spMkLst>
            <pc:docMk/>
            <pc:sldMk cId="752753175" sldId="456"/>
            <ac:spMk id="6" creationId="{E2C35AD7-37BE-437D-8244-6C4273A5FA10}"/>
          </ac:spMkLst>
        </pc:spChg>
        <pc:spChg chg="del">
          <ac:chgData name="Phyllipe Lima" userId="afbdb2a7827722fd" providerId="Windows Live" clId="Web-{A94C62F4-B12B-47B3-951B-B48096A8F41A}" dt="2021-09-15T00:55:10.031" v="1"/>
          <ac:spMkLst>
            <pc:docMk/>
            <pc:sldMk cId="752753175" sldId="456"/>
            <ac:spMk id="11" creationId="{3A5ECF4F-554A-42EC-A2A2-83B6B7AC3DF6}"/>
          </ac:spMkLst>
        </pc:spChg>
        <pc:spChg chg="mod">
          <ac:chgData name="Phyllipe Lima" userId="afbdb2a7827722fd" providerId="Windows Live" clId="Web-{A94C62F4-B12B-47B3-951B-B48096A8F41A}" dt="2021-09-15T00:56:10.798" v="21" actId="1076"/>
          <ac:spMkLst>
            <pc:docMk/>
            <pc:sldMk cId="752753175" sldId="456"/>
            <ac:spMk id="12" creationId="{D767F509-339B-42B3-B485-4D594FC89D7E}"/>
          </ac:spMkLst>
        </pc:spChg>
        <pc:spChg chg="del">
          <ac:chgData name="Phyllipe Lima" userId="afbdb2a7827722fd" providerId="Windows Live" clId="Web-{A94C62F4-B12B-47B3-951B-B48096A8F41A}" dt="2021-09-15T00:55:23.735" v="8"/>
          <ac:spMkLst>
            <pc:docMk/>
            <pc:sldMk cId="752753175" sldId="456"/>
            <ac:spMk id="14" creationId="{3BCD53D2-BA64-47C8-BE51-3425782C9445}"/>
          </ac:spMkLst>
        </pc:spChg>
        <pc:spChg chg="mod">
          <ac:chgData name="Phyllipe Lima" userId="afbdb2a7827722fd" providerId="Windows Live" clId="Web-{A94C62F4-B12B-47B3-951B-B48096A8F41A}" dt="2021-09-15T01:00:27.959" v="93" actId="20577"/>
          <ac:spMkLst>
            <pc:docMk/>
            <pc:sldMk cId="752753175" sldId="456"/>
            <ac:spMk id="17" creationId="{DF9DE86F-FEC4-49E8-B306-AAE87B682D4A}"/>
          </ac:spMkLst>
        </pc:spChg>
        <pc:spChg chg="mod">
          <ac:chgData name="Phyllipe Lima" userId="afbdb2a7827722fd" providerId="Windows Live" clId="Web-{A94C62F4-B12B-47B3-951B-B48096A8F41A}" dt="2021-09-15T00:56:00.579" v="19" actId="20577"/>
          <ac:spMkLst>
            <pc:docMk/>
            <pc:sldMk cId="752753175" sldId="456"/>
            <ac:spMk id="19" creationId="{88A6C215-A145-4DFB-A112-C65692FF442F}"/>
          </ac:spMkLst>
        </pc:spChg>
        <pc:spChg chg="del">
          <ac:chgData name="Phyllipe Lima" userId="afbdb2a7827722fd" providerId="Windows Live" clId="Web-{A94C62F4-B12B-47B3-951B-B48096A8F41A}" dt="2021-09-15T00:55:14.734" v="4"/>
          <ac:spMkLst>
            <pc:docMk/>
            <pc:sldMk cId="752753175" sldId="456"/>
            <ac:spMk id="21" creationId="{4D45D18E-F4F1-46AA-83CB-3177196A30AC}"/>
          </ac:spMkLst>
        </pc:spChg>
        <pc:cxnChg chg="add mod">
          <ac:chgData name="Phyllipe Lima" userId="afbdb2a7827722fd" providerId="Windows Live" clId="Web-{A94C62F4-B12B-47B3-951B-B48096A8F41A}" dt="2021-09-15T01:00:31.022" v="94" actId="14100"/>
          <ac:cxnSpMkLst>
            <pc:docMk/>
            <pc:sldMk cId="752753175" sldId="456"/>
            <ac:cxnSpMk id="9" creationId="{556BDDD8-ACCF-4FE3-9BA9-791B0CCCC692}"/>
          </ac:cxnSpMkLst>
        </pc:cxnChg>
        <pc:cxnChg chg="add mod">
          <ac:chgData name="Phyllipe Lima" userId="afbdb2a7827722fd" providerId="Windows Live" clId="Web-{A94C62F4-B12B-47B3-951B-B48096A8F41A}" dt="2021-09-15T01:00:45.928" v="98" actId="14100"/>
          <ac:cxnSpMkLst>
            <pc:docMk/>
            <pc:sldMk cId="752753175" sldId="456"/>
            <ac:cxnSpMk id="10" creationId="{D2998C03-3215-4CF6-8E43-6CCAD6B0C363}"/>
          </ac:cxnSpMkLst>
        </pc:cxnChg>
        <pc:cxnChg chg="del">
          <ac:chgData name="Phyllipe Lima" userId="afbdb2a7827722fd" providerId="Windows Live" clId="Web-{A94C62F4-B12B-47B3-951B-B48096A8F41A}" dt="2021-09-15T00:55:11.375" v="2"/>
          <ac:cxnSpMkLst>
            <pc:docMk/>
            <pc:sldMk cId="752753175" sldId="456"/>
            <ac:cxnSpMk id="18" creationId="{9D6D8AA7-C499-40E7-80DF-BB614CFE75F8}"/>
          </ac:cxnSpMkLst>
        </pc:cxnChg>
        <pc:cxnChg chg="del mod">
          <ac:chgData name="Phyllipe Lima" userId="afbdb2a7827722fd" providerId="Windows Live" clId="Web-{A94C62F4-B12B-47B3-951B-B48096A8F41A}" dt="2021-09-15T01:05:21.246" v="99"/>
          <ac:cxnSpMkLst>
            <pc:docMk/>
            <pc:sldMk cId="752753175" sldId="456"/>
            <ac:cxnSpMk id="23" creationId="{A90CA58C-699A-4A87-9E8B-0D6793D6B1E1}"/>
          </ac:cxnSpMkLst>
        </pc:cxnChg>
        <pc:cxnChg chg="del">
          <ac:chgData name="Phyllipe Lima" userId="afbdb2a7827722fd" providerId="Windows Live" clId="Web-{A94C62F4-B12B-47B3-951B-B48096A8F41A}" dt="2021-09-15T00:55:13.781" v="3"/>
          <ac:cxnSpMkLst>
            <pc:docMk/>
            <pc:sldMk cId="752753175" sldId="456"/>
            <ac:cxnSpMk id="25" creationId="{5A36875F-284B-4B73-BEBD-DA3FDA39B0B3}"/>
          </ac:cxnSpMkLst>
        </pc:cxnChg>
      </pc:sldChg>
    </pc:docChg>
  </pc:docChgLst>
  <pc:docChgLst>
    <pc:chgData name="Phyllipe Lima" userId="afbdb2a7827722fd" providerId="Windows Live" clId="Web-{2FAC4C77-6875-4E9E-A78B-1F9202793D04}"/>
    <pc:docChg chg="addSld modSld">
      <pc:chgData name="Phyllipe Lima" userId="afbdb2a7827722fd" providerId="Windows Live" clId="Web-{2FAC4C77-6875-4E9E-A78B-1F9202793D04}" dt="2021-09-14T17:49:06.064" v="125" actId="1076"/>
      <pc:docMkLst>
        <pc:docMk/>
      </pc:docMkLst>
      <pc:sldChg chg="addSp delSp modSp addAnim delAnim">
        <pc:chgData name="Phyllipe Lima" userId="afbdb2a7827722fd" providerId="Windows Live" clId="Web-{2FAC4C77-6875-4E9E-A78B-1F9202793D04}" dt="2021-09-14T17:03:55.604" v="116"/>
        <pc:sldMkLst>
          <pc:docMk/>
          <pc:sldMk cId="2279137439" sldId="362"/>
        </pc:sldMkLst>
        <pc:spChg chg="del">
          <ac:chgData name="Phyllipe Lima" userId="afbdb2a7827722fd" providerId="Windows Live" clId="Web-{2FAC4C77-6875-4E9E-A78B-1F9202793D04}" dt="2021-09-14T16:48:42.207" v="8"/>
          <ac:spMkLst>
            <pc:docMk/>
            <pc:sldMk cId="2279137439" sldId="362"/>
            <ac:spMk id="2" creationId="{9EC8C9CF-A652-46A3-9E50-89FDCB09F840}"/>
          </ac:spMkLst>
        </pc:spChg>
        <pc:spChg chg="add del mod">
          <ac:chgData name="Phyllipe Lima" userId="afbdb2a7827722fd" providerId="Windows Live" clId="Web-{2FAC4C77-6875-4E9E-A78B-1F9202793D04}" dt="2021-09-14T16:55:33.433" v="78"/>
          <ac:spMkLst>
            <pc:docMk/>
            <pc:sldMk cId="2279137439" sldId="362"/>
            <ac:spMk id="4" creationId="{4CD2DE18-12E3-4AEF-B13E-DF6D8A81539E}"/>
          </ac:spMkLst>
        </pc:spChg>
        <pc:spChg chg="add mod">
          <ac:chgData name="Phyllipe Lima" userId="afbdb2a7827722fd" providerId="Windows Live" clId="Web-{2FAC4C77-6875-4E9E-A78B-1F9202793D04}" dt="2021-09-14T17:01:58.831" v="82" actId="1076"/>
          <ac:spMkLst>
            <pc:docMk/>
            <pc:sldMk cId="2279137439" sldId="362"/>
            <ac:spMk id="6" creationId="{6C44DC53-67AB-46E6-B871-20FE2507BB48}"/>
          </ac:spMkLst>
        </pc:spChg>
        <pc:spChg chg="mod">
          <ac:chgData name="Phyllipe Lima" userId="afbdb2a7827722fd" providerId="Windows Live" clId="Web-{2FAC4C77-6875-4E9E-A78B-1F9202793D04}" dt="2021-09-14T16:55:38.934" v="81" actId="20577"/>
          <ac:spMkLst>
            <pc:docMk/>
            <pc:sldMk cId="2279137439" sldId="362"/>
            <ac:spMk id="9" creationId="{CA5488C0-EBEF-4700-BB4C-11B8988D0705}"/>
          </ac:spMkLst>
        </pc:spChg>
        <pc:spChg chg="del">
          <ac:chgData name="Phyllipe Lima" userId="afbdb2a7827722fd" providerId="Windows Live" clId="Web-{2FAC4C77-6875-4E9E-A78B-1F9202793D04}" dt="2021-09-14T16:48:35.020" v="4"/>
          <ac:spMkLst>
            <pc:docMk/>
            <pc:sldMk cId="2279137439" sldId="362"/>
            <ac:spMk id="11" creationId="{83127630-AC9F-4115-BABC-05B9D965C48D}"/>
          </ac:spMkLst>
        </pc:spChg>
        <pc:spChg chg="mod">
          <ac:chgData name="Phyllipe Lima" userId="afbdb2a7827722fd" providerId="Windows Live" clId="Web-{2FAC4C77-6875-4E9E-A78B-1F9202793D04}" dt="2021-09-14T17:02:41.097" v="92" actId="14100"/>
          <ac:spMkLst>
            <pc:docMk/>
            <pc:sldMk cId="2279137439" sldId="362"/>
            <ac:spMk id="12" creationId="{D767F509-339B-42B3-B485-4D594FC89D7E}"/>
          </ac:spMkLst>
        </pc:spChg>
        <pc:spChg chg="mod">
          <ac:chgData name="Phyllipe Lima" userId="afbdb2a7827722fd" providerId="Windows Live" clId="Web-{2FAC4C77-6875-4E9E-A78B-1F9202793D04}" dt="2021-09-14T17:02:38.847" v="91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Phyllipe Lima" userId="afbdb2a7827722fd" providerId="Windows Live" clId="Web-{2FAC4C77-6875-4E9E-A78B-1F9202793D04}" dt="2021-09-14T17:03:08.317" v="10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Windows Live" clId="Web-{2FAC4C77-6875-4E9E-A78B-1F9202793D04}" dt="2021-09-14T16:48:59.176" v="16" actId="20577"/>
          <ac:spMkLst>
            <pc:docMk/>
            <pc:sldMk cId="2279137439" sldId="362"/>
            <ac:spMk id="19" creationId="{88A6C215-A145-4DFB-A112-C65692FF442F}"/>
          </ac:spMkLst>
        </pc:spChg>
        <pc:spChg chg="del">
          <ac:chgData name="Phyllipe Lima" userId="afbdb2a7827722fd" providerId="Windows Live" clId="Web-{2FAC4C77-6875-4E9E-A78B-1F9202793D04}" dt="2021-09-14T16:48:36.035" v="5"/>
          <ac:spMkLst>
            <pc:docMk/>
            <pc:sldMk cId="2279137439" sldId="362"/>
            <ac:spMk id="20" creationId="{DB6DEE49-47EB-4E5A-9070-293AE70C0BD0}"/>
          </ac:spMkLst>
        </pc:spChg>
        <pc:spChg chg="add mod">
          <ac:chgData name="Phyllipe Lima" userId="afbdb2a7827722fd" providerId="Windows Live" clId="Web-{2FAC4C77-6875-4E9E-A78B-1F9202793D04}" dt="2021-09-14T17:03:30.301" v="109" actId="20577"/>
          <ac:spMkLst>
            <pc:docMk/>
            <pc:sldMk cId="2279137439" sldId="362"/>
            <ac:spMk id="27" creationId="{6F7F5476-DF16-469A-910C-B8D6C535AC1E}"/>
          </ac:spMkLst>
        </pc:spChg>
        <pc:spChg chg="add mod">
          <ac:chgData name="Phyllipe Lima" userId="afbdb2a7827722fd" providerId="Windows Live" clId="Web-{2FAC4C77-6875-4E9E-A78B-1F9202793D04}" dt="2021-09-14T17:03:35.864" v="112" actId="20577"/>
          <ac:spMkLst>
            <pc:docMk/>
            <pc:sldMk cId="2279137439" sldId="362"/>
            <ac:spMk id="29" creationId="{71651AFB-FB03-4BAC-B7AA-CC4C0E8E8D2D}"/>
          </ac:spMkLst>
        </pc:spChg>
        <pc:cxnChg chg="del">
          <ac:chgData name="Phyllipe Lima" userId="afbdb2a7827722fd" providerId="Windows Live" clId="Web-{2FAC4C77-6875-4E9E-A78B-1F9202793D04}" dt="2021-09-14T16:48:44.082" v="9"/>
          <ac:cxnSpMkLst>
            <pc:docMk/>
            <pc:sldMk cId="2279137439" sldId="362"/>
            <ac:cxnSpMk id="3" creationId="{8FE17366-E450-40ED-9B6C-895BA64380B7}"/>
          </ac:cxnSpMkLst>
        </pc:cxnChg>
        <pc:cxnChg chg="del">
          <ac:chgData name="Phyllipe Lima" userId="afbdb2a7827722fd" providerId="Windows Live" clId="Web-{2FAC4C77-6875-4E9E-A78B-1F9202793D04}" dt="2021-09-14T16:48:36.832" v="6"/>
          <ac:cxnSpMkLst>
            <pc:docMk/>
            <pc:sldMk cId="2279137439" sldId="362"/>
            <ac:cxnSpMk id="10" creationId="{C76F5DD3-6F48-47BD-A1F9-279E6CB78B20}"/>
          </ac:cxnSpMkLst>
        </pc:cxnChg>
        <pc:cxnChg chg="add del mod">
          <ac:chgData name="Phyllipe Lima" userId="afbdb2a7827722fd" providerId="Windows Live" clId="Web-{2FAC4C77-6875-4E9E-A78B-1F9202793D04}" dt="2021-09-14T16:55:35.043" v="79"/>
          <ac:cxnSpMkLst>
            <pc:docMk/>
            <pc:sldMk cId="2279137439" sldId="362"/>
            <ac:cxnSpMk id="14" creationId="{DE0A737C-A6E6-4AE5-B949-F9D9B4D0BFBD}"/>
          </ac:cxnSpMkLst>
        </pc:cxnChg>
        <pc:cxnChg chg="add mod">
          <ac:chgData name="Phyllipe Lima" userId="afbdb2a7827722fd" providerId="Windows Live" clId="Web-{2FAC4C77-6875-4E9E-A78B-1F9202793D04}" dt="2021-09-14T17:03:55.590" v="115"/>
          <ac:cxnSpMkLst>
            <pc:docMk/>
            <pc:sldMk cId="2279137439" sldId="362"/>
            <ac:cxnSpMk id="23" creationId="{668FF659-5DBA-41D8-9B02-2CEBD1506E1C}"/>
          </ac:cxnSpMkLst>
        </pc:cxnChg>
        <pc:cxnChg chg="add mod">
          <ac:chgData name="Phyllipe Lima" userId="afbdb2a7827722fd" providerId="Windows Live" clId="Web-{2FAC4C77-6875-4E9E-A78B-1F9202793D04}" dt="2021-09-14T17:02:30.583" v="90" actId="14100"/>
          <ac:cxnSpMkLst>
            <pc:docMk/>
            <pc:sldMk cId="2279137439" sldId="362"/>
            <ac:cxnSpMk id="24" creationId="{10F2A401-9957-4113-868A-4BB94BCA6A5E}"/>
          </ac:cxnSpMkLst>
        </pc:cxnChg>
        <pc:cxnChg chg="del">
          <ac:chgData name="Phyllipe Lima" userId="afbdb2a7827722fd" providerId="Windows Live" clId="Web-{2FAC4C77-6875-4E9E-A78B-1F9202793D04}" dt="2021-09-14T16:48:38.926" v="7"/>
          <ac:cxnSpMkLst>
            <pc:docMk/>
            <pc:sldMk cId="2279137439" sldId="362"/>
            <ac:cxnSpMk id="25" creationId="{DAB98543-62E5-4317-95BF-D59397662955}"/>
          </ac:cxnSpMkLst>
        </pc:cxnChg>
        <pc:cxnChg chg="add mod">
          <ac:chgData name="Phyllipe Lima" userId="afbdb2a7827722fd" providerId="Windows Live" clId="Web-{2FAC4C77-6875-4E9E-A78B-1F9202793D04}" dt="2021-09-14T17:03:55.604" v="116"/>
          <ac:cxnSpMkLst>
            <pc:docMk/>
            <pc:sldMk cId="2279137439" sldId="362"/>
            <ac:cxnSpMk id="30" creationId="{A1DE89AE-FAF7-45AA-B6FB-5055C081F9EC}"/>
          </ac:cxnSpMkLst>
        </pc:cxnChg>
      </pc:sldChg>
      <pc:sldChg chg="modSp">
        <pc:chgData name="Phyllipe Lima" userId="afbdb2a7827722fd" providerId="Windows Live" clId="Web-{2FAC4C77-6875-4E9E-A78B-1F9202793D04}" dt="2021-09-14T17:49:06.064" v="125" actId="1076"/>
        <pc:sldMkLst>
          <pc:docMk/>
          <pc:sldMk cId="156556326" sldId="370"/>
        </pc:sldMkLst>
        <pc:picChg chg="mod">
          <ac:chgData name="Phyllipe Lima" userId="afbdb2a7827722fd" providerId="Windows Live" clId="Web-{2FAC4C77-6875-4E9E-A78B-1F9202793D04}" dt="2021-09-14T17:49:06.064" v="125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 replId">
        <pc:chgData name="Phyllipe Lima" userId="afbdb2a7827722fd" providerId="Windows Live" clId="Web-{2FAC4C77-6875-4E9E-A78B-1F9202793D04}" dt="2021-09-14T16:48:09.769" v="0"/>
        <pc:sldMkLst>
          <pc:docMk/>
          <pc:sldMk cId="1408102928" sldId="455"/>
        </pc:sldMkLst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Phyllipe Lima" userId="afbdb2a7827722fd" providerId="LiveId" clId="{B5834026-6C42-7045-9EA7-AA01220D1B16}"/>
    <pc:docChg chg="undo custSel addSld modSld">
      <pc:chgData name="Phyllipe Lima" userId="afbdb2a7827722fd" providerId="LiveId" clId="{B5834026-6C42-7045-9EA7-AA01220D1B16}" dt="2020-08-05T12:46:25.800" v="27" actId="20577"/>
      <pc:docMkLst>
        <pc:docMk/>
      </pc:docMkLst>
      <pc:sldChg chg="modSp mod">
        <pc:chgData name="Phyllipe Lima" userId="afbdb2a7827722fd" providerId="LiveId" clId="{B5834026-6C42-7045-9EA7-AA01220D1B16}" dt="2020-08-05T12:45:57.586" v="7" actId="20577"/>
        <pc:sldMkLst>
          <pc:docMk/>
          <pc:sldMk cId="1975627203" sldId="257"/>
        </pc:sldMkLst>
        <pc:spChg chg="mod">
          <ac:chgData name="Phyllipe Lima" userId="afbdb2a7827722fd" providerId="LiveId" clId="{B5834026-6C42-7045-9EA7-AA01220D1B16}" dt="2020-08-05T12:45:57.586" v="7" actId="2057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Phyllipe Lima" userId="afbdb2a7827722fd" providerId="LiveId" clId="{B5834026-6C42-7045-9EA7-AA01220D1B16}" dt="2020-08-05T03:50:36.328" v="4" actId="20577"/>
        <pc:sldMkLst>
          <pc:docMk/>
          <pc:sldMk cId="1792216109" sldId="304"/>
        </pc:sldMkLst>
        <pc:spChg chg="mod">
          <ac:chgData name="Phyllipe Lima" userId="afbdb2a7827722fd" providerId="LiveId" clId="{B5834026-6C42-7045-9EA7-AA01220D1B16}" dt="2020-08-05T03:50:36.328" v="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modSp mod">
        <pc:chgData name="Phyllipe Lima" userId="afbdb2a7827722fd" providerId="LiveId" clId="{B5834026-6C42-7045-9EA7-AA01220D1B16}" dt="2020-08-05T12:46:04.554" v="9" actId="20577"/>
        <pc:sldMkLst>
          <pc:docMk/>
          <pc:sldMk cId="1856566968" sldId="353"/>
        </pc:sldMkLst>
        <pc:spChg chg="mod">
          <ac:chgData name="Phyllipe Lima" userId="afbdb2a7827722fd" providerId="LiveId" clId="{B5834026-6C42-7045-9EA7-AA01220D1B16}" dt="2020-08-05T12:46:04.554" v="9" actId="20577"/>
          <ac:spMkLst>
            <pc:docMk/>
            <pc:sldMk cId="1856566968" sldId="353"/>
            <ac:spMk id="3" creationId="{00000000-0000-0000-0000-000000000000}"/>
          </ac:spMkLst>
        </pc:spChg>
      </pc:sldChg>
      <pc:sldChg chg="modSp add mod">
        <pc:chgData name="Phyllipe Lima" userId="afbdb2a7827722fd" providerId="LiveId" clId="{B5834026-6C42-7045-9EA7-AA01220D1B16}" dt="2020-08-05T12:46:25.800" v="27" actId="20577"/>
        <pc:sldMkLst>
          <pc:docMk/>
          <pc:sldMk cId="3675935468" sldId="450"/>
        </pc:sldMkLst>
        <pc:spChg chg="mod">
          <ac:chgData name="Phyllipe Lima" userId="afbdb2a7827722fd" providerId="LiveId" clId="{B5834026-6C42-7045-9EA7-AA01220D1B16}" dt="2020-08-05T12:46:25.800" v="27" actId="20577"/>
          <ac:spMkLst>
            <pc:docMk/>
            <pc:sldMk cId="3675935468" sldId="450"/>
            <ac:spMk id="10" creationId="{B49B171B-8E2E-4B50-ADB2-87B0FC0D60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6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0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7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72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9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85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161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640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8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84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039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209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063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6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9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1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44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2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5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3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3/11/2024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3/11/2024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3/11/2024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 err="1"/>
              <a:t>Arrays</a:t>
            </a:r>
            <a:r>
              <a:rPr lang="pt-BR" b="1" dirty="0"/>
              <a:t> no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1301722" y="899884"/>
            <a:ext cx="2540000" cy="54538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6793214" y="90159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2053110" y="10086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7924022" y="19504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1301722" y="1602183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[0] @456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  <a:cs typeface="Calibri"/>
              </a:rPr>
              <a:t>  [1] </a:t>
            </a:r>
            <a:r>
              <a:rPr lang="pt-BR" b="1" dirty="0" err="1">
                <a:solidFill>
                  <a:schemeClr val="tx1"/>
                </a:solidFill>
                <a:cs typeface="Calibri"/>
              </a:rPr>
              <a:t>null</a:t>
            </a:r>
            <a:endParaRPr lang="pt-BR" b="1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  <a:cs typeface="Calibri"/>
              </a:rPr>
              <a:t>  [2] </a:t>
            </a:r>
            <a:r>
              <a:rPr lang="pt-BR" b="1" dirty="0" err="1">
                <a:solidFill>
                  <a:schemeClr val="tx1"/>
                </a:solidFill>
                <a:cs typeface="Calibri"/>
              </a:rPr>
              <a:t>null</a:t>
            </a:r>
            <a:r>
              <a:rPr lang="pt-BR" b="1" dirty="0">
                <a:solidFill>
                  <a:schemeClr val="tx1"/>
                </a:solidFill>
                <a:cs typeface="Calibri"/>
              </a:rPr>
              <a:t> </a:t>
            </a:r>
          </a:p>
          <a:p>
            <a:endParaRPr lang="pt-BR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6793215" y="4149618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/>
              <a:t>pessoas</a:t>
            </a:r>
            <a:r>
              <a:rPr lang="en-US" sz="2400" dirty="0"/>
              <a:t> </a:t>
            </a:r>
            <a:r>
              <a:rPr lang="en-US" sz="3200" dirty="0"/>
              <a:t>= </a:t>
            </a:r>
            <a:r>
              <a:rPr lang="en-US" sz="2400" dirty="0">
                <a:ea typeface="+mn-lt"/>
                <a:cs typeface="+mn-lt"/>
              </a:rPr>
              <a:t>@1234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8CE7E3-AB93-461E-91F9-7B2CCB7DBA22}"/>
              </a:ext>
            </a:extLst>
          </p:cNvPr>
          <p:cNvSpPr txBox="1"/>
          <p:nvPr/>
        </p:nvSpPr>
        <p:spPr>
          <a:xfrm>
            <a:off x="5258676" y="5267434"/>
            <a:ext cx="4319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Pessoa </a:t>
            </a:r>
            <a:r>
              <a:rPr lang="en-US" dirty="0" err="1"/>
              <a:t>pessoas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/>
              <a:t>Pessoa[</a:t>
            </a:r>
            <a:r>
              <a:rPr lang="en-US" dirty="0">
                <a:solidFill>
                  <a:srgbClr val="1750EB"/>
                </a:solidFill>
              </a:rPr>
              <a:t>3</a:t>
            </a:r>
            <a:r>
              <a:rPr lang="en-US" dirty="0"/>
              <a:t>];</a:t>
            </a:r>
          </a:p>
          <a:p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[0] = new Pessoa();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C35AD7-37BE-437D-8244-6C4273A5FA10}"/>
              </a:ext>
            </a:extLst>
          </p:cNvPr>
          <p:cNvSpPr/>
          <p:nvPr/>
        </p:nvSpPr>
        <p:spPr>
          <a:xfrm>
            <a:off x="1305225" y="4583618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Pessoa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56BDDD8-ACCF-4FE3-9BA9-791B0CCCC692}"/>
              </a:ext>
            </a:extLst>
          </p:cNvPr>
          <p:cNvCxnSpPr>
            <a:cxnSpLocks/>
          </p:cNvCxnSpPr>
          <p:nvPr/>
        </p:nvCxnSpPr>
        <p:spPr>
          <a:xfrm flipH="1" flipV="1">
            <a:off x="3834361" y="2286938"/>
            <a:ext cx="3101965" cy="23442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2998C03-3215-4CF6-8E43-6CCAD6B0C363}"/>
              </a:ext>
            </a:extLst>
          </p:cNvPr>
          <p:cNvCxnSpPr>
            <a:cxnSpLocks/>
          </p:cNvCxnSpPr>
          <p:nvPr/>
        </p:nvCxnSpPr>
        <p:spPr>
          <a:xfrm>
            <a:off x="2008727" y="1998318"/>
            <a:ext cx="59897" cy="260439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70905A-A6CE-4DF2-AA95-5620355E1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43" y="1916536"/>
            <a:ext cx="10046914" cy="522083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 Quantas contas foram criadas?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C6695-19E0-4A5E-B674-8814E45A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69469"/>
            <a:ext cx="4001814" cy="30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Um </a:t>
            </a:r>
            <a:r>
              <a:rPr lang="pt-BR" sz="3600" dirty="0" err="1"/>
              <a:t>array</a:t>
            </a:r>
            <a:r>
              <a:rPr lang="pt-BR" sz="3600" dirty="0"/>
              <a:t> de tipos </a:t>
            </a:r>
            <a:r>
              <a:rPr lang="pt-BR" sz="3600" dirty="0">
                <a:solidFill>
                  <a:srgbClr val="0070C0"/>
                </a:solidFill>
              </a:rPr>
              <a:t>primitivos guarda valores</a:t>
            </a:r>
            <a:r>
              <a:rPr lang="pt-BR" sz="3600" dirty="0"/>
              <a:t>, um de </a:t>
            </a:r>
            <a:r>
              <a:rPr lang="pt-BR" sz="3600" dirty="0">
                <a:solidFill>
                  <a:srgbClr val="0070C0"/>
                </a:solidFill>
              </a:rPr>
              <a:t>objeto guarda referências</a:t>
            </a:r>
            <a:r>
              <a:rPr lang="pt-BR" sz="3600" dirty="0"/>
              <a:t>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Como preencher esse </a:t>
            </a:r>
            <a:r>
              <a:rPr lang="pt-BR" sz="3600" dirty="0" err="1"/>
              <a:t>array</a:t>
            </a:r>
            <a:r>
              <a:rPr lang="pt-BR" sz="3600" dirty="0"/>
              <a:t> então?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Temos duas formas:</a:t>
            </a:r>
          </a:p>
          <a:p>
            <a:pPr>
              <a:buBlip>
                <a:blip r:embed="rId5"/>
              </a:buBlip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8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Forma 1!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004A5-1E9C-BA46-05DB-6014962AA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48" y="2446844"/>
            <a:ext cx="10299623" cy="346568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0BE6D4-ABD8-497C-8DA4-8D61AE665DA6}"/>
              </a:ext>
            </a:extLst>
          </p:cNvPr>
          <p:cNvSpPr/>
          <p:nvPr/>
        </p:nvSpPr>
        <p:spPr>
          <a:xfrm>
            <a:off x="1050793" y="2599027"/>
            <a:ext cx="5465417" cy="56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7B3AEE-581A-4AAF-BF13-547819275029}"/>
              </a:ext>
            </a:extLst>
          </p:cNvPr>
          <p:cNvSpPr/>
          <p:nvPr/>
        </p:nvSpPr>
        <p:spPr>
          <a:xfrm>
            <a:off x="1053129" y="3451278"/>
            <a:ext cx="10008448" cy="1051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9E90D08-5F8E-44FD-ABE6-C1B9778C6776}"/>
              </a:ext>
            </a:extLst>
          </p:cNvPr>
          <p:cNvSpPr/>
          <p:nvPr/>
        </p:nvSpPr>
        <p:spPr>
          <a:xfrm>
            <a:off x="1050793" y="4543244"/>
            <a:ext cx="6620007" cy="56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Forma 2!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4E2AC-BFC0-A6E9-1E5F-B1EC038BD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32" y="2517247"/>
            <a:ext cx="10231910" cy="278329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0BE6D4-ABD8-497C-8DA4-8D61AE665DA6}"/>
              </a:ext>
            </a:extLst>
          </p:cNvPr>
          <p:cNvSpPr/>
          <p:nvPr/>
        </p:nvSpPr>
        <p:spPr>
          <a:xfrm>
            <a:off x="838201" y="2665591"/>
            <a:ext cx="5074328" cy="477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7B3AEE-581A-4AAF-BF13-547819275029}"/>
              </a:ext>
            </a:extLst>
          </p:cNvPr>
          <p:cNvSpPr/>
          <p:nvPr/>
        </p:nvSpPr>
        <p:spPr>
          <a:xfrm>
            <a:off x="812266" y="3429000"/>
            <a:ext cx="10133901" cy="1080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Percorrendo um </a:t>
            </a:r>
            <a:r>
              <a:rPr lang="pt-BR" sz="3600" dirty="0" err="1"/>
              <a:t>Array</a:t>
            </a:r>
            <a:endParaRPr lang="pt-BR" sz="3600" dirty="0"/>
          </a:p>
          <a:p>
            <a:pPr>
              <a:buBlip>
                <a:blip r:embed="rId5"/>
              </a:buBlip>
            </a:pPr>
            <a:r>
              <a:rPr lang="pt-BR" sz="3600" dirty="0"/>
              <a:t> Podemos usar o “For” combinado com </a:t>
            </a:r>
            <a:r>
              <a:rPr lang="pt-BR" sz="3600" i="1" dirty="0" err="1"/>
              <a:t>length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987451-82EF-4078-B32E-D004B6174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185" y="3197649"/>
            <a:ext cx="9603477" cy="2755477"/>
          </a:xfrm>
          <a:prstGeom prst="rect">
            <a:avLst/>
          </a:prstGeom>
        </p:spPr>
      </p:pic>
      <p:sp>
        <p:nvSpPr>
          <p:cNvPr id="9" name="Retângulo 9">
            <a:extLst>
              <a:ext uri="{FF2B5EF4-FFF2-40B4-BE49-F238E27FC236}">
                <a16:creationId xmlns:a16="http://schemas.microsoft.com/office/drawing/2014/main" id="{A8C9BD2A-D431-F14E-94F0-75A444B5DDF2}"/>
              </a:ext>
            </a:extLst>
          </p:cNvPr>
          <p:cNvSpPr/>
          <p:nvPr/>
        </p:nvSpPr>
        <p:spPr>
          <a:xfrm>
            <a:off x="5170516" y="4575387"/>
            <a:ext cx="4401242" cy="362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For-</a:t>
            </a:r>
            <a:r>
              <a:rPr lang="pt-BR" sz="3600" dirty="0" err="1"/>
              <a:t>Each</a:t>
            </a:r>
            <a:r>
              <a:rPr lang="pt-BR" sz="3600" dirty="0"/>
              <a:t> ou “</a:t>
            </a:r>
            <a:r>
              <a:rPr lang="pt-BR" sz="3600" i="1" dirty="0" err="1"/>
              <a:t>Enhanced</a:t>
            </a:r>
            <a:r>
              <a:rPr lang="pt-BR" sz="3600" i="1" dirty="0"/>
              <a:t> For</a:t>
            </a:r>
            <a:r>
              <a:rPr lang="pt-BR" sz="3600" dirty="0"/>
              <a:t>” (</a:t>
            </a:r>
            <a:r>
              <a:rPr lang="pt-BR" sz="3600" i="1" dirty="0"/>
              <a:t>For</a:t>
            </a:r>
            <a:r>
              <a:rPr lang="pt-BR" sz="3600" dirty="0"/>
              <a:t> melhorado)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3FBA5E-ADE6-4B8C-8AC5-1DB9949C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268" y="2484120"/>
            <a:ext cx="9590532" cy="188976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B2B4092-3259-4936-B132-83CB8D576AD5}"/>
              </a:ext>
            </a:extLst>
          </p:cNvPr>
          <p:cNvSpPr txBox="1">
            <a:spLocks/>
          </p:cNvSpPr>
          <p:nvPr/>
        </p:nvSpPr>
        <p:spPr>
          <a:xfrm>
            <a:off x="838200" y="4359910"/>
            <a:ext cx="11033234" cy="7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043B91-B78B-4561-A248-713D02554962}"/>
              </a:ext>
            </a:extLst>
          </p:cNvPr>
          <p:cNvSpPr/>
          <p:nvPr/>
        </p:nvSpPr>
        <p:spPr>
          <a:xfrm>
            <a:off x="5672831" y="2867487"/>
            <a:ext cx="2937769" cy="56151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6617C8-DB64-4B74-ABF0-9D06C61472F7}"/>
              </a:ext>
            </a:extLst>
          </p:cNvPr>
          <p:cNvCxnSpPr/>
          <p:nvPr/>
        </p:nvCxnSpPr>
        <p:spPr>
          <a:xfrm>
            <a:off x="8610600" y="3473450"/>
            <a:ext cx="1367901" cy="141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35D06C-D74E-463C-B992-D26850092C11}"/>
              </a:ext>
            </a:extLst>
          </p:cNvPr>
          <p:cNvSpPr txBox="1"/>
          <p:nvPr/>
        </p:nvSpPr>
        <p:spPr>
          <a:xfrm>
            <a:off x="9783191" y="521176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007DD-5150-4E38-9E20-BFBC2A3BD9A7}"/>
              </a:ext>
            </a:extLst>
          </p:cNvPr>
          <p:cNvSpPr/>
          <p:nvPr/>
        </p:nvSpPr>
        <p:spPr>
          <a:xfrm>
            <a:off x="2675150" y="2789626"/>
            <a:ext cx="2722473" cy="77685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20536B-DA27-483F-B1DA-688A903ACEBB}"/>
              </a:ext>
            </a:extLst>
          </p:cNvPr>
          <p:cNvCxnSpPr/>
          <p:nvPr/>
        </p:nvCxnSpPr>
        <p:spPr>
          <a:xfrm flipH="1">
            <a:off x="1763268" y="3580448"/>
            <a:ext cx="891155" cy="12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DB7990-A1B8-4565-8C6E-513B02C38944}"/>
              </a:ext>
            </a:extLst>
          </p:cNvPr>
          <p:cNvSpPr txBox="1"/>
          <p:nvPr/>
        </p:nvSpPr>
        <p:spPr>
          <a:xfrm>
            <a:off x="838200" y="4998594"/>
            <a:ext cx="158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 de cada posição (</a:t>
            </a:r>
            <a:r>
              <a:rPr lang="pt-BR" dirty="0" err="1"/>
              <a:t>Each</a:t>
            </a:r>
            <a:r>
              <a:rPr lang="pt-BR" dirty="0"/>
              <a:t>) – no tipo do </a:t>
            </a:r>
            <a:r>
              <a:rPr lang="pt-BR" dirty="0" err="1"/>
              <a:t>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1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1DC04-0B8F-A647-8C4E-4CF754C5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1907381"/>
            <a:ext cx="5753100" cy="2730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B78DE28-26A3-41DF-9C3B-B653B75D1183}"/>
              </a:ext>
            </a:extLst>
          </p:cNvPr>
          <p:cNvSpPr/>
          <p:nvPr/>
        </p:nvSpPr>
        <p:spPr>
          <a:xfrm>
            <a:off x="3545129" y="4145280"/>
            <a:ext cx="6046017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09F0783-9B01-4215-B6F3-E18BDFD3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50619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600"/>
              <a:t> Como ficaria o diagrama UML?</a:t>
            </a:r>
          </a:p>
        </p:txBody>
      </p:sp>
    </p:spTree>
    <p:extLst>
      <p:ext uri="{BB962C8B-B14F-4D97-AF65-F5344CB8AC3E}">
        <p14:creationId xmlns:p14="http://schemas.microsoft.com/office/powerpoint/2010/main" val="5386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129CEEA-7FAE-4BAC-89DD-3EC8F241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50619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Conta possui 1 ou mais Clientes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5F69FC-CF78-4D9E-B696-792E1124D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466" y="2074465"/>
            <a:ext cx="9719379" cy="27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13862F-4A65-4780-B6CB-4280469A3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549" y="2675688"/>
            <a:ext cx="6028901" cy="22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8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Entender o funcionamento de </a:t>
            </a:r>
            <a:r>
              <a:rPr lang="pt-BR" i="1" dirty="0" err="1">
                <a:solidFill>
                  <a:srgbClr val="0070C0"/>
                </a:solidFill>
              </a:rPr>
              <a:t>Arrays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(vetores) </a:t>
            </a:r>
            <a:r>
              <a:rPr lang="pt-BR" dirty="0"/>
              <a:t>no Java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Popular e percorrer </a:t>
            </a:r>
            <a:r>
              <a:rPr lang="pt-BR" i="1" dirty="0" err="1">
                <a:solidFill>
                  <a:srgbClr val="0070C0"/>
                </a:solidFill>
              </a:rPr>
              <a:t>Arrays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0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DE8E8C8-813E-49E7-A05C-C98E31D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2" y="1567974"/>
            <a:ext cx="11343329" cy="286198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400" dirty="0"/>
              <a:t> Crie classes em Java que atendam as especificações UML abaixo</a:t>
            </a:r>
          </a:p>
          <a:p>
            <a:pPr>
              <a:buBlip>
                <a:blip r:embed="rId5"/>
              </a:buBlip>
            </a:pPr>
            <a:r>
              <a:rPr lang="pt-BR" sz="2400" dirty="0"/>
              <a:t>Crie uma classe </a:t>
            </a:r>
            <a:r>
              <a:rPr lang="pt-BR" sz="2400" dirty="0" err="1"/>
              <a:t>Main</a:t>
            </a:r>
            <a:r>
              <a:rPr lang="pt-BR" sz="2400" dirty="0"/>
              <a:t> e, nela, crie: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Uma cantina com nome “Cantina do </a:t>
            </a:r>
            <a:r>
              <a:rPr lang="pt-BR" sz="2000" dirty="0" err="1"/>
              <a:t>Inatel</a:t>
            </a:r>
            <a:r>
              <a:rPr lang="pt-BR" sz="2000" dirty="0"/>
              <a:t>”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3 Salgados da sua escolha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Adicione os Salgados na Cantina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Mostre os Salgados adicionados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31CF0-A0D5-E4C3-B7F7-A6B3FDC72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719" y="3968182"/>
            <a:ext cx="8442562" cy="22773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FD4ADC-78EA-7CD7-2E87-BE1D9F554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150" y="5004276"/>
            <a:ext cx="368300" cy="444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FE7E996-4739-978B-E90C-F2DEDAC80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00" y="5058367"/>
            <a:ext cx="215900" cy="2944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A7AB17B-9593-C8D6-5EE2-436EE3F11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546" y="5185367"/>
            <a:ext cx="10160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5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Podemos também declarar </a:t>
            </a:r>
            <a:r>
              <a:rPr lang="pt-BR" sz="3600" dirty="0" err="1">
                <a:solidFill>
                  <a:srgbClr val="0070C0"/>
                </a:solidFill>
              </a:rPr>
              <a:t>arrays</a:t>
            </a:r>
            <a:r>
              <a:rPr lang="pt-BR" sz="3600" dirty="0">
                <a:solidFill>
                  <a:srgbClr val="0070C0"/>
                </a:solidFill>
              </a:rPr>
              <a:t> bidimensionais (matriz)</a:t>
            </a:r>
            <a:r>
              <a:rPr lang="pt-BR" sz="3600" dirty="0"/>
              <a:t> ou com </a:t>
            </a:r>
            <a:r>
              <a:rPr lang="pt-BR" sz="3600" dirty="0">
                <a:solidFill>
                  <a:srgbClr val="0070C0"/>
                </a:solidFill>
              </a:rPr>
              <a:t>várias dimensões.</a:t>
            </a:r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r>
              <a:rPr lang="pt-BR" sz="3600" dirty="0"/>
              <a:t>Nesse exemplo temos um </a:t>
            </a:r>
            <a:r>
              <a:rPr lang="pt-BR" sz="3600" dirty="0" err="1"/>
              <a:t>array</a:t>
            </a:r>
            <a:r>
              <a:rPr lang="pt-BR" sz="3600" dirty="0"/>
              <a:t> bidimensional “5 por 5”. Ou ainda, “5 linhas e 5 colunas”. Uma matriz quadrada.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E5CEC3-5AC9-418F-B588-A8C6F6236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865" y="3300984"/>
            <a:ext cx="6304270" cy="1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No Java, um </a:t>
            </a:r>
            <a:r>
              <a:rPr lang="pt-BR" sz="3600" err="1"/>
              <a:t>array</a:t>
            </a:r>
            <a:r>
              <a:rPr lang="pt-BR" sz="3600"/>
              <a:t> bidimensional, é um “</a:t>
            </a:r>
            <a:r>
              <a:rPr lang="pt-BR" sz="3600" err="1"/>
              <a:t>array</a:t>
            </a:r>
            <a:r>
              <a:rPr lang="pt-BR" sz="3600"/>
              <a:t> de </a:t>
            </a:r>
            <a:r>
              <a:rPr lang="pt-BR" sz="3600" err="1"/>
              <a:t>arrays</a:t>
            </a:r>
            <a:r>
              <a:rPr lang="pt-BR" sz="3600"/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A7D71-8CF5-4745-A58A-937B037AB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049" y="2315019"/>
            <a:ext cx="5201536" cy="38619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682A9-2CC4-114D-AD2C-6C29D0D5A53B}"/>
              </a:ext>
            </a:extLst>
          </p:cNvPr>
          <p:cNvSpPr/>
          <p:nvPr/>
        </p:nvSpPr>
        <p:spPr>
          <a:xfrm>
            <a:off x="5669280" y="2315019"/>
            <a:ext cx="3142212" cy="3996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15AB409-DA15-4327-98FB-218554C98675}"/>
              </a:ext>
            </a:extLst>
          </p:cNvPr>
          <p:cNvSpPr/>
          <p:nvPr/>
        </p:nvSpPr>
        <p:spPr>
          <a:xfrm>
            <a:off x="4695245" y="2807006"/>
            <a:ext cx="533191" cy="2837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Preenchendo uma matriz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3D1B28-D285-4543-B4DE-F252F5F29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152" y="2862595"/>
            <a:ext cx="8562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Percorrendo uma matriz com o For-</a:t>
            </a:r>
            <a:r>
              <a:rPr lang="pt-BR" sz="3600" dirty="0" err="1"/>
              <a:t>Each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618CE1-0E7A-4517-BBF8-B698D46595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61"/>
          <a:stretch/>
        </p:blipFill>
        <p:spPr>
          <a:xfrm>
            <a:off x="2660133" y="2408071"/>
            <a:ext cx="7235238" cy="36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DE8E8C8-813E-49E7-A05C-C98E31D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1567975"/>
            <a:ext cx="11033234" cy="1551410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400" dirty="0"/>
              <a:t> Crie classes em Java que atendam as especificações UML abaixo</a:t>
            </a:r>
          </a:p>
          <a:p>
            <a:pPr>
              <a:buBlip>
                <a:blip r:embed="rId5"/>
              </a:buBlip>
            </a:pPr>
            <a:r>
              <a:rPr lang="pt-BR" sz="2400" dirty="0"/>
              <a:t> Em seguida crie uma banda, com alguns membros, algumas músicas, um empresário e mostre essas informações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F7E707-68CE-492F-BD93-14F176211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757" y="2698382"/>
            <a:ext cx="8444026" cy="40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– Campo Minado (Desafio)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Simule um jogo de campo minado, através de uma matriz 2x2. </a:t>
            </a:r>
          </a:p>
          <a:p>
            <a:r>
              <a:rPr lang="pt-BR" dirty="0"/>
              <a:t>Coloque uma bomba em uma posição aleatória e peça para o usuário caminhar pelo Campo Minado (pergunte qual posição ele deseja acessar) até que ele consiga caminhar sem atingir nenhuma bomba</a:t>
            </a:r>
          </a:p>
          <a:p>
            <a:r>
              <a:rPr lang="pt-BR" dirty="0"/>
              <a:t>Caso ele pise na mina, avise através de mensagens. Ele deverá percorrer novamente o Campo, mas agora já saberá onde tem uma mina.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26" name="Picture 2" descr="Resultado de imagem para campo minado">
            <a:extLst>
              <a:ext uri="{FF2B5EF4-FFF2-40B4-BE49-F238E27FC236}">
                <a16:creationId xmlns:a16="http://schemas.microsoft.com/office/drawing/2014/main" id="{3434FD5C-B10A-40B8-9E8D-A6ADA36C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069" y="4517029"/>
            <a:ext cx="2554612" cy="18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5EDA34-613A-46AE-ACE2-F5BEA488A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96" y="4763335"/>
            <a:ext cx="4724622" cy="19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</a:t>
            </a:r>
            <a:r>
              <a:rPr lang="pt-BR" sz="3200"/>
              <a:t>Capítulo 14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/>
              <a:t>Um pouco de </a:t>
            </a:r>
            <a:r>
              <a:rPr lang="pt-BR" sz="2800" err="1"/>
              <a:t>Arrays</a:t>
            </a:r>
            <a:endParaRPr lang="pt-BR" sz="2800"/>
          </a:p>
          <a:p>
            <a:pPr marL="0" indent="0">
              <a:buNone/>
            </a:pPr>
            <a:endParaRPr lang="pt-BR" sz="3200"/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Coleção de </a:t>
            </a:r>
            <a:r>
              <a:rPr lang="pt-BR" sz="3600" dirty="0">
                <a:solidFill>
                  <a:srgbClr val="0070C0"/>
                </a:solidFill>
              </a:rPr>
              <a:t>um ou mais objetos</a:t>
            </a:r>
            <a:r>
              <a:rPr lang="pt-BR" sz="3600" dirty="0"/>
              <a:t>, do </a:t>
            </a:r>
            <a:r>
              <a:rPr lang="pt-BR" sz="3600" dirty="0">
                <a:solidFill>
                  <a:srgbClr val="0070C0"/>
                </a:solidFill>
              </a:rPr>
              <a:t>mesmo tipo</a:t>
            </a:r>
            <a:r>
              <a:rPr lang="pt-BR" sz="3600" dirty="0"/>
              <a:t>, armazenado em </a:t>
            </a:r>
            <a:r>
              <a:rPr lang="pt-BR" sz="3600" dirty="0">
                <a:solidFill>
                  <a:srgbClr val="0070C0"/>
                </a:solidFill>
              </a:rPr>
              <a:t>endereços adjacentes </a:t>
            </a:r>
            <a:r>
              <a:rPr lang="pt-BR" sz="3600" dirty="0"/>
              <a:t>de memória.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Cada objeto é chamado de </a:t>
            </a:r>
            <a:r>
              <a:rPr lang="pt-BR" sz="3600" dirty="0">
                <a:solidFill>
                  <a:srgbClr val="0070C0"/>
                </a:solidFill>
              </a:rPr>
              <a:t>“elemento do </a:t>
            </a:r>
            <a:r>
              <a:rPr lang="pt-BR" sz="3600" dirty="0" err="1">
                <a:solidFill>
                  <a:srgbClr val="0070C0"/>
                </a:solidFill>
              </a:rPr>
              <a:t>array</a:t>
            </a:r>
            <a:r>
              <a:rPr lang="pt-BR" sz="3600" dirty="0">
                <a:solidFill>
                  <a:srgbClr val="0070C0"/>
                </a:solidFill>
              </a:rPr>
              <a:t>”.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r>
              <a:rPr lang="pt-BR" i="1"/>
              <a:t> </a:t>
            </a:r>
            <a:r>
              <a:rPr lang="pt-BR"/>
              <a:t>no Java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/>
              <a:t> Como declarar um </a:t>
            </a:r>
            <a:r>
              <a:rPr lang="pt-BR" sz="3600" err="1"/>
              <a:t>Array</a:t>
            </a:r>
            <a:r>
              <a:rPr lang="pt-BR" sz="3600"/>
              <a:t> no Java?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1DB8A9-BD19-41DD-9D22-E648E6E6B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731" y="2800322"/>
            <a:ext cx="6424537" cy="28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89A1AC6-A682-486F-99A2-C85EF84F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65" y="2630049"/>
            <a:ext cx="10436104" cy="31558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r>
              <a:rPr lang="pt-BR" i="1"/>
              <a:t> </a:t>
            </a:r>
            <a:r>
              <a:rPr lang="pt-BR"/>
              <a:t>no Java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pt-BR" sz="3600"/>
              <a:t> Como inicializar um </a:t>
            </a:r>
            <a:r>
              <a:rPr lang="pt-BR" sz="3600" err="1"/>
              <a:t>Array</a:t>
            </a:r>
            <a:r>
              <a:rPr lang="pt-BR" sz="3600"/>
              <a:t> no Java?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17E72EB-7CB1-4C81-8D81-89CCA8CE08E8}"/>
              </a:ext>
            </a:extLst>
          </p:cNvPr>
          <p:cNvSpPr/>
          <p:nvPr/>
        </p:nvSpPr>
        <p:spPr>
          <a:xfrm>
            <a:off x="1136765" y="3870251"/>
            <a:ext cx="4147616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C32AE04-94CC-4937-B7E4-88E4C9147946}"/>
              </a:ext>
            </a:extLst>
          </p:cNvPr>
          <p:cNvSpPr/>
          <p:nvPr/>
        </p:nvSpPr>
        <p:spPr>
          <a:xfrm>
            <a:off x="1136765" y="4273095"/>
            <a:ext cx="3839272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8F40AC-7E20-4EE8-8EC8-84430217BADD}"/>
              </a:ext>
            </a:extLst>
          </p:cNvPr>
          <p:cNvSpPr/>
          <p:nvPr/>
        </p:nvSpPr>
        <p:spPr>
          <a:xfrm>
            <a:off x="1136765" y="4706470"/>
            <a:ext cx="3839272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9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Arrays</a:t>
            </a:r>
            <a:r>
              <a:rPr lang="pt-BR" i="1" dirty="0"/>
              <a:t> </a:t>
            </a:r>
            <a:r>
              <a:rPr lang="pt-BR" dirty="0"/>
              <a:t>no Java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 Assim como C/C++/C#, o primeiro </a:t>
            </a:r>
            <a:r>
              <a:rPr lang="pt-BR" sz="3600" dirty="0">
                <a:solidFill>
                  <a:srgbClr val="0070C0"/>
                </a:solidFill>
              </a:rPr>
              <a:t>índice do </a:t>
            </a:r>
            <a:r>
              <a:rPr lang="pt-BR" sz="3600" dirty="0" err="1">
                <a:solidFill>
                  <a:srgbClr val="0070C0"/>
                </a:solidFill>
              </a:rPr>
              <a:t>array</a:t>
            </a:r>
            <a:r>
              <a:rPr lang="pt-BR" sz="3600" dirty="0">
                <a:solidFill>
                  <a:srgbClr val="0070C0"/>
                </a:solidFill>
              </a:rPr>
              <a:t> começa na posição 0 (zero)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0070C0"/>
                </a:solidFill>
              </a:rPr>
              <a:t>indo até n-1</a:t>
            </a:r>
            <a:r>
              <a:rPr lang="pt-BR" sz="3600" dirty="0"/>
              <a:t>, onde n é o tamanho do </a:t>
            </a:r>
            <a:r>
              <a:rPr lang="pt-BR" sz="3600" dirty="0" err="1"/>
              <a:t>array</a:t>
            </a:r>
            <a:r>
              <a:rPr lang="pt-BR" sz="3600" dirty="0"/>
              <a:t> definido no momento de sua criação!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6820D-4BA5-4082-21CF-96FCE695D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147" y="3714639"/>
            <a:ext cx="9642242" cy="2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5805228" y="2355389"/>
            <a:ext cx="25400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8813799" y="2339976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6556616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9533640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5805228" y="3049127"/>
            <a:ext cx="2540000" cy="1977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tx1"/>
                </a:solidFill>
              </a:rPr>
              <a:t>    95 [0]</a:t>
            </a:r>
          </a:p>
          <a:p>
            <a:r>
              <a:rPr lang="pt-BR" b="1">
                <a:solidFill>
                  <a:schemeClr val="tx1"/>
                </a:solidFill>
              </a:rPr>
              <a:t>    98 [1]</a:t>
            </a:r>
          </a:p>
          <a:p>
            <a:r>
              <a:rPr lang="pt-BR" b="1">
                <a:solidFill>
                  <a:schemeClr val="tx1"/>
                </a:solidFill>
              </a:rPr>
              <a:t>2000 [2]</a:t>
            </a:r>
          </a:p>
          <a:p>
            <a:r>
              <a:rPr lang="pt-BR" b="1">
                <a:solidFill>
                  <a:schemeClr val="tx1"/>
                </a:solidFill>
              </a:rPr>
              <a:t>      7 [3]</a:t>
            </a:r>
          </a:p>
          <a:p>
            <a:r>
              <a:rPr lang="pt-BR" b="1">
                <a:solidFill>
                  <a:schemeClr val="tx1"/>
                </a:solidFill>
              </a:rPr>
              <a:t>      8 [4]</a:t>
            </a:r>
          </a:p>
          <a:p>
            <a:r>
              <a:rPr lang="pt-BR" b="1">
                <a:solidFill>
                  <a:schemeClr val="tx1"/>
                </a:solidFill>
              </a:rPr>
              <a:t>   8.1 [5]</a:t>
            </a:r>
          </a:p>
          <a:p>
            <a:r>
              <a:rPr lang="pt-BR" b="1">
                <a:solidFill>
                  <a:schemeClr val="tx1"/>
                </a:solidFill>
              </a:rPr>
              <a:t>    10 [6]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345228" y="4037954"/>
            <a:ext cx="468572" cy="18336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8813800" y="5588000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err="1"/>
              <a:t>versoesWindows</a:t>
            </a:r>
            <a:endParaRPr lang="pt-BR" sz="320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D6452CD-FD69-44EB-8F96-94AAF216B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20" y="524395"/>
            <a:ext cx="10032640" cy="10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5805228" y="2355389"/>
            <a:ext cx="25400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8813799" y="2339976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6556616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9533640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5805228" y="3049127"/>
            <a:ext cx="2540000" cy="1977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 0 [0]</a:t>
            </a:r>
          </a:p>
          <a:p>
            <a:r>
              <a:rPr lang="pt-BR" b="1" dirty="0">
                <a:solidFill>
                  <a:schemeClr val="tx1"/>
                </a:solidFill>
              </a:rPr>
              <a:t>    0 [1]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[2]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[3]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[4]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endParaRPr lang="pt-BR" b="1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345228" y="4037954"/>
            <a:ext cx="468572" cy="18336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8813800" y="5588000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 err="1"/>
              <a:t>vetor</a:t>
            </a:r>
            <a:r>
              <a:rPr lang="en-US" sz="3200" dirty="0"/>
              <a:t> = </a:t>
            </a:r>
            <a:r>
              <a:rPr lang="en-US" sz="2400" dirty="0">
                <a:ea typeface="+mn-lt"/>
                <a:cs typeface="+mn-lt"/>
              </a:rPr>
              <a:t>[I@6ce253f1</a:t>
            </a: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368544-3514-487B-B9F5-E9FC54F7D2D5}"/>
              </a:ext>
            </a:extLst>
          </p:cNvPr>
          <p:cNvSpPr txBox="1"/>
          <p:nvPr/>
        </p:nvSpPr>
        <p:spPr>
          <a:xfrm>
            <a:off x="1744894" y="2643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vetor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int</a:t>
            </a:r>
            <a:r>
              <a:rPr lang="en-US" dirty="0"/>
              <a:t>[</a:t>
            </a:r>
            <a:r>
              <a:rPr lang="en-US" dirty="0">
                <a:solidFill>
                  <a:srgbClr val="1750EB"/>
                </a:solidFill>
              </a:rPr>
              <a:t>5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9727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1301722" y="899884"/>
            <a:ext cx="2540000" cy="54538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6793214" y="90159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2053110" y="10086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7924022" y="19504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1301722" y="1602183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 b1[0] </a:t>
            </a: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[1]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[2]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[3]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[4]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endParaRPr lang="pt-BR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</p:cNvCxnSpPr>
          <p:nvPr/>
        </p:nvCxnSpPr>
        <p:spPr>
          <a:xfrm flipH="1" flipV="1">
            <a:off x="2155047" y="2060178"/>
            <a:ext cx="4621045" cy="236449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6793215" y="4149618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/>
              <a:t>blocos</a:t>
            </a:r>
            <a:r>
              <a:rPr lang="en-US" sz="3200" dirty="0"/>
              <a:t>= </a:t>
            </a:r>
            <a:r>
              <a:rPr lang="en-US" sz="2400" dirty="0">
                <a:ea typeface="+mn-lt"/>
                <a:cs typeface="+mn-lt"/>
              </a:rPr>
              <a:t>@65z3f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83B03BF-9C06-4DC2-AFAE-C3C8601653EB}"/>
              </a:ext>
            </a:extLst>
          </p:cNvPr>
          <p:cNvSpPr/>
          <p:nvPr/>
        </p:nvSpPr>
        <p:spPr>
          <a:xfrm>
            <a:off x="6791503" y="3608512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5ECF4F-554A-42EC-A2A2-83B6B7AC3DF6}"/>
              </a:ext>
            </a:extLst>
          </p:cNvPr>
          <p:cNvSpPr txBox="1"/>
          <p:nvPr/>
        </p:nvSpPr>
        <p:spPr>
          <a:xfrm>
            <a:off x="4339119" y="5186737"/>
            <a:ext cx="39504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Bloco</a:t>
            </a:r>
            <a:r>
              <a:rPr lang="en-US" dirty="0"/>
              <a:t>[</a:t>
            </a:r>
            <a:r>
              <a:rPr lang="en-US" dirty="0">
                <a:solidFill>
                  <a:srgbClr val="1750EB"/>
                </a:solidFill>
              </a:rPr>
              <a:t>5</a:t>
            </a:r>
            <a:r>
              <a:rPr lang="en-US" dirty="0"/>
              <a:t>];</a:t>
            </a:r>
          </a:p>
          <a:p>
            <a:r>
              <a:rPr lang="en-US" dirty="0">
                <a:ea typeface="+mn-lt"/>
                <a:cs typeface="+mn-lt"/>
              </a:rPr>
              <a:t>Bloco b1 = new Bloco();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blocos</a:t>
            </a:r>
            <a:r>
              <a:rPr lang="en-US" dirty="0">
                <a:ea typeface="+mn-lt"/>
                <a:cs typeface="+mn-lt"/>
              </a:rPr>
              <a:t>[0] = b1;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CD53D2-BA64-47C8-BE51-3425782C9445}"/>
              </a:ext>
            </a:extLst>
          </p:cNvPr>
          <p:cNvSpPr txBox="1"/>
          <p:nvPr/>
        </p:nvSpPr>
        <p:spPr>
          <a:xfrm>
            <a:off x="6916220" y="36884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b1 = @3456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D45D18E-F4F1-46AA-83CB-3177196A30AC}"/>
              </a:ext>
            </a:extLst>
          </p:cNvPr>
          <p:cNvSpPr/>
          <p:nvPr/>
        </p:nvSpPr>
        <p:spPr>
          <a:xfrm>
            <a:off x="1300010" y="4434426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	Bloco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90CA58C-699A-4A87-9E8B-0D6793D6B1E1}"/>
              </a:ext>
            </a:extLst>
          </p:cNvPr>
          <p:cNvCxnSpPr>
            <a:cxnSpLocks/>
          </p:cNvCxnSpPr>
          <p:nvPr/>
        </p:nvCxnSpPr>
        <p:spPr>
          <a:xfrm flipH="1">
            <a:off x="3857133" y="3900691"/>
            <a:ext cx="2883000" cy="132563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A36875F-284B-4B73-BEBD-DA3FDA39B0B3}"/>
              </a:ext>
            </a:extLst>
          </p:cNvPr>
          <p:cNvCxnSpPr>
            <a:cxnSpLocks/>
          </p:cNvCxnSpPr>
          <p:nvPr/>
        </p:nvCxnSpPr>
        <p:spPr>
          <a:xfrm>
            <a:off x="1705796" y="1648937"/>
            <a:ext cx="10888" cy="29438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" grpId="0" animBg="1"/>
      <p:bldP spid="14" grpId="0"/>
      <p:bldP spid="2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CBC7D-9939-4A59-825F-B7CDFE82018E}"/>
</file>

<file path=customXml/itemProps2.xml><?xml version="1.0" encoding="utf-8"?>
<ds:datastoreItem xmlns:ds="http://schemas.openxmlformats.org/officeDocument/2006/customXml" ds:itemID="{B6F7776B-9D38-4DAB-8141-62267098BECF}"/>
</file>

<file path=customXml/itemProps3.xml><?xml version="1.0" encoding="utf-8"?>
<ds:datastoreItem xmlns:ds="http://schemas.openxmlformats.org/officeDocument/2006/customXml" ds:itemID="{E432192C-D239-47E9-90B9-EB5A88A61204}"/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738</Words>
  <Application>Microsoft Office PowerPoint</Application>
  <PresentationFormat>Widescreen</PresentationFormat>
  <Paragraphs>136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                         C206/C06 – Programação Orientada a Objetos com Java   Arrays no Java</vt:lpstr>
      <vt:lpstr>Objetivos</vt:lpstr>
      <vt:lpstr>Arrays</vt:lpstr>
      <vt:lpstr>Arrays no Java</vt:lpstr>
      <vt:lpstr>Arrays no Java</vt:lpstr>
      <vt:lpstr>Arrays no Java</vt:lpstr>
      <vt:lpstr>PowerPoint Presentation</vt:lpstr>
      <vt:lpstr>PowerPoint Presentation</vt:lpstr>
      <vt:lpstr>PowerPoint Presentation</vt:lpstr>
      <vt:lpstr>PowerPoint Presentation</vt:lpstr>
      <vt:lpstr>Array de Referências</vt:lpstr>
      <vt:lpstr>Array de Referências</vt:lpstr>
      <vt:lpstr>Array de Referências</vt:lpstr>
      <vt:lpstr>Array de Referências</vt:lpstr>
      <vt:lpstr>Array de Referências</vt:lpstr>
      <vt:lpstr>Array de Referências</vt:lpstr>
      <vt:lpstr>Multiplicidade</vt:lpstr>
      <vt:lpstr>Multiplicidade</vt:lpstr>
      <vt:lpstr>Multiplicidade</vt:lpstr>
      <vt:lpstr>Exercício 0</vt:lpstr>
      <vt:lpstr>Arrays Multidimensionais</vt:lpstr>
      <vt:lpstr>Arrays Multidimensionais</vt:lpstr>
      <vt:lpstr>Arrays Multidimensionais</vt:lpstr>
      <vt:lpstr>Arrays Multidimensionais</vt:lpstr>
      <vt:lpstr>Exercício 1</vt:lpstr>
      <vt:lpstr>Exercício 1 – Campo Minado (Desafio)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201</cp:revision>
  <cp:lastPrinted>2020-02-10T23:00:40Z</cp:lastPrinted>
  <dcterms:created xsi:type="dcterms:W3CDTF">2020-01-25T18:01:00Z</dcterms:created>
  <dcterms:modified xsi:type="dcterms:W3CDTF">2024-03-11T23:39:37Z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