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354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0" r:id="rId15"/>
    <p:sldId id="389" r:id="rId16"/>
    <p:sldId id="391" r:id="rId17"/>
    <p:sldId id="392" r:id="rId18"/>
    <p:sldId id="394" r:id="rId19"/>
    <p:sldId id="393" r:id="rId20"/>
    <p:sldId id="395" r:id="rId21"/>
    <p:sldId id="396" r:id="rId22"/>
    <p:sldId id="453" r:id="rId23"/>
    <p:sldId id="376" r:id="rId24"/>
    <p:sldId id="452" r:id="rId25"/>
    <p:sldId id="45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83745" autoAdjust="0"/>
  </p:normalViewPr>
  <p:slideViewPr>
    <p:cSldViewPr snapToGrid="0">
      <p:cViewPr varScale="1">
        <p:scale>
          <a:sx n="95" d="100"/>
          <a:sy n="95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29333E5D-A45D-734F-8902-B2AFFE0A5B62}"/>
    <pc:docChg chg="modSld">
      <pc:chgData name="Phyllipe Lima" userId="afbdb2a7827722fd" providerId="LiveId" clId="{29333E5D-A45D-734F-8902-B2AFFE0A5B62}" dt="2020-03-16T11:44:12.601" v="25" actId="20577"/>
      <pc:docMkLst>
        <pc:docMk/>
      </pc:docMkLst>
      <pc:sldChg chg="modSp">
        <pc:chgData name="Phyllipe Lima" userId="afbdb2a7827722fd" providerId="LiveId" clId="{29333E5D-A45D-734F-8902-B2AFFE0A5B62}" dt="2020-03-16T11:44:12.601" v="25" actId="20577"/>
        <pc:sldMkLst>
          <pc:docMk/>
          <pc:sldMk cId="1975627203" sldId="257"/>
        </pc:sldMkLst>
        <pc:spChg chg="mod">
          <ac:chgData name="Phyllipe Lima" userId="afbdb2a7827722fd" providerId="LiveId" clId="{29333E5D-A45D-734F-8902-B2AFFE0A5B62}" dt="2020-03-16T11:44:12.601" v="25" actId="20577"/>
          <ac:spMkLst>
            <pc:docMk/>
            <pc:sldMk cId="1975627203" sldId="257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FF4D41C9-820B-4BC9-A1F0-82338973C08A}"/>
    <pc:docChg chg="undo custSel addSld delSld">
      <pc:chgData name="Chris Lima" userId="b5ea056ce2397b48" providerId="LiveId" clId="{FF4D41C9-820B-4BC9-A1F0-82338973C08A}" dt="2022-09-02T21:29:24.978" v="2" actId="2696"/>
      <pc:docMkLst>
        <pc:docMk/>
      </pc:docMkLst>
      <pc:sldChg chg="del">
        <pc:chgData name="Chris Lima" userId="b5ea056ce2397b48" providerId="LiveId" clId="{FF4D41C9-820B-4BC9-A1F0-82338973C08A}" dt="2022-09-02T21:29:24.978" v="2" actId="2696"/>
        <pc:sldMkLst>
          <pc:docMk/>
          <pc:sldMk cId="4075283043" sldId="445"/>
        </pc:sldMkLst>
      </pc:sldChg>
      <pc:sldChg chg="add del">
        <pc:chgData name="Chris Lima" userId="b5ea056ce2397b48" providerId="LiveId" clId="{FF4D41C9-820B-4BC9-A1F0-82338973C08A}" dt="2022-09-02T21:29:24.978" v="2" actId="2696"/>
        <pc:sldMkLst>
          <pc:docMk/>
          <pc:sldMk cId="3315019991" sldId="447"/>
        </pc:sldMkLst>
      </pc:sldChg>
      <pc:sldChg chg="add del">
        <pc:chgData name="Chris Lima" userId="b5ea056ce2397b48" providerId="LiveId" clId="{FF4D41C9-820B-4BC9-A1F0-82338973C08A}" dt="2022-09-02T21:29:24.978" v="2" actId="2696"/>
        <pc:sldMkLst>
          <pc:docMk/>
          <pc:sldMk cId="2580710278" sldId="448"/>
        </pc:sldMkLst>
      </pc:sldChg>
      <pc:sldChg chg="del">
        <pc:chgData name="Chris Lima" userId="b5ea056ce2397b48" providerId="LiveId" clId="{FF4D41C9-820B-4BC9-A1F0-82338973C08A}" dt="2022-09-02T21:29:24.978" v="2" actId="2696"/>
        <pc:sldMkLst>
          <pc:docMk/>
          <pc:sldMk cId="2460467507" sldId="451"/>
        </pc:sldMkLst>
      </pc:sldChg>
    </pc:docChg>
  </pc:docChgLst>
  <pc:docChgLst>
    <pc:chgData name="Chris Lima" userId="b5ea056ce2397b48" providerId="LiveId" clId="{BC88C7BB-D169-43AF-AAD3-A9C3530343CE}"/>
    <pc:docChg chg="undo custSel addSld delSld modSld modShowInfo">
      <pc:chgData name="Chris Lima" userId="b5ea056ce2397b48" providerId="LiveId" clId="{BC88C7BB-D169-43AF-AAD3-A9C3530343CE}" dt="2022-03-13T18:54:51.940" v="121" actId="6549"/>
      <pc:docMkLst>
        <pc:docMk/>
      </pc:docMkLst>
      <pc:sldChg chg="modSp mod">
        <pc:chgData name="Chris Lima" userId="b5ea056ce2397b48" providerId="LiveId" clId="{BC88C7BB-D169-43AF-AAD3-A9C3530343CE}" dt="2022-03-01T16:53:15.355" v="5"/>
        <pc:sldMkLst>
          <pc:docMk/>
          <pc:sldMk cId="1975627203" sldId="257"/>
        </pc:sldMkLst>
        <pc:spChg chg="mod">
          <ac:chgData name="Chris Lima" userId="b5ea056ce2397b48" providerId="LiveId" clId="{BC88C7BB-D169-43AF-AAD3-A9C3530343CE}" dt="2022-03-01T16:53:15.355" v="5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C88C7BB-D169-43AF-AAD3-A9C3530343CE}" dt="2022-03-13T18:12:04.176" v="22" actId="207"/>
        <pc:sldMkLst>
          <pc:docMk/>
          <pc:sldMk cId="1708451728" sldId="259"/>
        </pc:sldMkLst>
        <pc:spChg chg="mod">
          <ac:chgData name="Chris Lima" userId="b5ea056ce2397b48" providerId="LiveId" clId="{BC88C7BB-D169-43AF-AAD3-A9C3530343CE}" dt="2022-03-10T17:03:16.892" v="16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BC88C7BB-D169-43AF-AAD3-A9C3530343CE}" dt="2022-03-13T18:12:04.176" v="22" actId="207"/>
          <ac:spMkLst>
            <pc:docMk/>
            <pc:sldMk cId="1708451728" sldId="259"/>
            <ac:spMk id="3" creationId="{00000000-0000-0000-0000-000000000000}"/>
          </ac:spMkLst>
        </pc:spChg>
      </pc:sldChg>
      <pc:sldChg chg="modSp del mod">
        <pc:chgData name="Chris Lima" userId="b5ea056ce2397b48" providerId="LiveId" clId="{BC88C7BB-D169-43AF-AAD3-A9C3530343CE}" dt="2022-03-11T14:35:01.187" v="20" actId="47"/>
        <pc:sldMkLst>
          <pc:docMk/>
          <pc:sldMk cId="1792216109" sldId="304"/>
        </pc:sldMkLst>
        <pc:spChg chg="mod">
          <ac:chgData name="Chris Lima" userId="b5ea056ce2397b48" providerId="LiveId" clId="{BC88C7BB-D169-43AF-AAD3-A9C3530343CE}" dt="2022-03-01T16:19:11.574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mod">
        <pc:chgData name="Chris Lima" userId="b5ea056ce2397b48" providerId="LiveId" clId="{BC88C7BB-D169-43AF-AAD3-A9C3530343CE}" dt="2022-03-13T18:12:13.631" v="24" actId="207"/>
        <pc:sldMkLst>
          <pc:docMk/>
          <pc:sldMk cId="1558274516" sldId="354"/>
        </pc:sldMkLst>
        <pc:spChg chg="mod">
          <ac:chgData name="Chris Lima" userId="b5ea056ce2397b48" providerId="LiveId" clId="{BC88C7BB-D169-43AF-AAD3-A9C3530343CE}" dt="2022-03-13T18:12:13.631" v="24" actId="207"/>
          <ac:spMkLst>
            <pc:docMk/>
            <pc:sldMk cId="1558274516" sldId="354"/>
            <ac:spMk id="3" creationId="{00000000-0000-0000-0000-000000000000}"/>
          </ac:spMkLst>
        </pc:spChg>
      </pc:sldChg>
      <pc:sldChg chg="del">
        <pc:chgData name="Chris Lima" userId="b5ea056ce2397b48" providerId="LiveId" clId="{BC88C7BB-D169-43AF-AAD3-A9C3530343CE}" dt="2022-03-01T16:19:03.727" v="1" actId="47"/>
        <pc:sldMkLst>
          <pc:docMk/>
          <pc:sldMk cId="3279044828" sldId="377"/>
        </pc:sldMkLst>
      </pc:sldChg>
      <pc:sldChg chg="modSp">
        <pc:chgData name="Chris Lima" userId="b5ea056ce2397b48" providerId="LiveId" clId="{BC88C7BB-D169-43AF-AAD3-A9C3530343CE}" dt="2022-03-13T18:17:16.721" v="29" actId="207"/>
        <pc:sldMkLst>
          <pc:docMk/>
          <pc:sldMk cId="3990651708" sldId="378"/>
        </pc:sldMkLst>
        <pc:spChg chg="mod">
          <ac:chgData name="Chris Lima" userId="b5ea056ce2397b48" providerId="LiveId" clId="{BC88C7BB-D169-43AF-AAD3-A9C3530343CE}" dt="2022-03-13T18:17:16.721" v="29" actId="207"/>
          <ac:spMkLst>
            <pc:docMk/>
            <pc:sldMk cId="3990651708" sldId="378"/>
            <ac:spMk id="3" creationId="{00000000-0000-0000-0000-000000000000}"/>
          </ac:spMkLst>
        </pc:spChg>
      </pc:sldChg>
      <pc:sldChg chg="modSp mod">
        <pc:chgData name="Chris Lima" userId="b5ea056ce2397b48" providerId="LiveId" clId="{BC88C7BB-D169-43AF-AAD3-A9C3530343CE}" dt="2022-03-13T18:17:36.732" v="32" actId="207"/>
        <pc:sldMkLst>
          <pc:docMk/>
          <pc:sldMk cId="602501073" sldId="379"/>
        </pc:sldMkLst>
        <pc:spChg chg="mod">
          <ac:chgData name="Chris Lima" userId="b5ea056ce2397b48" providerId="LiveId" clId="{BC88C7BB-D169-43AF-AAD3-A9C3530343CE}" dt="2022-03-13T18:17:36.732" v="32" actId="207"/>
          <ac:spMkLst>
            <pc:docMk/>
            <pc:sldMk cId="602501073" sldId="379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22:13.635" v="36" actId="207"/>
        <pc:sldMkLst>
          <pc:docMk/>
          <pc:sldMk cId="2135961581" sldId="381"/>
        </pc:sldMkLst>
        <pc:spChg chg="mod">
          <ac:chgData name="Chris Lima" userId="b5ea056ce2397b48" providerId="LiveId" clId="{BC88C7BB-D169-43AF-AAD3-A9C3530343CE}" dt="2022-03-13T18:22:13.635" v="36" actId="207"/>
          <ac:spMkLst>
            <pc:docMk/>
            <pc:sldMk cId="2135961581" sldId="381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28:16.409" v="48" actId="20577"/>
        <pc:sldMkLst>
          <pc:docMk/>
          <pc:sldMk cId="1851511269" sldId="384"/>
        </pc:sldMkLst>
        <pc:spChg chg="mod">
          <ac:chgData name="Chris Lima" userId="b5ea056ce2397b48" providerId="LiveId" clId="{BC88C7BB-D169-43AF-AAD3-A9C3530343CE}" dt="2022-03-13T18:28:16.409" v="48" actId="20577"/>
          <ac:spMkLst>
            <pc:docMk/>
            <pc:sldMk cId="1851511269" sldId="384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28:52.703" v="49" actId="207"/>
        <pc:sldMkLst>
          <pc:docMk/>
          <pc:sldMk cId="826802573" sldId="385"/>
        </pc:sldMkLst>
        <pc:spChg chg="mod">
          <ac:chgData name="Chris Lima" userId="b5ea056ce2397b48" providerId="LiveId" clId="{BC88C7BB-D169-43AF-AAD3-A9C3530343CE}" dt="2022-03-13T18:28:52.703" v="49" actId="207"/>
          <ac:spMkLst>
            <pc:docMk/>
            <pc:sldMk cId="826802573" sldId="385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32:42.292" v="52" actId="207"/>
        <pc:sldMkLst>
          <pc:docMk/>
          <pc:sldMk cId="2611338669" sldId="387"/>
        </pc:sldMkLst>
        <pc:spChg chg="mod">
          <ac:chgData name="Chris Lima" userId="b5ea056ce2397b48" providerId="LiveId" clId="{BC88C7BB-D169-43AF-AAD3-A9C3530343CE}" dt="2022-03-13T18:32:42.292" v="52" actId="207"/>
          <ac:spMkLst>
            <pc:docMk/>
            <pc:sldMk cId="2611338669" sldId="387"/>
            <ac:spMk id="3" creationId="{00000000-0000-0000-0000-000000000000}"/>
          </ac:spMkLst>
        </pc:spChg>
      </pc:sldChg>
      <pc:sldChg chg="del">
        <pc:chgData name="Chris Lima" userId="b5ea056ce2397b48" providerId="LiveId" clId="{BC88C7BB-D169-43AF-AAD3-A9C3530343CE}" dt="2022-03-13T18:54:49.207" v="120" actId="47"/>
        <pc:sldMkLst>
          <pc:docMk/>
          <pc:sldMk cId="1310623586" sldId="388"/>
        </pc:sldMkLst>
      </pc:sldChg>
      <pc:sldChg chg="modSp modAnim">
        <pc:chgData name="Chris Lima" userId="b5ea056ce2397b48" providerId="LiveId" clId="{BC88C7BB-D169-43AF-AAD3-A9C3530343CE}" dt="2022-03-13T18:54:51.940" v="121" actId="6549"/>
        <pc:sldMkLst>
          <pc:docMk/>
          <pc:sldMk cId="3142582776" sldId="389"/>
        </pc:sldMkLst>
        <pc:spChg chg="mod">
          <ac:chgData name="Chris Lima" userId="b5ea056ce2397b48" providerId="LiveId" clId="{BC88C7BB-D169-43AF-AAD3-A9C3530343CE}" dt="2022-03-13T18:54:51.940" v="121" actId="6549"/>
          <ac:spMkLst>
            <pc:docMk/>
            <pc:sldMk cId="3142582776" sldId="389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41:53.102" v="59" actId="207"/>
        <pc:sldMkLst>
          <pc:docMk/>
          <pc:sldMk cId="2198167215" sldId="391"/>
        </pc:sldMkLst>
        <pc:spChg chg="mod">
          <ac:chgData name="Chris Lima" userId="b5ea056ce2397b48" providerId="LiveId" clId="{BC88C7BB-D169-43AF-AAD3-A9C3530343CE}" dt="2022-03-13T18:41:53.102" v="59" actId="207"/>
          <ac:spMkLst>
            <pc:docMk/>
            <pc:sldMk cId="2198167215" sldId="391"/>
            <ac:spMk id="11" creationId="{8E0CA9A3-9404-4AFC-AFA4-334AA57B12C1}"/>
          </ac:spMkLst>
        </pc:spChg>
      </pc:sldChg>
      <pc:sldChg chg="modSp mod">
        <pc:chgData name="Chris Lima" userId="b5ea056ce2397b48" providerId="LiveId" clId="{BC88C7BB-D169-43AF-AAD3-A9C3530343CE}" dt="2022-03-13T18:45:56.286" v="115" actId="207"/>
        <pc:sldMkLst>
          <pc:docMk/>
          <pc:sldMk cId="2081426498" sldId="396"/>
        </pc:sldMkLst>
        <pc:spChg chg="mod">
          <ac:chgData name="Chris Lima" userId="b5ea056ce2397b48" providerId="LiveId" clId="{BC88C7BB-D169-43AF-AAD3-A9C3530343CE}" dt="2022-03-13T18:45:56.286" v="115" actId="207"/>
          <ac:spMkLst>
            <pc:docMk/>
            <pc:sldMk cId="2081426498" sldId="396"/>
            <ac:spMk id="14" creationId="{6BEC03F2-33F1-4334-BA2D-BD3B65DA9A1D}"/>
          </ac:spMkLst>
        </pc:spChg>
      </pc:sldChg>
      <pc:sldChg chg="modSp del mod">
        <pc:chgData name="Chris Lima" userId="b5ea056ce2397b48" providerId="LiveId" clId="{BC88C7BB-D169-43AF-AAD3-A9C3530343CE}" dt="2022-03-11T14:34:58.650" v="19" actId="47"/>
        <pc:sldMkLst>
          <pc:docMk/>
          <pc:sldMk cId="3370637140" sldId="403"/>
        </pc:sldMkLst>
        <pc:spChg chg="mod">
          <ac:chgData name="Chris Lima" userId="b5ea056ce2397b48" providerId="LiveId" clId="{BC88C7BB-D169-43AF-AAD3-A9C3530343CE}" dt="2022-03-11T14:27:22.849" v="18" actId="20577"/>
          <ac:spMkLst>
            <pc:docMk/>
            <pc:sldMk cId="3370637140" sldId="403"/>
            <ac:spMk id="2" creationId="{00000000-0000-0000-0000-000000000000}"/>
          </ac:spMkLst>
        </pc:spChg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4075283043" sldId="445"/>
        </pc:sldMkLst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3315019991" sldId="447"/>
        </pc:sldMkLst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2580710278" sldId="448"/>
        </pc:sldMkLst>
      </pc:sldChg>
      <pc:sldChg chg="modSp add mod">
        <pc:chgData name="Chris Lima" userId="b5ea056ce2397b48" providerId="LiveId" clId="{BC88C7BB-D169-43AF-AAD3-A9C3530343CE}" dt="2022-03-13T18:48:05.857" v="119" actId="20577"/>
        <pc:sldMkLst>
          <pc:docMk/>
          <pc:sldMk cId="2460467507" sldId="451"/>
        </pc:sldMkLst>
        <pc:spChg chg="mod">
          <ac:chgData name="Chris Lima" userId="b5ea056ce2397b48" providerId="LiveId" clId="{BC88C7BB-D169-43AF-AAD3-A9C3530343CE}" dt="2022-03-13T18:48:05.857" v="119" actId="20577"/>
          <ac:spMkLst>
            <pc:docMk/>
            <pc:sldMk cId="2460467507" sldId="451"/>
            <ac:spMk id="9" creationId="{9F245293-C39F-9344-AD6C-2088ACB56FE5}"/>
          </ac:spMkLst>
        </pc:spChg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341884177" sldId="452"/>
        </pc:sldMkLst>
      </pc:sldChg>
      <pc:sldChg chg="addSp delSp modSp add mod">
        <pc:chgData name="Chris Lima" userId="b5ea056ce2397b48" providerId="LiveId" clId="{BC88C7BB-D169-43AF-AAD3-A9C3530343CE}" dt="2022-03-13T18:45:26.053" v="112" actId="1076"/>
        <pc:sldMkLst>
          <pc:docMk/>
          <pc:sldMk cId="3069555599" sldId="453"/>
        </pc:sldMkLst>
        <pc:spChg chg="add mod">
          <ac:chgData name="Chris Lima" userId="b5ea056ce2397b48" providerId="LiveId" clId="{BC88C7BB-D169-43AF-AAD3-A9C3530343CE}" dt="2022-03-13T18:43:57.283" v="103" actId="20577"/>
          <ac:spMkLst>
            <pc:docMk/>
            <pc:sldMk cId="3069555599" sldId="453"/>
            <ac:spMk id="10" creationId="{91149A6E-7E54-4A86-B47D-BE0BF3672E62}"/>
          </ac:spMkLst>
        </pc:spChg>
        <pc:spChg chg="del mod">
          <ac:chgData name="Chris Lima" userId="b5ea056ce2397b48" providerId="LiveId" clId="{BC88C7BB-D169-43AF-AAD3-A9C3530343CE}" dt="2022-03-13T18:43:24.201" v="64" actId="478"/>
          <ac:spMkLst>
            <pc:docMk/>
            <pc:sldMk cId="3069555599" sldId="453"/>
            <ac:spMk id="14" creationId="{6BEC03F2-33F1-4334-BA2D-BD3B65DA9A1D}"/>
          </ac:spMkLst>
        </pc:spChg>
        <pc:picChg chg="add mod">
          <ac:chgData name="Chris Lima" userId="b5ea056ce2397b48" providerId="LiveId" clId="{BC88C7BB-D169-43AF-AAD3-A9C3530343CE}" dt="2022-03-13T18:45:17.876" v="109" actId="1076"/>
          <ac:picMkLst>
            <pc:docMk/>
            <pc:sldMk cId="3069555599" sldId="453"/>
            <ac:picMk id="3" creationId="{7DEA8C1A-2563-4A34-BD01-1EC09107A7B1}"/>
          </ac:picMkLst>
        </pc:picChg>
        <pc:picChg chg="add mod">
          <ac:chgData name="Chris Lima" userId="b5ea056ce2397b48" providerId="LiveId" clId="{BC88C7BB-D169-43AF-AAD3-A9C3530343CE}" dt="2022-03-13T18:45:26.053" v="112" actId="1076"/>
          <ac:picMkLst>
            <pc:docMk/>
            <pc:sldMk cId="3069555599" sldId="453"/>
            <ac:picMk id="9" creationId="{B84033E0-77AF-440B-B773-40059F9405F0}"/>
          </ac:picMkLst>
        </pc:picChg>
        <pc:picChg chg="del">
          <ac:chgData name="Chris Lima" userId="b5ea056ce2397b48" providerId="LiveId" clId="{BC88C7BB-D169-43AF-AAD3-A9C3530343CE}" dt="2022-03-13T18:43:29.029" v="67" actId="478"/>
          <ac:picMkLst>
            <pc:docMk/>
            <pc:sldMk cId="3069555599" sldId="453"/>
            <ac:picMk id="11" creationId="{C16A9B10-8CF4-4849-B03D-A0B380F647C7}"/>
          </ac:picMkLst>
        </pc:picChg>
      </pc:sldChg>
    </pc:docChg>
  </pc:docChgLst>
  <pc:docChgLst>
    <pc:chgData name="Chris Lima" userId="b5ea056ce2397b48" providerId="LiveId" clId="{3E7C35CC-E92D-479B-8C2B-324ABE18DB11}"/>
    <pc:docChg chg="undo custSel addSld modSld">
      <pc:chgData name="Chris Lima" userId="b5ea056ce2397b48" providerId="LiveId" clId="{3E7C35CC-E92D-479B-8C2B-324ABE18DB11}" dt="2023-09-12T13:50:39.450" v="312" actId="20577"/>
      <pc:docMkLst>
        <pc:docMk/>
      </pc:docMkLst>
      <pc:sldChg chg="addSp delSp modSp add mod">
        <pc:chgData name="Chris Lima" userId="b5ea056ce2397b48" providerId="LiveId" clId="{3E7C35CC-E92D-479B-8C2B-324ABE18DB11}" dt="2023-09-12T13:50:39.450" v="312" actId="20577"/>
        <pc:sldMkLst>
          <pc:docMk/>
          <pc:sldMk cId="1535184388" sldId="376"/>
        </pc:sldMkLst>
        <pc:spChg chg="mod">
          <ac:chgData name="Chris Lima" userId="b5ea056ce2397b48" providerId="LiveId" clId="{3E7C35CC-E92D-479B-8C2B-324ABE18DB11}" dt="2023-09-12T13:46:48.910" v="32" actId="20577"/>
          <ac:spMkLst>
            <pc:docMk/>
            <pc:sldMk cId="1535184388" sldId="376"/>
            <ac:spMk id="2" creationId="{00000000-0000-0000-0000-000000000000}"/>
          </ac:spMkLst>
        </pc:spChg>
        <pc:spChg chg="add del mod">
          <ac:chgData name="Chris Lima" userId="b5ea056ce2397b48" providerId="LiveId" clId="{3E7C35CC-E92D-479B-8C2B-324ABE18DB11}" dt="2023-09-12T13:50:39.450" v="312" actId="20577"/>
          <ac:spMkLst>
            <pc:docMk/>
            <pc:sldMk cId="1535184388" sldId="376"/>
            <ac:spMk id="9" creationId="{2B69469D-2E23-4910-A4CD-3566C249D009}"/>
          </ac:spMkLst>
        </pc:spChg>
        <pc:picChg chg="del">
          <ac:chgData name="Chris Lima" userId="b5ea056ce2397b48" providerId="LiveId" clId="{3E7C35CC-E92D-479B-8C2B-324ABE18DB11}" dt="2023-09-12T13:46:52.064" v="34" actId="478"/>
          <ac:picMkLst>
            <pc:docMk/>
            <pc:sldMk cId="1535184388" sldId="376"/>
            <ac:picMk id="4" creationId="{0D5EDA34-613A-46AE-ACE2-F5BEA488AD9F}"/>
          </ac:picMkLst>
        </pc:picChg>
        <pc:picChg chg="add del mod ord">
          <ac:chgData name="Chris Lima" userId="b5ea056ce2397b48" providerId="LiveId" clId="{3E7C35CC-E92D-479B-8C2B-324ABE18DB11}" dt="2023-09-12T13:47:42.580" v="38" actId="22"/>
          <ac:picMkLst>
            <pc:docMk/>
            <pc:sldMk cId="1535184388" sldId="376"/>
            <ac:picMk id="6" creationId="{3071D5D4-B432-AA48-86ED-74AA4EF5BA93}"/>
          </ac:picMkLst>
        </pc:picChg>
        <pc:picChg chg="add mod">
          <ac:chgData name="Chris Lima" userId="b5ea056ce2397b48" providerId="LiveId" clId="{3E7C35CC-E92D-479B-8C2B-324ABE18DB11}" dt="2023-09-12T13:50:35.151" v="311" actId="1076"/>
          <ac:picMkLst>
            <pc:docMk/>
            <pc:sldMk cId="1535184388" sldId="376"/>
            <ac:picMk id="11" creationId="{ADA9691A-CF04-AA0C-8338-C955191781F5}"/>
          </ac:picMkLst>
        </pc:picChg>
        <pc:picChg chg="del">
          <ac:chgData name="Chris Lima" userId="b5ea056ce2397b48" providerId="LiveId" clId="{3E7C35CC-E92D-479B-8C2B-324ABE18DB11}" dt="2023-09-12T13:46:34.591" v="2" actId="478"/>
          <ac:picMkLst>
            <pc:docMk/>
            <pc:sldMk cId="1535184388" sldId="376"/>
            <ac:picMk id="1026" creationId="{3434FD5C-B10A-40B8-9E8D-A6ADA36C4791}"/>
          </ac:picMkLst>
        </pc:picChg>
      </pc:sldChg>
      <pc:sldChg chg="modSp mod">
        <pc:chgData name="Chris Lima" userId="b5ea056ce2397b48" providerId="LiveId" clId="{3E7C35CC-E92D-479B-8C2B-324ABE18DB11}" dt="2023-09-12T13:36:27.735" v="0" actId="1076"/>
        <pc:sldMkLst>
          <pc:docMk/>
          <pc:sldMk cId="3069555599" sldId="453"/>
        </pc:sldMkLst>
        <pc:picChg chg="mod">
          <ac:chgData name="Chris Lima" userId="b5ea056ce2397b48" providerId="LiveId" clId="{3E7C35CC-E92D-479B-8C2B-324ABE18DB11}" dt="2023-09-12T13:36:27.735" v="0" actId="1076"/>
          <ac:picMkLst>
            <pc:docMk/>
            <pc:sldMk cId="3069555599" sldId="453"/>
            <ac:picMk id="9" creationId="{B84033E0-77AF-440B-B773-40059F9405F0}"/>
          </ac:picMkLst>
        </pc:picChg>
      </pc:sldChg>
    </pc:docChg>
  </pc:docChgLst>
  <pc:docChgLst>
    <pc:chgData name="Chris Lima" userId="b5ea056ce2397b48" providerId="LiveId" clId="{B76548E2-B32B-D841-8235-BED78D8A8EFF}"/>
    <pc:docChg chg="undo custSel modSld">
      <pc:chgData name="Chris Lima" userId="b5ea056ce2397b48" providerId="LiveId" clId="{B76548E2-B32B-D841-8235-BED78D8A8EFF}" dt="2022-03-19T00:59:44.885" v="15" actId="20577"/>
      <pc:docMkLst>
        <pc:docMk/>
      </pc:docMkLst>
      <pc:sldChg chg="modSp modAnim">
        <pc:chgData name="Chris Lima" userId="b5ea056ce2397b48" providerId="LiveId" clId="{B76548E2-B32B-D841-8235-BED78D8A8EFF}" dt="2022-03-17T17:06:53.123" v="8" actId="20577"/>
        <pc:sldMkLst>
          <pc:docMk/>
          <pc:sldMk cId="3990651708" sldId="378"/>
        </pc:sldMkLst>
        <pc:spChg chg="mod">
          <ac:chgData name="Chris Lima" userId="b5ea056ce2397b48" providerId="LiveId" clId="{B76548E2-B32B-D841-8235-BED78D8A8EFF}" dt="2022-03-17T17:06:53.123" v="8" actId="20577"/>
          <ac:spMkLst>
            <pc:docMk/>
            <pc:sldMk cId="3990651708" sldId="378"/>
            <ac:spMk id="3" creationId="{00000000-0000-0000-0000-000000000000}"/>
          </ac:spMkLst>
        </pc:spChg>
      </pc:sldChg>
      <pc:sldChg chg="modSp">
        <pc:chgData name="Chris Lima" userId="b5ea056ce2397b48" providerId="LiveId" clId="{B76548E2-B32B-D841-8235-BED78D8A8EFF}" dt="2022-03-14T20:25:31.394" v="1" actId="207"/>
        <pc:sldMkLst>
          <pc:docMk/>
          <pc:sldMk cId="3091904612" sldId="383"/>
        </pc:sldMkLst>
        <pc:spChg chg="mod">
          <ac:chgData name="Chris Lima" userId="b5ea056ce2397b48" providerId="LiveId" clId="{B76548E2-B32B-D841-8235-BED78D8A8EFF}" dt="2022-03-14T20:25:31.394" v="1" actId="207"/>
          <ac:spMkLst>
            <pc:docMk/>
            <pc:sldMk cId="3091904612" sldId="383"/>
            <ac:spMk id="3" creationId="{00000000-0000-0000-0000-000000000000}"/>
          </ac:spMkLst>
        </pc:spChg>
      </pc:sldChg>
      <pc:sldChg chg="addSp modSp modNotesTx">
        <pc:chgData name="Chris Lima" userId="b5ea056ce2397b48" providerId="LiveId" clId="{B76548E2-B32B-D841-8235-BED78D8A8EFF}" dt="2022-03-18T18:07:51.133" v="14" actId="113"/>
        <pc:sldMkLst>
          <pc:docMk/>
          <pc:sldMk cId="2580710278" sldId="448"/>
        </pc:sldMkLst>
        <pc:picChg chg="add mod">
          <ac:chgData name="Chris Lima" userId="b5ea056ce2397b48" providerId="LiveId" clId="{B76548E2-B32B-D841-8235-BED78D8A8EFF}" dt="2022-03-18T16:35:01.231" v="10" actId="571"/>
          <ac:picMkLst>
            <pc:docMk/>
            <pc:sldMk cId="2580710278" sldId="448"/>
            <ac:picMk id="13" creationId="{DCEF84D1-0B05-6540-BB24-8FEE390B7AE9}"/>
          </ac:picMkLst>
        </pc:picChg>
      </pc:sldChg>
      <pc:sldChg chg="modSp mod">
        <pc:chgData name="Chris Lima" userId="b5ea056ce2397b48" providerId="LiveId" clId="{B76548E2-B32B-D841-8235-BED78D8A8EFF}" dt="2022-03-19T00:59:44.885" v="15" actId="20577"/>
        <pc:sldMkLst>
          <pc:docMk/>
          <pc:sldMk cId="2460467507" sldId="451"/>
        </pc:sldMkLst>
        <pc:spChg chg="mod">
          <ac:chgData name="Chris Lima" userId="b5ea056ce2397b48" providerId="LiveId" clId="{B76548E2-B32B-D841-8235-BED78D8A8EFF}" dt="2022-03-19T00:59:44.885" v="15" actId="20577"/>
          <ac:spMkLst>
            <pc:docMk/>
            <pc:sldMk cId="2460467507" sldId="451"/>
            <ac:spMk id="9" creationId="{9F245293-C39F-9344-AD6C-2088ACB56FE5}"/>
          </ac:spMkLst>
        </pc:spChg>
      </pc:sldChg>
    </pc:docChg>
  </pc:docChgLst>
  <pc:docChgLst>
    <pc:chgData name="Phyllipe Lima" userId="afbdb2a7827722fd" providerId="Windows Live" clId="Web-{7FF4CA26-EEA1-4D91-B5C3-410406220D22}"/>
    <pc:docChg chg="modSld">
      <pc:chgData name="Phyllipe Lima" userId="afbdb2a7827722fd" providerId="Windows Live" clId="Web-{7FF4CA26-EEA1-4D91-B5C3-410406220D22}" dt="2021-08-26T18:16:05.206" v="2" actId="20577"/>
      <pc:docMkLst>
        <pc:docMk/>
      </pc:docMkLst>
      <pc:sldChg chg="modSp">
        <pc:chgData name="Phyllipe Lima" userId="afbdb2a7827722fd" providerId="Windows Live" clId="Web-{7FF4CA26-EEA1-4D91-B5C3-410406220D22}" dt="2021-08-26T18:16:05.206" v="2" actId="20577"/>
        <pc:sldMkLst>
          <pc:docMk/>
          <pc:sldMk cId="3370637140" sldId="403"/>
        </pc:sldMkLst>
        <pc:spChg chg="mod">
          <ac:chgData name="Phyllipe Lima" userId="afbdb2a7827722fd" providerId="Windows Live" clId="Web-{7FF4CA26-EEA1-4D91-B5C3-410406220D22}" dt="2021-08-26T18:16:05.206" v="2" actId="20577"/>
          <ac:spMkLst>
            <pc:docMk/>
            <pc:sldMk cId="3370637140" sldId="403"/>
            <ac:spMk id="9" creationId="{9F245293-C39F-9344-AD6C-2088ACB56FE5}"/>
          </ac:spMkLst>
        </pc:spChg>
      </pc:sldChg>
    </pc:docChg>
  </pc:docChgLst>
  <pc:docChgLst>
    <pc:chgData name="Phyllipe Lima" userId="afbdb2a7827722fd" providerId="Windows Live" clId="Web-{7995604D-8B08-44F3-8713-B43FAC134D11}"/>
    <pc:docChg chg="modSld modMainMaster">
      <pc:chgData name="Phyllipe Lima" userId="afbdb2a7827722fd" providerId="Windows Live" clId="Web-{7995604D-8B08-44F3-8713-B43FAC134D11}" dt="2021-08-24T16:08:49.586" v="8"/>
      <pc:docMkLst>
        <pc:docMk/>
      </pc:docMkLst>
      <pc:sldChg chg="modSp">
        <pc:chgData name="Phyllipe Lima" userId="afbdb2a7827722fd" providerId="Windows Live" clId="Web-{7995604D-8B08-44F3-8713-B43FAC134D11}" dt="2021-08-24T16:08:29.226" v="3" actId="20577"/>
        <pc:sldMkLst>
          <pc:docMk/>
          <pc:sldMk cId="1975627203" sldId="257"/>
        </pc:sldMkLst>
        <pc:spChg chg="mod">
          <ac:chgData name="Phyllipe Lima" userId="afbdb2a7827722fd" providerId="Windows Live" clId="Web-{7995604D-8B08-44F3-8713-B43FAC134D11}" dt="2021-08-24T16:08:29.226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708451728" sldId="259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7.992" v="7"/>
        <pc:sldMkLst>
          <pc:docMk/>
          <pc:sldMk cId="1792216109" sldId="304"/>
        </pc:sldMkLst>
        <pc:spChg chg="del">
          <ac:chgData name="Phyllipe Lima" userId="afbdb2a7827722fd" providerId="Windows Live" clId="Web-{7995604D-8B08-44F3-8713-B43FAC134D11}" dt="2021-08-24T16:08:47.992" v="7"/>
          <ac:spMkLst>
            <pc:docMk/>
            <pc:sldMk cId="1792216109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558274516" sldId="354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558274516" sldId="35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7995604D-8B08-44F3-8713-B43FAC134D11}" dt="2021-08-24T16:08:37.242" v="6" actId="20577"/>
        <pc:sldMkLst>
          <pc:docMk/>
          <pc:sldMk cId="3279044828" sldId="377"/>
        </pc:sldMkLst>
        <pc:spChg chg="mod">
          <ac:chgData name="Phyllipe Lima" userId="afbdb2a7827722fd" providerId="Windows Live" clId="Web-{7995604D-8B08-44F3-8713-B43FAC134D11}" dt="2021-08-24T16:08:37.242" v="6" actId="20577"/>
          <ac:spMkLst>
            <pc:docMk/>
            <pc:sldMk cId="3279044828" sldId="37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990651708" sldId="378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990651708" sldId="3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602501073" sldId="379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602501073" sldId="37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4014665418" sldId="380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4014665418" sldId="38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135961581" sldId="381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135961581" sldId="3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265304900" sldId="382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265304900" sldId="38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091904612" sldId="383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091904612" sldId="38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851511269" sldId="384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851511269" sldId="38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826802573" sldId="385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826802573" sldId="38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39018341" sldId="386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39018341" sldId="38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611338669" sldId="387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611338669" sldId="38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310623586" sldId="388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310623586" sldId="38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142582776" sldId="389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142582776" sldId="38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539899632" sldId="390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539899632" sldId="39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198167215" sldId="391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198167215" sldId="39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796673682" sldId="392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796673682" sldId="39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634029671" sldId="393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634029671" sldId="39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142890" sldId="394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142890" sldId="39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4211108846" sldId="395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4211108846" sldId="39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081426498" sldId="396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081426498" sldId="39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370637140" sldId="403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370637140" sldId="40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901657458" sldId="450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901657458" sldId="450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7995604D-8B08-44F3-8713-B43FAC134D11}" dt="2021-08-24T16:08:49.586" v="8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3BF7FC9C-5323-400B-8E25-160CE690B304}"/>
    <pc:docChg chg="modSld">
      <pc:chgData name="Chris Lima" userId="b5ea056ce2397b48" providerId="LiveId" clId="{3BF7FC9C-5323-400B-8E25-160CE690B304}" dt="2024-03-26T14:20:38.060" v="1" actId="20577"/>
      <pc:docMkLst>
        <pc:docMk/>
      </pc:docMkLst>
      <pc:sldChg chg="modSp mod">
        <pc:chgData name="Chris Lima" userId="b5ea056ce2397b48" providerId="LiveId" clId="{3BF7FC9C-5323-400B-8E25-160CE690B304}" dt="2024-03-26T14:20:38.060" v="1" actId="20577"/>
        <pc:sldMkLst>
          <pc:docMk/>
          <pc:sldMk cId="1975627203" sldId="257"/>
        </pc:sldMkLst>
        <pc:spChg chg="mod">
          <ac:chgData name="Chris Lima" userId="b5ea056ce2397b48" providerId="LiveId" clId="{3BF7FC9C-5323-400B-8E25-160CE690B304}" dt="2024-03-26T14:20:38.060" v="1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664B0E34-05C0-2D4C-BF26-E591A38815D6}"/>
    <pc:docChg chg="modSld modShowInfo">
      <pc:chgData name="Phyllipe Lima" userId="afbdb2a7827722fd" providerId="LiveId" clId="{664B0E34-05C0-2D4C-BF26-E591A38815D6}" dt="2020-09-04T14:25:17.946" v="1" actId="20577"/>
      <pc:docMkLst>
        <pc:docMk/>
      </pc:docMkLst>
      <pc:sldChg chg="modSp mod">
        <pc:chgData name="Phyllipe Lima" userId="afbdb2a7827722fd" providerId="LiveId" clId="{664B0E34-05C0-2D4C-BF26-E591A38815D6}" dt="2020-09-04T14:25:17.946" v="1" actId="20577"/>
        <pc:sldMkLst>
          <pc:docMk/>
          <pc:sldMk cId="1310623586" sldId="388"/>
        </pc:sldMkLst>
        <pc:spChg chg="mod">
          <ac:chgData name="Phyllipe Lima" userId="afbdb2a7827722fd" providerId="LiveId" clId="{664B0E34-05C0-2D4C-BF26-E591A38815D6}" dt="2020-09-04T14:25:17.946" v="1" actId="20577"/>
          <ac:spMkLst>
            <pc:docMk/>
            <pc:sldMk cId="1310623586" sldId="388"/>
            <ac:spMk id="18" creationId="{8AD19C66-6C0A-42D2-9DD1-333B0BA411DF}"/>
          </ac:spMkLst>
        </pc:spChg>
      </pc:sldChg>
    </pc:docChg>
  </pc:docChgLst>
  <pc:docChgLst>
    <pc:chgData name="Phyllipe Lima" userId="afbdb2a7827722fd" providerId="LiveId" clId="{829AA873-F326-4C47-B656-D63F991C0077}"/>
    <pc:docChg chg="addSld modSld">
      <pc:chgData name="Phyllipe Lima" userId="afbdb2a7827722fd" providerId="LiveId" clId="{829AA873-F326-4C47-B656-D63F991C0077}" dt="2020-08-05T03:49:30.479" v="43" actId="20577"/>
      <pc:docMkLst>
        <pc:docMk/>
      </pc:docMkLst>
      <pc:sldChg chg="modSp mod">
        <pc:chgData name="Phyllipe Lima" userId="afbdb2a7827722fd" providerId="LiveId" clId="{829AA873-F326-4C47-B656-D63F991C0077}" dt="2020-08-05T03:43:07.110" v="41" actId="20577"/>
        <pc:sldMkLst>
          <pc:docMk/>
          <pc:sldMk cId="1792216109" sldId="304"/>
        </pc:sldMkLst>
        <pc:spChg chg="mod">
          <ac:chgData name="Phyllipe Lima" userId="afbdb2a7827722fd" providerId="LiveId" clId="{829AA873-F326-4C47-B656-D63F991C0077}" dt="2020-08-05T03:43:07.110" v="41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add mod">
        <pc:chgData name="Phyllipe Lima" userId="afbdb2a7827722fd" providerId="LiveId" clId="{829AA873-F326-4C47-B656-D63F991C0077}" dt="2020-08-05T03:49:30.479" v="43" actId="20577"/>
        <pc:sldMkLst>
          <pc:docMk/>
          <pc:sldMk cId="1901657458" sldId="450"/>
        </pc:sldMkLst>
        <pc:spChg chg="mod">
          <ac:chgData name="Phyllipe Lima" userId="afbdb2a7827722fd" providerId="LiveId" clId="{829AA873-F326-4C47-B656-D63F991C0077}" dt="2020-08-05T03:49:30.479" v="43" actId="20577"/>
          <ac:spMkLst>
            <pc:docMk/>
            <pc:sldMk cId="1901657458" sldId="450"/>
            <ac:spMk id="10" creationId="{B49B171B-8E2E-4B50-ADB2-87B0FC0D60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469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14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13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18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951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01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560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37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39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720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383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55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063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12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2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99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9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4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55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81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9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42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3/26/2024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3/26/2024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3/26/2024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3/26/2024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3/26/2024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3/26/2024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3/26/2024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3/26/2024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3/26/2024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3/26/2024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3/26/2024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3/26/2024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C06/C206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Modificadores de Acesso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Em Orientação a Objetos, é uma </a:t>
            </a:r>
            <a:r>
              <a:rPr lang="pt-BR" sz="3600" dirty="0">
                <a:solidFill>
                  <a:srgbClr val="0070C0"/>
                </a:solidFill>
              </a:rPr>
              <a:t>prática comum, talvez obrigatória</a:t>
            </a:r>
            <a:r>
              <a:rPr lang="pt-BR" sz="3600" dirty="0"/>
              <a:t>, declarar todos os membros da classe com o modificador de acesso </a:t>
            </a:r>
            <a:r>
              <a:rPr lang="pt-BR" sz="3600" b="1" i="1" dirty="0" err="1">
                <a:solidFill>
                  <a:srgbClr val="0070C0"/>
                </a:solidFill>
              </a:rPr>
              <a:t>private</a:t>
            </a:r>
            <a:endParaRPr lang="pt-BR" sz="3600" dirty="0">
              <a:solidFill>
                <a:srgbClr val="0070C0"/>
              </a:solidFill>
            </a:endParaRPr>
          </a:p>
          <a:p>
            <a:pPr>
              <a:buBlip>
                <a:blip r:embed="rId3"/>
              </a:buBlip>
            </a:pPr>
            <a:r>
              <a:rPr lang="pt-BR" sz="3600" dirty="0"/>
              <a:t>A ideia por trás é </a:t>
            </a:r>
            <a:r>
              <a:rPr lang="pt-BR" sz="3600" dirty="0">
                <a:solidFill>
                  <a:srgbClr val="0070C0"/>
                </a:solidFill>
              </a:rPr>
              <a:t>encapsular o estado do objeto</a:t>
            </a:r>
            <a:r>
              <a:rPr lang="pt-BR" sz="3600" dirty="0"/>
              <a:t>, e deixar que apenas a classe (através de métodos) modique seu estado.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Encapsulamento </a:t>
            </a:r>
            <a:r>
              <a:rPr lang="pt-BR" sz="3600" dirty="0">
                <a:solidFill>
                  <a:srgbClr val="0070C0"/>
                </a:solidFill>
              </a:rPr>
              <a:t>permite esconder detalhes da implementação.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Quem chama o método </a:t>
            </a:r>
            <a:r>
              <a:rPr lang="pt-BR" sz="3600" b="1" i="1" dirty="0"/>
              <a:t>sacar()</a:t>
            </a:r>
            <a:r>
              <a:rPr lang="pt-BR" sz="3600" dirty="0"/>
              <a:t> sabe que existe um teste para checar o saldo?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É exatamente isso que queremos.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B2EE72-C406-4EB0-B66E-E0E8F1B63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85" y="1960986"/>
            <a:ext cx="9878307" cy="37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modificador de acesso </a:t>
            </a:r>
            <a:r>
              <a:rPr lang="pt-BR" sz="3600" b="1" i="1" dirty="0" err="1"/>
              <a:t>private</a:t>
            </a:r>
            <a:r>
              <a:rPr lang="pt-BR" sz="3600" b="1" i="1" dirty="0"/>
              <a:t> </a:t>
            </a:r>
            <a:r>
              <a:rPr lang="pt-BR" sz="3600" dirty="0"/>
              <a:t>também pode ser </a:t>
            </a:r>
            <a:r>
              <a:rPr lang="pt-BR" sz="3600" dirty="0">
                <a:solidFill>
                  <a:srgbClr val="0070C0"/>
                </a:solidFill>
              </a:rPr>
              <a:t>utilizado em métodos</a:t>
            </a:r>
            <a:r>
              <a:rPr lang="pt-BR" sz="3600" dirty="0"/>
              <a:t>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Normalmente é utilizado como método de </a:t>
            </a:r>
            <a:r>
              <a:rPr lang="pt-BR" sz="3600" dirty="0">
                <a:solidFill>
                  <a:srgbClr val="0070C0"/>
                </a:solidFill>
              </a:rPr>
              <a:t>apoio interno a própria classe</a:t>
            </a:r>
            <a:r>
              <a:rPr lang="pt-BR" sz="3600" dirty="0"/>
              <a:t>. 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Apenas a </a:t>
            </a:r>
            <a:r>
              <a:rPr lang="pt-BR" sz="3600" dirty="0">
                <a:solidFill>
                  <a:srgbClr val="0070C0"/>
                </a:solidFill>
              </a:rPr>
              <a:t>própria classe </a:t>
            </a:r>
            <a:r>
              <a:rPr lang="pt-BR" sz="3600" dirty="0"/>
              <a:t>tem acesso a esse método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B63D9D2-D26C-4AE3-BFDE-A145AA816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1852612"/>
            <a:ext cx="6858000" cy="3152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2C26-01D2-3943-A803-1E4A9A001F1E}"/>
              </a:ext>
            </a:extLst>
          </p:cNvPr>
          <p:cNvSpPr/>
          <p:nvPr/>
        </p:nvSpPr>
        <p:spPr>
          <a:xfrm>
            <a:off x="2667000" y="1646238"/>
            <a:ext cx="5767873" cy="1395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que vimos até esse momento é o conceito de </a:t>
            </a:r>
            <a:r>
              <a:rPr lang="pt-BR" sz="3600" dirty="0">
                <a:solidFill>
                  <a:srgbClr val="0070C0"/>
                </a:solidFill>
              </a:rPr>
              <a:t>encapsulamento de dados.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o acesso aos membros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implementação dos métodos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E0CA9A3-9404-4AFC-AFA4-334AA57B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O modificador </a:t>
            </a:r>
            <a:r>
              <a:rPr lang="pt-BR" sz="3600" b="1" i="1" dirty="0" err="1">
                <a:solidFill>
                  <a:srgbClr val="0070C0"/>
                </a:solidFill>
              </a:rPr>
              <a:t>private</a:t>
            </a:r>
            <a:r>
              <a:rPr lang="pt-BR" sz="3600" b="1" i="1" dirty="0"/>
              <a:t> </a:t>
            </a:r>
            <a:r>
              <a:rPr lang="pt-BR" sz="3600" dirty="0"/>
              <a:t>torna os membros da classe </a:t>
            </a:r>
            <a:r>
              <a:rPr lang="pt-BR" sz="3600" dirty="0">
                <a:solidFill>
                  <a:srgbClr val="0070C0"/>
                </a:solidFill>
              </a:rPr>
              <a:t>acessível somente a própria classe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Para prover uma forma controlada e segura de acesso aos membros da classe, utilizaremos os </a:t>
            </a:r>
            <a:r>
              <a:rPr lang="pt-BR" sz="3600" b="1" i="1" dirty="0" err="1">
                <a:solidFill>
                  <a:srgbClr val="0070C0"/>
                </a:solidFill>
              </a:rPr>
              <a:t>getters</a:t>
            </a:r>
            <a:r>
              <a:rPr lang="pt-BR" sz="3600" b="1" i="1" dirty="0"/>
              <a:t> </a:t>
            </a:r>
            <a:r>
              <a:rPr lang="pt-BR" sz="3600" dirty="0"/>
              <a:t>e </a:t>
            </a:r>
            <a:r>
              <a:rPr lang="pt-BR" sz="3600" b="1" i="1" dirty="0" err="1">
                <a:solidFill>
                  <a:srgbClr val="0070C0"/>
                </a:solidFill>
              </a:rPr>
              <a:t>setters</a:t>
            </a:r>
            <a:endParaRPr lang="pt-BR" sz="36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600" dirty="0"/>
              <a:t> Eles fazem parte de um convenção da linguagem Java, iniciando com </a:t>
            </a:r>
            <a:r>
              <a:rPr lang="pt-BR" sz="3600" b="1" i="1" dirty="0" err="1">
                <a:solidFill>
                  <a:srgbClr val="0070C0"/>
                </a:solidFill>
              </a:rPr>
              <a:t>get</a:t>
            </a:r>
            <a:r>
              <a:rPr lang="pt-BR" sz="3600" b="1" i="1" dirty="0"/>
              <a:t> </a:t>
            </a:r>
            <a:r>
              <a:rPr lang="pt-BR" sz="3600" dirty="0"/>
              <a:t>ou </a:t>
            </a:r>
            <a:r>
              <a:rPr lang="pt-BR" sz="3600" b="1" i="1" dirty="0">
                <a:solidFill>
                  <a:srgbClr val="0070C0"/>
                </a:solidFill>
              </a:rPr>
              <a:t>set</a:t>
            </a:r>
            <a:r>
              <a:rPr lang="pt-BR" sz="3600" b="1" i="1" dirty="0"/>
              <a:t> </a:t>
            </a:r>
            <a:r>
              <a:rPr lang="pt-BR" sz="3600" dirty="0"/>
              <a:t>e o nome do membro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981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BC0B0C-EE69-44CF-83E6-09A72D08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412" y="1690688"/>
            <a:ext cx="8463018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6AD1DA7-6ED0-41A0-8FFE-F478D540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56" b="91000" l="889" r="96778">
                        <a14:foregroundMark x1="61556" y1="27111" x2="61556" y2="27111"/>
                        <a14:foregroundMark x1="47556" y1="24556" x2="47556" y2="24556"/>
                        <a14:foregroundMark x1="7111" y1="32222" x2="7111" y2="32222"/>
                        <a14:foregroundMark x1="7111" y1="32222" x2="7111" y2="32222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5667" y2="52667"/>
                        <a14:foregroundMark x1="4111" y1="57222" x2="889" y2="41444"/>
                        <a14:foregroundMark x1="889" y1="41444" x2="4333" y2="36333"/>
                        <a14:foregroundMark x1="42000" y1="24556" x2="60222" y2="23222"/>
                        <a14:foregroundMark x1="60222" y1="23222" x2="60889" y2="23222"/>
                        <a14:foregroundMark x1="23667" y1="31222" x2="52667" y2="18333"/>
                        <a14:foregroundMark x1="52667" y1="18333" x2="62667" y2="16556"/>
                        <a14:foregroundMark x1="55111" y1="8556" x2="55111" y2="8556"/>
                        <a14:foregroundMark x1="54667" y1="91000" x2="54667" y2="91000"/>
                        <a14:foregroundMark x1="92333" y1="31444" x2="92333" y2="31444"/>
                        <a14:foregroundMark x1="96778" y1="44556" x2="96778" y2="4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1235389"/>
            <a:ext cx="4072869" cy="40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B9D8993-6589-472A-817B-B19E2648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79" y="1913588"/>
            <a:ext cx="6620573" cy="4351338"/>
          </a:xfrm>
        </p:spPr>
        <p:txBody>
          <a:bodyPr>
            <a:normAutofit/>
          </a:bodyPr>
          <a:lstStyle/>
          <a:p>
            <a:pPr>
              <a:buBlip>
                <a:blip r:embed="rId7"/>
              </a:buBlip>
            </a:pPr>
            <a:r>
              <a:rPr lang="pt-BR" sz="3600" dirty="0"/>
              <a:t>Atalho do Eclipse para gerar </a:t>
            </a:r>
            <a:r>
              <a:rPr lang="pt-BR" sz="3600" b="1" i="1" dirty="0" err="1"/>
              <a:t>Getters</a:t>
            </a:r>
            <a:r>
              <a:rPr lang="pt-BR" sz="3600" dirty="0"/>
              <a:t> e </a:t>
            </a:r>
            <a:r>
              <a:rPr lang="pt-BR" sz="3600" b="1" i="1" dirty="0" err="1"/>
              <a:t>Setters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214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F17BC9-A3B9-495E-9C06-2E939C95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15" y="1477966"/>
            <a:ext cx="7651170" cy="44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Controlar o acesso aos Métodos e Membros das classes por meio dos modificadores de acesso </a:t>
            </a:r>
            <a:r>
              <a:rPr lang="pt-BR" b="1" i="1" dirty="0" err="1">
                <a:solidFill>
                  <a:srgbClr val="0070C0"/>
                </a:solidFill>
              </a:rPr>
              <a:t>public</a:t>
            </a:r>
            <a:r>
              <a:rPr lang="pt-BR" dirty="0"/>
              <a:t> e </a:t>
            </a:r>
            <a:r>
              <a:rPr lang="pt-BR" b="1" i="1" dirty="0" err="1">
                <a:solidFill>
                  <a:srgbClr val="0070C0"/>
                </a:solidFill>
              </a:rPr>
              <a:t>private</a:t>
            </a: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/>
              <a:t>Escrever métodos de acesso aos membros (</a:t>
            </a:r>
            <a:r>
              <a:rPr lang="pt-BR" b="1" i="1" dirty="0" err="1">
                <a:solidFill>
                  <a:srgbClr val="0070C0"/>
                </a:solidFill>
              </a:rPr>
              <a:t>getters</a:t>
            </a:r>
            <a:r>
              <a:rPr lang="pt-BR" b="1" i="1" dirty="0"/>
              <a:t> </a:t>
            </a:r>
            <a:r>
              <a:rPr lang="pt-BR" dirty="0"/>
              <a:t>e </a:t>
            </a:r>
            <a:r>
              <a:rPr lang="pt-BR" b="1" i="1" dirty="0" err="1">
                <a:solidFill>
                  <a:srgbClr val="0070C0"/>
                </a:solidFill>
              </a:rPr>
              <a:t>setters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544285" y="124656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CB35235-8892-42FA-98F8-8ACF8D3BB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980" y="262766"/>
            <a:ext cx="4818351" cy="6093584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DDC67C0-BC2D-4F88-9FA9-319E19E7D77E}"/>
              </a:ext>
            </a:extLst>
          </p:cNvPr>
          <p:cNvSpPr txBox="1">
            <a:spLocks/>
          </p:cNvSpPr>
          <p:nvPr/>
        </p:nvSpPr>
        <p:spPr>
          <a:xfrm>
            <a:off x="440269" y="1494649"/>
            <a:ext cx="3127711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Escolha os </a:t>
            </a:r>
            <a:r>
              <a:rPr lang="pt-BR" sz="3600" b="1" i="1" dirty="0" err="1"/>
              <a:t>Getters</a:t>
            </a:r>
            <a:r>
              <a:rPr lang="pt-BR" sz="3600" dirty="0"/>
              <a:t> e </a:t>
            </a:r>
            <a:r>
              <a:rPr lang="pt-BR" sz="3600" b="1" i="1" dirty="0" err="1"/>
              <a:t>Setters</a:t>
            </a:r>
            <a:r>
              <a:rPr lang="pt-BR" sz="3600" dirty="0"/>
              <a:t> que deseja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C64B81C-EFE7-40E7-AD76-244199042F5E}"/>
              </a:ext>
            </a:extLst>
          </p:cNvPr>
          <p:cNvSpPr txBox="1">
            <a:spLocks/>
          </p:cNvSpPr>
          <p:nvPr/>
        </p:nvSpPr>
        <p:spPr>
          <a:xfrm>
            <a:off x="8524557" y="1753375"/>
            <a:ext cx="3127711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Opcionalmente, você pode escolher todos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A8815E8-F59B-41C3-A377-439FF77C3FBE}"/>
              </a:ext>
            </a:extLst>
          </p:cNvPr>
          <p:cNvCxnSpPr/>
          <p:nvPr/>
        </p:nvCxnSpPr>
        <p:spPr>
          <a:xfrm>
            <a:off x="2519916" y="1063256"/>
            <a:ext cx="1212112" cy="28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8497F3A-DC1C-47A6-8259-63A6A9B3A352}"/>
              </a:ext>
            </a:extLst>
          </p:cNvPr>
          <p:cNvCxnSpPr>
            <a:cxnSpLocks/>
          </p:cNvCxnSpPr>
          <p:nvPr/>
        </p:nvCxnSpPr>
        <p:spPr>
          <a:xfrm flipH="1" flipV="1">
            <a:off x="8208335" y="1206796"/>
            <a:ext cx="1584251" cy="4394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0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16A9B10-8CF4-4849-B03D-A0B380F6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15" y="232218"/>
            <a:ext cx="9265770" cy="40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EC03F2-33F1-4334-BA2D-BD3B65DA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97" y="4381212"/>
            <a:ext cx="10698126" cy="2244569"/>
          </a:xfrm>
        </p:spPr>
        <p:txBody>
          <a:bodyPr>
            <a:normAutofit fontScale="92500"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Crie</a:t>
            </a:r>
            <a:r>
              <a:rPr lang="pt-BR" sz="3600" b="1" i="1" dirty="0"/>
              <a:t> </a:t>
            </a:r>
            <a:r>
              <a:rPr lang="pt-BR" sz="3600" b="1" i="1" dirty="0" err="1">
                <a:solidFill>
                  <a:srgbClr val="0070C0"/>
                </a:solidFill>
              </a:rPr>
              <a:t>Getters</a:t>
            </a:r>
            <a:r>
              <a:rPr lang="pt-BR" sz="3600" dirty="0">
                <a:solidFill>
                  <a:srgbClr val="0070C0"/>
                </a:solidFill>
              </a:rPr>
              <a:t> e </a:t>
            </a:r>
            <a:r>
              <a:rPr lang="pt-BR" sz="3600" b="1" i="1" dirty="0" err="1">
                <a:solidFill>
                  <a:srgbClr val="0070C0"/>
                </a:solidFill>
              </a:rPr>
              <a:t>Setters</a:t>
            </a:r>
            <a:r>
              <a:rPr lang="pt-BR" sz="3600" b="1" i="1" dirty="0">
                <a:solidFill>
                  <a:srgbClr val="0070C0"/>
                </a:solidFill>
              </a:rPr>
              <a:t> </a:t>
            </a:r>
            <a:r>
              <a:rPr lang="pt-BR" sz="3600" dirty="0">
                <a:solidFill>
                  <a:srgbClr val="0070C0"/>
                </a:solidFill>
              </a:rPr>
              <a:t>apenas se realmente </a:t>
            </a:r>
            <a:r>
              <a:rPr lang="pt-BR" sz="3600" dirty="0"/>
              <a:t>for necessário. Você pode criar apenas </a:t>
            </a:r>
            <a:r>
              <a:rPr lang="pt-BR" sz="3600" b="1" i="1" dirty="0" err="1">
                <a:solidFill>
                  <a:srgbClr val="0070C0"/>
                </a:solidFill>
              </a:rPr>
              <a:t>Getters</a:t>
            </a:r>
            <a:r>
              <a:rPr lang="pt-BR" sz="3600" b="1" i="1" dirty="0"/>
              <a:t> </a:t>
            </a:r>
            <a:r>
              <a:rPr lang="pt-BR" sz="3600" dirty="0"/>
              <a:t>ou </a:t>
            </a:r>
            <a:r>
              <a:rPr lang="pt-BR" sz="3600" b="1" i="1" dirty="0" err="1">
                <a:solidFill>
                  <a:srgbClr val="0070C0"/>
                </a:solidFill>
              </a:rPr>
              <a:t>Setters</a:t>
            </a:r>
            <a:r>
              <a:rPr lang="pt-BR" sz="3600" b="1" i="1" dirty="0"/>
              <a:t> </a:t>
            </a:r>
            <a:r>
              <a:rPr lang="pt-BR" sz="3600" dirty="0"/>
              <a:t>em </a:t>
            </a:r>
            <a:r>
              <a:rPr lang="pt-BR" sz="3600" dirty="0">
                <a:solidFill>
                  <a:srgbClr val="0070C0"/>
                </a:solidFill>
              </a:rPr>
              <a:t>variáveis que necessitem acesso externo</a:t>
            </a:r>
            <a:r>
              <a:rPr lang="pt-BR" sz="3600" dirty="0"/>
              <a:t>. No exemplo da classe </a:t>
            </a:r>
            <a:r>
              <a:rPr lang="pt-BR" sz="3600" b="1" dirty="0">
                <a:solidFill>
                  <a:srgbClr val="0070C0"/>
                </a:solidFill>
              </a:rPr>
              <a:t>Conta</a:t>
            </a:r>
            <a:r>
              <a:rPr lang="pt-BR" sz="3600" dirty="0"/>
              <a:t>, faz sentido o </a:t>
            </a:r>
            <a:r>
              <a:rPr lang="pt-BR" sz="3600" b="1" i="1" dirty="0" err="1">
                <a:solidFill>
                  <a:srgbClr val="0070C0"/>
                </a:solidFill>
              </a:rPr>
              <a:t>Setter</a:t>
            </a:r>
            <a:r>
              <a:rPr lang="pt-BR" sz="3600" b="1" i="1" dirty="0"/>
              <a:t> </a:t>
            </a:r>
            <a:r>
              <a:rPr lang="pt-BR" sz="3600" dirty="0"/>
              <a:t>para saldo?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208142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84033E0-77AF-440B-B773-40059F940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2" y="1690688"/>
            <a:ext cx="10822818" cy="390239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1149A6E-7E54-4A86-B47D-BE0BF367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UML e modificadores de acesso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A8C1A-2563-4A34-BD01-1EC09107A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872" y="5705813"/>
            <a:ext cx="1295924" cy="6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– Conta e Cliente (novamente)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Modele o seguinte UML.</a:t>
            </a:r>
          </a:p>
          <a:p>
            <a:r>
              <a:rPr lang="pt-BR" dirty="0"/>
              <a:t>Faça as verificações necessárias no método sacar().</a:t>
            </a:r>
          </a:p>
          <a:p>
            <a:r>
              <a:rPr lang="pt-BR" dirty="0"/>
              <a:t>Crie </a:t>
            </a:r>
            <a:r>
              <a:rPr lang="pt-BR" i="1" dirty="0" err="1"/>
              <a:t>getters</a:t>
            </a:r>
            <a:r>
              <a:rPr lang="pt-BR" dirty="0"/>
              <a:t> e </a:t>
            </a:r>
            <a:r>
              <a:rPr lang="pt-BR" i="1" dirty="0" err="1"/>
              <a:t>setters</a:t>
            </a:r>
            <a:r>
              <a:rPr lang="pt-BR" dirty="0"/>
              <a:t> quando necessário.</a:t>
            </a:r>
          </a:p>
          <a:p>
            <a:r>
              <a:rPr lang="pt-BR" dirty="0"/>
              <a:t>Crie a classe </a:t>
            </a:r>
            <a:r>
              <a:rPr lang="pt-BR" dirty="0" err="1"/>
              <a:t>Main</a:t>
            </a:r>
            <a:r>
              <a:rPr lang="pt-BR" dirty="0"/>
              <a:t> e utilize as classes Conta e Cliente.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9691A-CF04-AA0C-8338-C95519178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414" y="3848994"/>
            <a:ext cx="7586343" cy="30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5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Modificadores de Acesso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5.3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A classe </a:t>
            </a:r>
            <a:r>
              <a:rPr lang="pt-BR" sz="3600" b="1" dirty="0">
                <a:solidFill>
                  <a:srgbClr val="0070C0"/>
                </a:solidFill>
              </a:rPr>
              <a:t>Conta</a:t>
            </a:r>
            <a:r>
              <a:rPr lang="pt-BR" sz="3600" dirty="0"/>
              <a:t> do início do curso, tinha um método para sacar dinheiro!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B71E43-6F2B-4F2E-93E7-2E220EDB6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21"/>
          <a:stretch/>
        </p:blipFill>
        <p:spPr>
          <a:xfrm>
            <a:off x="4683579" y="2509284"/>
            <a:ext cx="4686300" cy="36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O que aconteceria </a:t>
            </a:r>
            <a:r>
              <a:rPr lang="pt-BR" sz="3600" dirty="0"/>
              <a:t>se tentássemos sacar uma quantia maior que o saldo?</a:t>
            </a:r>
          </a:p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Conseguimos</a:t>
            </a:r>
            <a:r>
              <a:rPr lang="pt-BR" sz="3600" dirty="0"/>
              <a:t> acessar os membros diretamente?</a:t>
            </a:r>
          </a:p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SIM, como resolver?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A primeira ideia seria </a:t>
            </a:r>
            <a:r>
              <a:rPr lang="pt-BR" sz="3600" dirty="0">
                <a:solidFill>
                  <a:srgbClr val="0070C0"/>
                </a:solidFill>
              </a:rPr>
              <a:t>incluir um teste de condição </a:t>
            </a:r>
            <a:r>
              <a:rPr lang="pt-BR" sz="3600" dirty="0"/>
              <a:t>dentro do método </a:t>
            </a:r>
            <a:r>
              <a:rPr lang="pt-BR" sz="3600" b="1" i="1" dirty="0"/>
              <a:t>sacar()</a:t>
            </a:r>
            <a:endParaRPr lang="pt-BR" sz="36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8BC56-38E5-4779-A13F-77F7B5B76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937" y="3135766"/>
            <a:ext cx="4810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Isso resolve o problema? 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E se tentarmos acessar o membro </a:t>
            </a:r>
            <a:r>
              <a:rPr lang="pt-BR" sz="3600" b="1" i="1" dirty="0"/>
              <a:t>saldo </a:t>
            </a:r>
            <a:r>
              <a:rPr lang="pt-BR" sz="3600" dirty="0"/>
              <a:t>diretamente?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80175E-2A2A-49D5-BD4E-39DE9D9F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75" y="3429000"/>
            <a:ext cx="5048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A situação anterior pode </a:t>
            </a:r>
            <a:r>
              <a:rPr lang="pt-BR" sz="3600" dirty="0">
                <a:solidFill>
                  <a:srgbClr val="0070C0"/>
                </a:solidFill>
              </a:rPr>
              <a:t>trazer muitos problemas!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A melhor forma de resolver essa situação é </a:t>
            </a:r>
            <a:r>
              <a:rPr lang="pt-BR" sz="3600" dirty="0">
                <a:solidFill>
                  <a:srgbClr val="0070C0"/>
                </a:solidFill>
              </a:rPr>
              <a:t>garantir</a:t>
            </a:r>
            <a:r>
              <a:rPr lang="pt-BR" sz="3600" dirty="0"/>
              <a:t> que a única opção para acessar o </a:t>
            </a:r>
            <a:r>
              <a:rPr lang="pt-BR" sz="3600" b="1" i="1" dirty="0"/>
              <a:t>saldo </a:t>
            </a:r>
            <a:r>
              <a:rPr lang="pt-BR" sz="3600" dirty="0"/>
              <a:t>seja através do método </a:t>
            </a:r>
            <a:r>
              <a:rPr lang="pt-BR" sz="3600" b="1" i="1" dirty="0"/>
              <a:t>saca()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Vamos </a:t>
            </a:r>
            <a:r>
              <a:rPr lang="pt-BR" sz="3600" dirty="0">
                <a:solidFill>
                  <a:srgbClr val="0070C0"/>
                </a:solidFill>
              </a:rPr>
              <a:t>proteger</a:t>
            </a:r>
            <a:r>
              <a:rPr lang="pt-BR" sz="3600" dirty="0"/>
              <a:t> os membros da classe!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Para isso vamos utilizar o modificador de acesso </a:t>
            </a:r>
            <a:r>
              <a:rPr lang="pt-BR" sz="3600" b="1" i="1" dirty="0" err="1">
                <a:solidFill>
                  <a:srgbClr val="0070C0"/>
                </a:solidFill>
              </a:rPr>
              <a:t>private</a:t>
            </a:r>
            <a:endParaRPr lang="pt-BR" sz="3600" dirty="0">
              <a:solidFill>
                <a:srgbClr val="0070C0"/>
              </a:solidFill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336112-CE5F-4AC7-BF3A-C8C99E816D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3"/>
          <a:stretch/>
        </p:blipFill>
        <p:spPr>
          <a:xfrm>
            <a:off x="3055348" y="1361502"/>
            <a:ext cx="6081303" cy="4688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655B68-9C74-DB44-9E19-BEB77BE0D3F4}"/>
              </a:ext>
            </a:extLst>
          </p:cNvPr>
          <p:cNvSpPr/>
          <p:nvPr/>
        </p:nvSpPr>
        <p:spPr>
          <a:xfrm>
            <a:off x="3055348" y="1361502"/>
            <a:ext cx="1500027" cy="1797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Com essa modificação, os membro da classe agora só podem ser acessados de </a:t>
            </a:r>
            <a:r>
              <a:rPr lang="pt-BR" sz="3600" dirty="0">
                <a:solidFill>
                  <a:srgbClr val="0070C0"/>
                </a:solidFill>
              </a:rPr>
              <a:t>dentro da própria classe.</a:t>
            </a:r>
          </a:p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Tente</a:t>
            </a:r>
            <a:r>
              <a:rPr lang="pt-BR" sz="3600" dirty="0"/>
              <a:t> modificar os valores fora da classe. O que ocorre?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DBB7CA-65C6-411B-8526-672BF2585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479" y="3868511"/>
            <a:ext cx="6924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DA65B2-7D13-4049-B504-5523A544EFD8}"/>
</file>

<file path=customXml/itemProps2.xml><?xml version="1.0" encoding="utf-8"?>
<ds:datastoreItem xmlns:ds="http://schemas.openxmlformats.org/officeDocument/2006/customXml" ds:itemID="{13BDE7C3-C44B-4C32-9A74-388B61AAE858}"/>
</file>

<file path=customXml/itemProps3.xml><?xml version="1.0" encoding="utf-8"?>
<ds:datastoreItem xmlns:ds="http://schemas.openxmlformats.org/officeDocument/2006/customXml" ds:itemID="{C94E1F6E-FC6E-4685-9EB1-30C975C45DC9}"/>
</file>

<file path=docProps/app.xml><?xml version="1.0" encoding="utf-8"?>
<Properties xmlns="http://schemas.openxmlformats.org/officeDocument/2006/extended-properties" xmlns:vt="http://schemas.openxmlformats.org/officeDocument/2006/docPropsVTypes">
  <TotalTime>14307</TotalTime>
  <Words>625</Words>
  <Application>Microsoft Office PowerPoint</Application>
  <PresentationFormat>Widescreen</PresentationFormat>
  <Paragraphs>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                         C06/C206 – Programação Orientada a Objetos com Java   Modificadores de Acesso</vt:lpstr>
      <vt:lpstr>Objetivos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Encapsulamento de Dados</vt:lpstr>
      <vt:lpstr>Getters e Setters</vt:lpstr>
      <vt:lpstr>Getters e Setters</vt:lpstr>
      <vt:lpstr>Getters e Setters</vt:lpstr>
      <vt:lpstr>Getters e Setters</vt:lpstr>
      <vt:lpstr>PowerPoint Presentation</vt:lpstr>
      <vt:lpstr>PowerPoint Presentation</vt:lpstr>
      <vt:lpstr>UML e modificadores de acesso</vt:lpstr>
      <vt:lpstr>Exercício 1 – Conta e Cliente (novamente)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62</cp:revision>
  <cp:lastPrinted>2020-03-16T11:44:04Z</cp:lastPrinted>
  <dcterms:created xsi:type="dcterms:W3CDTF">2020-01-25T18:01:00Z</dcterms:created>
  <dcterms:modified xsi:type="dcterms:W3CDTF">2024-03-26T14:20:40Z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