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59" r:id="rId3"/>
    <p:sldId id="397" r:id="rId4"/>
    <p:sldId id="398" r:id="rId5"/>
    <p:sldId id="399" r:id="rId6"/>
    <p:sldId id="400" r:id="rId7"/>
    <p:sldId id="401" r:id="rId8"/>
    <p:sldId id="402" r:id="rId9"/>
    <p:sldId id="408" r:id="rId10"/>
    <p:sldId id="409" r:id="rId11"/>
    <p:sldId id="417" r:id="rId12"/>
    <p:sldId id="411" r:id="rId13"/>
    <p:sldId id="412" r:id="rId14"/>
    <p:sldId id="413" r:id="rId15"/>
    <p:sldId id="418" r:id="rId16"/>
    <p:sldId id="419" r:id="rId17"/>
    <p:sldId id="420" r:id="rId18"/>
    <p:sldId id="422" r:id="rId19"/>
    <p:sldId id="423" r:id="rId20"/>
    <p:sldId id="445" r:id="rId21"/>
    <p:sldId id="451" r:id="rId22"/>
    <p:sldId id="447" r:id="rId23"/>
    <p:sldId id="448" r:id="rId24"/>
    <p:sldId id="415" r:id="rId25"/>
    <p:sldId id="304" r:id="rId26"/>
    <p:sldId id="416" r:id="rId27"/>
  </p:sldIdLst>
  <p:sldSz cx="12192000" cy="6858000"/>
  <p:notesSz cx="7104063" cy="102346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86"/>
    <p:restoredTop sz="94381"/>
  </p:normalViewPr>
  <p:slideViewPr>
    <p:cSldViewPr snapToGrid="0">
      <p:cViewPr varScale="1">
        <p:scale>
          <a:sx n="99" d="100"/>
          <a:sy n="99" d="100"/>
        </p:scale>
        <p:origin x="5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Lima" userId="b5ea056ce2397b48" providerId="LiveId" clId="{01306148-0B8D-DE4D-979D-5371C3199EF7}"/>
    <pc:docChg chg="undo custSel modSld">
      <pc:chgData name="Chris Lima" userId="b5ea056ce2397b48" providerId="LiveId" clId="{01306148-0B8D-DE4D-979D-5371C3199EF7}" dt="2023-09-21T22:55:59.095" v="5" actId="20577"/>
      <pc:docMkLst>
        <pc:docMk/>
      </pc:docMkLst>
      <pc:sldChg chg="modSp mod">
        <pc:chgData name="Chris Lima" userId="b5ea056ce2397b48" providerId="LiveId" clId="{01306148-0B8D-DE4D-979D-5371C3199EF7}" dt="2023-09-21T22:55:59.095" v="5" actId="20577"/>
        <pc:sldMkLst>
          <pc:docMk/>
          <pc:sldMk cId="2536363776" sldId="415"/>
        </pc:sldMkLst>
        <pc:spChg chg="mod">
          <ac:chgData name="Chris Lima" userId="b5ea056ce2397b48" providerId="LiveId" clId="{01306148-0B8D-DE4D-979D-5371C3199EF7}" dt="2023-09-21T22:55:59.095" v="5" actId="20577"/>
          <ac:spMkLst>
            <pc:docMk/>
            <pc:sldMk cId="2536363776" sldId="415"/>
            <ac:spMk id="13" creationId="{5301C884-7FD9-42E9-B809-C55621FAF050}"/>
          </ac:spMkLst>
        </pc:spChg>
      </pc:sldChg>
      <pc:sldChg chg="modSp">
        <pc:chgData name="Chris Lima" userId="b5ea056ce2397b48" providerId="LiveId" clId="{01306148-0B8D-DE4D-979D-5371C3199EF7}" dt="2023-09-19T16:45:33.079" v="0" actId="20578"/>
        <pc:sldMkLst>
          <pc:docMk/>
          <pc:sldMk cId="2460467507" sldId="451"/>
        </pc:sldMkLst>
        <pc:spChg chg="mod">
          <ac:chgData name="Chris Lima" userId="b5ea056ce2397b48" providerId="LiveId" clId="{01306148-0B8D-DE4D-979D-5371C3199EF7}" dt="2023-09-19T16:45:33.079" v="0" actId="20578"/>
          <ac:spMkLst>
            <pc:docMk/>
            <pc:sldMk cId="2460467507" sldId="451"/>
            <ac:spMk id="9" creationId="{9F245293-C39F-9344-AD6C-2088ACB56FE5}"/>
          </ac:spMkLst>
        </pc:spChg>
      </pc:sldChg>
    </pc:docChg>
  </pc:docChgLst>
  <pc:docChgLst>
    <pc:chgData name="Chris Lima" userId="b5ea056ce2397b48" providerId="LiveId" clId="{3A1F92A9-1D39-450C-907E-63C3E56864D9}"/>
    <pc:docChg chg="undo custSel modSld">
      <pc:chgData name="Chris Lima" userId="b5ea056ce2397b48" providerId="LiveId" clId="{3A1F92A9-1D39-450C-907E-63C3E56864D9}" dt="2023-03-30T14:06:08.932" v="9" actId="14100"/>
      <pc:docMkLst>
        <pc:docMk/>
      </pc:docMkLst>
      <pc:sldChg chg="modSp mod">
        <pc:chgData name="Chris Lima" userId="b5ea056ce2397b48" providerId="LiveId" clId="{3A1F92A9-1D39-450C-907E-63C3E56864D9}" dt="2023-03-30T14:06:08.932" v="9" actId="14100"/>
        <pc:sldMkLst>
          <pc:docMk/>
          <pc:sldMk cId="2580710278" sldId="448"/>
        </pc:sldMkLst>
        <pc:spChg chg="mod">
          <ac:chgData name="Chris Lima" userId="b5ea056ce2397b48" providerId="LiveId" clId="{3A1F92A9-1D39-450C-907E-63C3E56864D9}" dt="2023-03-30T14:06:08.932" v="9" actId="14100"/>
          <ac:spMkLst>
            <pc:docMk/>
            <pc:sldMk cId="2580710278" sldId="448"/>
            <ac:spMk id="3" creationId="{4503DED8-2C51-47E3-97AE-49FDFF20B318}"/>
          </ac:spMkLst>
        </pc:spChg>
        <pc:picChg chg="mod">
          <ac:chgData name="Chris Lima" userId="b5ea056ce2397b48" providerId="LiveId" clId="{3A1F92A9-1D39-450C-907E-63C3E56864D9}" dt="2023-03-30T14:06:01.181" v="6" actId="1076"/>
          <ac:picMkLst>
            <pc:docMk/>
            <pc:sldMk cId="2580710278" sldId="448"/>
            <ac:picMk id="12" creationId="{913D51F4-FA33-4A06-87A7-B363053913DD}"/>
          </ac:picMkLst>
        </pc:picChg>
        <pc:picChg chg="mod">
          <ac:chgData name="Chris Lima" userId="b5ea056ce2397b48" providerId="LiveId" clId="{3A1F92A9-1D39-450C-907E-63C3E56864D9}" dt="2023-03-30T14:06:08.932" v="9" actId="14100"/>
          <ac:picMkLst>
            <pc:docMk/>
            <pc:sldMk cId="2580710278" sldId="448"/>
            <ac:picMk id="14" creationId="{6F53A7BD-604A-403B-A156-418724A84C01}"/>
          </ac:picMkLst>
        </pc:picChg>
        <pc:cxnChg chg="mod">
          <ac:chgData name="Chris Lima" userId="b5ea056ce2397b48" providerId="LiveId" clId="{3A1F92A9-1D39-450C-907E-63C3E56864D9}" dt="2023-03-30T14:06:08.932" v="9" actId="14100"/>
          <ac:cxnSpMkLst>
            <pc:docMk/>
            <pc:sldMk cId="2580710278" sldId="448"/>
            <ac:cxnSpMk id="9" creationId="{10C6CA3A-2E34-410D-8AC2-8A0BB846B3B8}"/>
          </ac:cxnSpMkLst>
        </pc:cxnChg>
      </pc:sldChg>
    </pc:docChg>
  </pc:docChgLst>
  <pc:docChgLst>
    <pc:chgData name="Chris Lima" userId="b5ea056ce2397b48" providerId="LiveId" clId="{ABB963F5-DF19-461F-AD7D-68999A2C3253}"/>
    <pc:docChg chg="addSld modSld sldOrd">
      <pc:chgData name="Chris Lima" userId="b5ea056ce2397b48" providerId="LiveId" clId="{ABB963F5-DF19-461F-AD7D-68999A2C3253}" dt="2022-09-02T21:29:33.362" v="2"/>
      <pc:docMkLst>
        <pc:docMk/>
      </pc:docMkLst>
      <pc:sldChg chg="add ord">
        <pc:chgData name="Chris Lima" userId="b5ea056ce2397b48" providerId="LiveId" clId="{ABB963F5-DF19-461F-AD7D-68999A2C3253}" dt="2022-09-02T21:29:33.362" v="2"/>
        <pc:sldMkLst>
          <pc:docMk/>
          <pc:sldMk cId="4075283043" sldId="445"/>
        </pc:sldMkLst>
      </pc:sldChg>
      <pc:sldChg chg="add ord">
        <pc:chgData name="Chris Lima" userId="b5ea056ce2397b48" providerId="LiveId" clId="{ABB963F5-DF19-461F-AD7D-68999A2C3253}" dt="2022-09-02T21:29:33.362" v="2"/>
        <pc:sldMkLst>
          <pc:docMk/>
          <pc:sldMk cId="3315019991" sldId="447"/>
        </pc:sldMkLst>
      </pc:sldChg>
      <pc:sldChg chg="add ord">
        <pc:chgData name="Chris Lima" userId="b5ea056ce2397b48" providerId="LiveId" clId="{ABB963F5-DF19-461F-AD7D-68999A2C3253}" dt="2022-09-02T21:29:33.362" v="2"/>
        <pc:sldMkLst>
          <pc:docMk/>
          <pc:sldMk cId="2580710278" sldId="448"/>
        </pc:sldMkLst>
      </pc:sldChg>
      <pc:sldChg chg="add ord">
        <pc:chgData name="Chris Lima" userId="b5ea056ce2397b48" providerId="LiveId" clId="{ABB963F5-DF19-461F-AD7D-68999A2C3253}" dt="2022-09-02T21:29:33.362" v="2"/>
        <pc:sldMkLst>
          <pc:docMk/>
          <pc:sldMk cId="2460467507" sldId="451"/>
        </pc:sldMkLst>
      </pc:sldChg>
    </pc:docChg>
  </pc:docChgLst>
  <pc:docChgLst>
    <pc:chgData name="Phyllipe Lima" userId="afbdb2a7827722fd" providerId="Windows Live" clId="Web-{71C58F46-5B7F-41AF-B5BF-70C24FD531C1}"/>
    <pc:docChg chg="mod modSld modMainMaster">
      <pc:chgData name="Phyllipe Lima" userId="afbdb2a7827722fd" providerId="Windows Live" clId="Web-{71C58F46-5B7F-41AF-B5BF-70C24FD531C1}" dt="2021-09-10T12:45:50.720" v="22" actId="20577"/>
      <pc:docMkLst>
        <pc:docMk/>
      </pc:docMkLst>
      <pc:sldChg chg="addSp modSp">
        <pc:chgData name="Phyllipe Lima" userId="afbdb2a7827722fd" providerId="Windows Live" clId="Web-{71C58F46-5B7F-41AF-B5BF-70C24FD531C1}" dt="2021-09-10T12:45:45.658" v="20" actId="20577"/>
        <pc:sldMkLst>
          <pc:docMk/>
          <pc:sldMk cId="1975627203" sldId="257"/>
        </pc:sldMkLst>
        <pc:spChg chg="mod">
          <ac:chgData name="Phyllipe Lima" userId="afbdb2a7827722fd" providerId="Windows Live" clId="Web-{71C58F46-5B7F-41AF-B5BF-70C24FD531C1}" dt="2021-09-10T12:45:45.658" v="20" actId="20577"/>
          <ac:spMkLst>
            <pc:docMk/>
            <pc:sldMk cId="1975627203" sldId="257"/>
            <ac:spMk id="2" creationId="{00000000-0000-0000-0000-000000000000}"/>
          </ac:spMkLst>
        </pc:spChg>
        <pc:spChg chg="add mod">
          <ac:chgData name="Phyllipe Lima" userId="afbdb2a7827722fd" providerId="Windows Live" clId="Web-{71C58F46-5B7F-41AF-B5BF-70C24FD531C1}" dt="2021-09-10T12:45:02.250" v="4"/>
          <ac:spMkLst>
            <pc:docMk/>
            <pc:sldMk cId="1975627203" sldId="257"/>
            <ac:spMk id="4" creationId="{4DDC7D08-497B-4AF6-842E-1C02F8E000C4}"/>
          </ac:spMkLst>
        </pc:spChg>
      </pc:sldChg>
      <pc:sldChg chg="delSp">
        <pc:chgData name="Phyllipe Lima" userId="afbdb2a7827722fd" providerId="Windows Live" clId="Web-{71C58F46-5B7F-41AF-B5BF-70C24FD531C1}" dt="2021-09-10T12:44:57.187" v="2"/>
        <pc:sldMkLst>
          <pc:docMk/>
          <pc:sldMk cId="1708451728" sldId="259"/>
        </pc:sldMkLst>
        <pc:spChg chg="del">
          <ac:chgData name="Phyllipe Lima" userId="afbdb2a7827722fd" providerId="Windows Live" clId="Web-{71C58F46-5B7F-41AF-B5BF-70C24FD531C1}" dt="2021-09-10T12:44:57.187" v="2"/>
          <ac:spMkLst>
            <pc:docMk/>
            <pc:sldMk cId="1708451728" sldId="259"/>
            <ac:spMk id="6" creationId="{3959E6A8-C362-429C-AC1C-5AE5D4AFD5EC}"/>
          </ac:spMkLst>
        </pc:spChg>
      </pc:sldChg>
      <pc:sldChg chg="delSp">
        <pc:chgData name="Phyllipe Lima" userId="afbdb2a7827722fd" providerId="Windows Live" clId="Web-{71C58F46-5B7F-41AF-B5BF-70C24FD531C1}" dt="2021-09-10T12:45:02.250" v="4"/>
        <pc:sldMkLst>
          <pc:docMk/>
          <pc:sldMk cId="1792216109" sldId="304"/>
        </pc:sldMkLst>
        <pc:spChg chg="del">
          <ac:chgData name="Phyllipe Lima" userId="afbdb2a7827722fd" providerId="Windows Live" clId="Web-{71C58F46-5B7F-41AF-B5BF-70C24FD531C1}" dt="2021-09-10T12:45:02.250" v="4"/>
          <ac:spMkLst>
            <pc:docMk/>
            <pc:sldMk cId="1792216109" sldId="304"/>
            <ac:spMk id="6" creationId="{3959E6A8-C362-429C-AC1C-5AE5D4AFD5EC}"/>
          </ac:spMkLst>
        </pc:spChg>
      </pc:sldChg>
      <pc:sldChg chg="delSp">
        <pc:chgData name="Phyllipe Lima" userId="afbdb2a7827722fd" providerId="Windows Live" clId="Web-{71C58F46-5B7F-41AF-B5BF-70C24FD531C1}" dt="2021-09-10T12:45:02.250" v="4"/>
        <pc:sldMkLst>
          <pc:docMk/>
          <pc:sldMk cId="3915167730" sldId="397"/>
        </pc:sldMkLst>
        <pc:spChg chg="del">
          <ac:chgData name="Phyllipe Lima" userId="afbdb2a7827722fd" providerId="Windows Live" clId="Web-{71C58F46-5B7F-41AF-B5BF-70C24FD531C1}" dt="2021-09-10T12:45:02.250" v="4"/>
          <ac:spMkLst>
            <pc:docMk/>
            <pc:sldMk cId="3915167730" sldId="397"/>
            <ac:spMk id="6" creationId="{3959E6A8-C362-429C-AC1C-5AE5D4AFD5EC}"/>
          </ac:spMkLst>
        </pc:spChg>
      </pc:sldChg>
      <pc:sldChg chg="delSp">
        <pc:chgData name="Phyllipe Lima" userId="afbdb2a7827722fd" providerId="Windows Live" clId="Web-{71C58F46-5B7F-41AF-B5BF-70C24FD531C1}" dt="2021-09-10T12:45:02.250" v="4"/>
        <pc:sldMkLst>
          <pc:docMk/>
          <pc:sldMk cId="1083714054" sldId="398"/>
        </pc:sldMkLst>
        <pc:spChg chg="del">
          <ac:chgData name="Phyllipe Lima" userId="afbdb2a7827722fd" providerId="Windows Live" clId="Web-{71C58F46-5B7F-41AF-B5BF-70C24FD531C1}" dt="2021-09-10T12:45:02.250" v="4"/>
          <ac:spMkLst>
            <pc:docMk/>
            <pc:sldMk cId="1083714054" sldId="398"/>
            <ac:spMk id="6" creationId="{3959E6A8-C362-429C-AC1C-5AE5D4AFD5EC}"/>
          </ac:spMkLst>
        </pc:spChg>
      </pc:sldChg>
      <pc:sldChg chg="delSp">
        <pc:chgData name="Phyllipe Lima" userId="afbdb2a7827722fd" providerId="Windows Live" clId="Web-{71C58F46-5B7F-41AF-B5BF-70C24FD531C1}" dt="2021-09-10T12:45:02.250" v="4"/>
        <pc:sldMkLst>
          <pc:docMk/>
          <pc:sldMk cId="1018998595" sldId="399"/>
        </pc:sldMkLst>
        <pc:spChg chg="del">
          <ac:chgData name="Phyllipe Lima" userId="afbdb2a7827722fd" providerId="Windows Live" clId="Web-{71C58F46-5B7F-41AF-B5BF-70C24FD531C1}" dt="2021-09-10T12:45:02.250" v="4"/>
          <ac:spMkLst>
            <pc:docMk/>
            <pc:sldMk cId="1018998595" sldId="399"/>
            <ac:spMk id="6" creationId="{3959E6A8-C362-429C-AC1C-5AE5D4AFD5EC}"/>
          </ac:spMkLst>
        </pc:spChg>
      </pc:sldChg>
      <pc:sldChg chg="delSp">
        <pc:chgData name="Phyllipe Lima" userId="afbdb2a7827722fd" providerId="Windows Live" clId="Web-{71C58F46-5B7F-41AF-B5BF-70C24FD531C1}" dt="2021-09-10T12:45:02.250" v="4"/>
        <pc:sldMkLst>
          <pc:docMk/>
          <pc:sldMk cId="20091756" sldId="400"/>
        </pc:sldMkLst>
        <pc:spChg chg="del">
          <ac:chgData name="Phyllipe Lima" userId="afbdb2a7827722fd" providerId="Windows Live" clId="Web-{71C58F46-5B7F-41AF-B5BF-70C24FD531C1}" dt="2021-09-10T12:45:02.250" v="4"/>
          <ac:spMkLst>
            <pc:docMk/>
            <pc:sldMk cId="20091756" sldId="400"/>
            <ac:spMk id="6" creationId="{3959E6A8-C362-429C-AC1C-5AE5D4AFD5EC}"/>
          </ac:spMkLst>
        </pc:spChg>
      </pc:sldChg>
      <pc:sldChg chg="delSp">
        <pc:chgData name="Phyllipe Lima" userId="afbdb2a7827722fd" providerId="Windows Live" clId="Web-{71C58F46-5B7F-41AF-B5BF-70C24FD531C1}" dt="2021-09-10T12:45:02.250" v="4"/>
        <pc:sldMkLst>
          <pc:docMk/>
          <pc:sldMk cId="1600213716" sldId="401"/>
        </pc:sldMkLst>
        <pc:spChg chg="del">
          <ac:chgData name="Phyllipe Lima" userId="afbdb2a7827722fd" providerId="Windows Live" clId="Web-{71C58F46-5B7F-41AF-B5BF-70C24FD531C1}" dt="2021-09-10T12:45:02.250" v="4"/>
          <ac:spMkLst>
            <pc:docMk/>
            <pc:sldMk cId="1600213716" sldId="401"/>
            <ac:spMk id="6" creationId="{3959E6A8-C362-429C-AC1C-5AE5D4AFD5EC}"/>
          </ac:spMkLst>
        </pc:spChg>
      </pc:sldChg>
      <pc:sldChg chg="delSp">
        <pc:chgData name="Phyllipe Lima" userId="afbdb2a7827722fd" providerId="Windows Live" clId="Web-{71C58F46-5B7F-41AF-B5BF-70C24FD531C1}" dt="2021-09-10T12:45:02.250" v="4"/>
        <pc:sldMkLst>
          <pc:docMk/>
          <pc:sldMk cId="1471161029" sldId="402"/>
        </pc:sldMkLst>
        <pc:spChg chg="del">
          <ac:chgData name="Phyllipe Lima" userId="afbdb2a7827722fd" providerId="Windows Live" clId="Web-{71C58F46-5B7F-41AF-B5BF-70C24FD531C1}" dt="2021-09-10T12:45:02.250" v="4"/>
          <ac:spMkLst>
            <pc:docMk/>
            <pc:sldMk cId="1471161029" sldId="402"/>
            <ac:spMk id="6" creationId="{3959E6A8-C362-429C-AC1C-5AE5D4AFD5EC}"/>
          </ac:spMkLst>
        </pc:spChg>
      </pc:sldChg>
      <pc:sldChg chg="delSp">
        <pc:chgData name="Phyllipe Lima" userId="afbdb2a7827722fd" providerId="Windows Live" clId="Web-{71C58F46-5B7F-41AF-B5BF-70C24FD531C1}" dt="2021-09-10T12:45:02.250" v="4"/>
        <pc:sldMkLst>
          <pc:docMk/>
          <pc:sldMk cId="3370637140" sldId="403"/>
        </pc:sldMkLst>
        <pc:spChg chg="del">
          <ac:chgData name="Phyllipe Lima" userId="afbdb2a7827722fd" providerId="Windows Live" clId="Web-{71C58F46-5B7F-41AF-B5BF-70C24FD531C1}" dt="2021-09-10T12:45:02.250" v="4"/>
          <ac:spMkLst>
            <pc:docMk/>
            <pc:sldMk cId="3370637140" sldId="403"/>
            <ac:spMk id="6" creationId="{3959E6A8-C362-429C-AC1C-5AE5D4AFD5EC}"/>
          </ac:spMkLst>
        </pc:spChg>
      </pc:sldChg>
      <pc:sldChg chg="addSp modSp">
        <pc:chgData name="Phyllipe Lima" userId="afbdb2a7827722fd" providerId="Windows Live" clId="Web-{71C58F46-5B7F-41AF-B5BF-70C24FD531C1}" dt="2021-09-10T12:45:50.720" v="22" actId="20577"/>
        <pc:sldMkLst>
          <pc:docMk/>
          <pc:sldMk cId="1713426029" sldId="404"/>
        </pc:sldMkLst>
        <pc:spChg chg="mod">
          <ac:chgData name="Phyllipe Lima" userId="afbdb2a7827722fd" providerId="Windows Live" clId="Web-{71C58F46-5B7F-41AF-B5BF-70C24FD531C1}" dt="2021-09-10T12:45:50.720" v="22" actId="20577"/>
          <ac:spMkLst>
            <pc:docMk/>
            <pc:sldMk cId="1713426029" sldId="404"/>
            <ac:spMk id="2" creationId="{00000000-0000-0000-0000-000000000000}"/>
          </ac:spMkLst>
        </pc:spChg>
        <pc:spChg chg="add mod">
          <ac:chgData name="Phyllipe Lima" userId="afbdb2a7827722fd" providerId="Windows Live" clId="Web-{71C58F46-5B7F-41AF-B5BF-70C24FD531C1}" dt="2021-09-10T12:45:02.250" v="4"/>
          <ac:spMkLst>
            <pc:docMk/>
            <pc:sldMk cId="1713426029" sldId="404"/>
            <ac:spMk id="4" creationId="{EB9D6BF7-198B-4435-8A11-D855975AA9B0}"/>
          </ac:spMkLst>
        </pc:spChg>
      </pc:sldChg>
      <pc:sldChg chg="delSp">
        <pc:chgData name="Phyllipe Lima" userId="afbdb2a7827722fd" providerId="Windows Live" clId="Web-{71C58F46-5B7F-41AF-B5BF-70C24FD531C1}" dt="2021-09-10T12:45:02.250" v="4"/>
        <pc:sldMkLst>
          <pc:docMk/>
          <pc:sldMk cId="1827869662" sldId="405"/>
        </pc:sldMkLst>
        <pc:spChg chg="del">
          <ac:chgData name="Phyllipe Lima" userId="afbdb2a7827722fd" providerId="Windows Live" clId="Web-{71C58F46-5B7F-41AF-B5BF-70C24FD531C1}" dt="2021-09-10T12:45:02.250" v="4"/>
          <ac:spMkLst>
            <pc:docMk/>
            <pc:sldMk cId="1827869662" sldId="405"/>
            <ac:spMk id="6" creationId="{3959E6A8-C362-429C-AC1C-5AE5D4AFD5EC}"/>
          </ac:spMkLst>
        </pc:spChg>
      </pc:sldChg>
      <pc:sldChg chg="delSp">
        <pc:chgData name="Phyllipe Lima" userId="afbdb2a7827722fd" providerId="Windows Live" clId="Web-{71C58F46-5B7F-41AF-B5BF-70C24FD531C1}" dt="2021-09-10T12:45:02.250" v="4"/>
        <pc:sldMkLst>
          <pc:docMk/>
          <pc:sldMk cId="4213507079" sldId="406"/>
        </pc:sldMkLst>
        <pc:spChg chg="del">
          <ac:chgData name="Phyllipe Lima" userId="afbdb2a7827722fd" providerId="Windows Live" clId="Web-{71C58F46-5B7F-41AF-B5BF-70C24FD531C1}" dt="2021-09-10T12:45:02.250" v="4"/>
          <ac:spMkLst>
            <pc:docMk/>
            <pc:sldMk cId="4213507079" sldId="406"/>
            <ac:spMk id="6" creationId="{3959E6A8-C362-429C-AC1C-5AE5D4AFD5EC}"/>
          </ac:spMkLst>
        </pc:spChg>
      </pc:sldChg>
      <pc:sldChg chg="delSp">
        <pc:chgData name="Phyllipe Lima" userId="afbdb2a7827722fd" providerId="Windows Live" clId="Web-{71C58F46-5B7F-41AF-B5BF-70C24FD531C1}" dt="2021-09-10T12:45:02.250" v="4"/>
        <pc:sldMkLst>
          <pc:docMk/>
          <pc:sldMk cId="1587920514" sldId="407"/>
        </pc:sldMkLst>
        <pc:spChg chg="del">
          <ac:chgData name="Phyllipe Lima" userId="afbdb2a7827722fd" providerId="Windows Live" clId="Web-{71C58F46-5B7F-41AF-B5BF-70C24FD531C1}" dt="2021-09-10T12:45:02.250" v="4"/>
          <ac:spMkLst>
            <pc:docMk/>
            <pc:sldMk cId="1587920514" sldId="407"/>
            <ac:spMk id="6" creationId="{3959E6A8-C362-429C-AC1C-5AE5D4AFD5EC}"/>
          </ac:spMkLst>
        </pc:spChg>
      </pc:sldChg>
      <pc:sldChg chg="delSp">
        <pc:chgData name="Phyllipe Lima" userId="afbdb2a7827722fd" providerId="Windows Live" clId="Web-{71C58F46-5B7F-41AF-B5BF-70C24FD531C1}" dt="2021-09-10T12:45:02.250" v="4"/>
        <pc:sldMkLst>
          <pc:docMk/>
          <pc:sldMk cId="2932584886" sldId="408"/>
        </pc:sldMkLst>
        <pc:spChg chg="del">
          <ac:chgData name="Phyllipe Lima" userId="afbdb2a7827722fd" providerId="Windows Live" clId="Web-{71C58F46-5B7F-41AF-B5BF-70C24FD531C1}" dt="2021-09-10T12:45:02.250" v="4"/>
          <ac:spMkLst>
            <pc:docMk/>
            <pc:sldMk cId="2932584886" sldId="408"/>
            <ac:spMk id="6" creationId="{3959E6A8-C362-429C-AC1C-5AE5D4AFD5EC}"/>
          </ac:spMkLst>
        </pc:spChg>
      </pc:sldChg>
      <pc:sldChg chg="delSp">
        <pc:chgData name="Phyllipe Lima" userId="afbdb2a7827722fd" providerId="Windows Live" clId="Web-{71C58F46-5B7F-41AF-B5BF-70C24FD531C1}" dt="2021-09-10T12:45:02.250" v="4"/>
        <pc:sldMkLst>
          <pc:docMk/>
          <pc:sldMk cId="3269255110" sldId="409"/>
        </pc:sldMkLst>
        <pc:spChg chg="del">
          <ac:chgData name="Phyllipe Lima" userId="afbdb2a7827722fd" providerId="Windows Live" clId="Web-{71C58F46-5B7F-41AF-B5BF-70C24FD531C1}" dt="2021-09-10T12:45:02.250" v="4"/>
          <ac:spMkLst>
            <pc:docMk/>
            <pc:sldMk cId="3269255110" sldId="409"/>
            <ac:spMk id="6" creationId="{3959E6A8-C362-429C-AC1C-5AE5D4AFD5EC}"/>
          </ac:spMkLst>
        </pc:spChg>
      </pc:sldChg>
      <pc:sldChg chg="delSp">
        <pc:chgData name="Phyllipe Lima" userId="afbdb2a7827722fd" providerId="Windows Live" clId="Web-{71C58F46-5B7F-41AF-B5BF-70C24FD531C1}" dt="2021-09-10T12:45:02.250" v="4"/>
        <pc:sldMkLst>
          <pc:docMk/>
          <pc:sldMk cId="143969359" sldId="410"/>
        </pc:sldMkLst>
        <pc:spChg chg="del">
          <ac:chgData name="Phyllipe Lima" userId="afbdb2a7827722fd" providerId="Windows Live" clId="Web-{71C58F46-5B7F-41AF-B5BF-70C24FD531C1}" dt="2021-09-10T12:45:02.250" v="4"/>
          <ac:spMkLst>
            <pc:docMk/>
            <pc:sldMk cId="143969359" sldId="410"/>
            <ac:spMk id="6" creationId="{3959E6A8-C362-429C-AC1C-5AE5D4AFD5EC}"/>
          </ac:spMkLst>
        </pc:spChg>
      </pc:sldChg>
      <pc:sldChg chg="delSp">
        <pc:chgData name="Phyllipe Lima" userId="afbdb2a7827722fd" providerId="Windows Live" clId="Web-{71C58F46-5B7F-41AF-B5BF-70C24FD531C1}" dt="2021-09-10T12:45:02.250" v="4"/>
        <pc:sldMkLst>
          <pc:docMk/>
          <pc:sldMk cId="3070062995" sldId="411"/>
        </pc:sldMkLst>
        <pc:spChg chg="del">
          <ac:chgData name="Phyllipe Lima" userId="afbdb2a7827722fd" providerId="Windows Live" clId="Web-{71C58F46-5B7F-41AF-B5BF-70C24FD531C1}" dt="2021-09-10T12:45:02.250" v="4"/>
          <ac:spMkLst>
            <pc:docMk/>
            <pc:sldMk cId="3070062995" sldId="411"/>
            <ac:spMk id="6" creationId="{3959E6A8-C362-429C-AC1C-5AE5D4AFD5EC}"/>
          </ac:spMkLst>
        </pc:spChg>
      </pc:sldChg>
      <pc:sldChg chg="delSp">
        <pc:chgData name="Phyllipe Lima" userId="afbdb2a7827722fd" providerId="Windows Live" clId="Web-{71C58F46-5B7F-41AF-B5BF-70C24FD531C1}" dt="2021-09-10T12:45:02.250" v="4"/>
        <pc:sldMkLst>
          <pc:docMk/>
          <pc:sldMk cId="4257621234" sldId="412"/>
        </pc:sldMkLst>
        <pc:spChg chg="del">
          <ac:chgData name="Phyllipe Lima" userId="afbdb2a7827722fd" providerId="Windows Live" clId="Web-{71C58F46-5B7F-41AF-B5BF-70C24FD531C1}" dt="2021-09-10T12:45:02.250" v="4"/>
          <ac:spMkLst>
            <pc:docMk/>
            <pc:sldMk cId="4257621234" sldId="412"/>
            <ac:spMk id="6" creationId="{3959E6A8-C362-429C-AC1C-5AE5D4AFD5EC}"/>
          </ac:spMkLst>
        </pc:spChg>
      </pc:sldChg>
      <pc:sldChg chg="delSp">
        <pc:chgData name="Phyllipe Lima" userId="afbdb2a7827722fd" providerId="Windows Live" clId="Web-{71C58F46-5B7F-41AF-B5BF-70C24FD531C1}" dt="2021-09-10T12:45:02.250" v="4"/>
        <pc:sldMkLst>
          <pc:docMk/>
          <pc:sldMk cId="3830923415" sldId="413"/>
        </pc:sldMkLst>
        <pc:spChg chg="del">
          <ac:chgData name="Phyllipe Lima" userId="afbdb2a7827722fd" providerId="Windows Live" clId="Web-{71C58F46-5B7F-41AF-B5BF-70C24FD531C1}" dt="2021-09-10T12:45:02.250" v="4"/>
          <ac:spMkLst>
            <pc:docMk/>
            <pc:sldMk cId="3830923415" sldId="413"/>
            <ac:spMk id="6" creationId="{3959E6A8-C362-429C-AC1C-5AE5D4AFD5EC}"/>
          </ac:spMkLst>
        </pc:spChg>
      </pc:sldChg>
      <pc:sldChg chg="delSp">
        <pc:chgData name="Phyllipe Lima" userId="afbdb2a7827722fd" providerId="Windows Live" clId="Web-{71C58F46-5B7F-41AF-B5BF-70C24FD531C1}" dt="2021-09-10T12:45:02.250" v="4"/>
        <pc:sldMkLst>
          <pc:docMk/>
          <pc:sldMk cId="1569867541" sldId="414"/>
        </pc:sldMkLst>
        <pc:spChg chg="del">
          <ac:chgData name="Phyllipe Lima" userId="afbdb2a7827722fd" providerId="Windows Live" clId="Web-{71C58F46-5B7F-41AF-B5BF-70C24FD531C1}" dt="2021-09-10T12:45:02.250" v="4"/>
          <ac:spMkLst>
            <pc:docMk/>
            <pc:sldMk cId="1569867541" sldId="414"/>
            <ac:spMk id="6" creationId="{3959E6A8-C362-429C-AC1C-5AE5D4AFD5EC}"/>
          </ac:spMkLst>
        </pc:spChg>
      </pc:sldChg>
      <pc:sldChg chg="delSp">
        <pc:chgData name="Phyllipe Lima" userId="afbdb2a7827722fd" providerId="Windows Live" clId="Web-{71C58F46-5B7F-41AF-B5BF-70C24FD531C1}" dt="2021-09-10T12:45:02.250" v="4"/>
        <pc:sldMkLst>
          <pc:docMk/>
          <pc:sldMk cId="2536363776" sldId="415"/>
        </pc:sldMkLst>
        <pc:spChg chg="del">
          <ac:chgData name="Phyllipe Lima" userId="afbdb2a7827722fd" providerId="Windows Live" clId="Web-{71C58F46-5B7F-41AF-B5BF-70C24FD531C1}" dt="2021-09-10T12:45:02.250" v="4"/>
          <ac:spMkLst>
            <pc:docMk/>
            <pc:sldMk cId="2536363776" sldId="415"/>
            <ac:spMk id="6" creationId="{3959E6A8-C362-429C-AC1C-5AE5D4AFD5EC}"/>
          </ac:spMkLst>
        </pc:spChg>
      </pc:sldChg>
      <pc:sldChg chg="delSp">
        <pc:chgData name="Phyllipe Lima" userId="afbdb2a7827722fd" providerId="Windows Live" clId="Web-{71C58F46-5B7F-41AF-B5BF-70C24FD531C1}" dt="2021-09-10T12:45:02.250" v="4"/>
        <pc:sldMkLst>
          <pc:docMk/>
          <pc:sldMk cId="3771346874" sldId="416"/>
        </pc:sldMkLst>
        <pc:spChg chg="del">
          <ac:chgData name="Phyllipe Lima" userId="afbdb2a7827722fd" providerId="Windows Live" clId="Web-{71C58F46-5B7F-41AF-B5BF-70C24FD531C1}" dt="2021-09-10T12:45:02.250" v="4"/>
          <ac:spMkLst>
            <pc:docMk/>
            <pc:sldMk cId="3771346874" sldId="416"/>
            <ac:spMk id="6" creationId="{3959E6A8-C362-429C-AC1C-5AE5D4AFD5EC}"/>
          </ac:spMkLst>
        </pc:spChg>
      </pc:sldChg>
      <pc:sldChg chg="delSp">
        <pc:chgData name="Phyllipe Lima" userId="afbdb2a7827722fd" providerId="Windows Live" clId="Web-{71C58F46-5B7F-41AF-B5BF-70C24FD531C1}" dt="2021-09-10T12:45:02.250" v="4"/>
        <pc:sldMkLst>
          <pc:docMk/>
          <pc:sldMk cId="4110086880" sldId="417"/>
        </pc:sldMkLst>
        <pc:spChg chg="del">
          <ac:chgData name="Phyllipe Lima" userId="afbdb2a7827722fd" providerId="Windows Live" clId="Web-{71C58F46-5B7F-41AF-B5BF-70C24FD531C1}" dt="2021-09-10T12:45:02.250" v="4"/>
          <ac:spMkLst>
            <pc:docMk/>
            <pc:sldMk cId="4110086880" sldId="417"/>
            <ac:spMk id="6" creationId="{3959E6A8-C362-429C-AC1C-5AE5D4AFD5EC}"/>
          </ac:spMkLst>
        </pc:spChg>
      </pc:sldChg>
      <pc:sldChg chg="delSp">
        <pc:chgData name="Phyllipe Lima" userId="afbdb2a7827722fd" providerId="Windows Live" clId="Web-{71C58F46-5B7F-41AF-B5BF-70C24FD531C1}" dt="2021-09-10T12:45:02.250" v="4"/>
        <pc:sldMkLst>
          <pc:docMk/>
          <pc:sldMk cId="2607287274" sldId="418"/>
        </pc:sldMkLst>
        <pc:spChg chg="del">
          <ac:chgData name="Phyllipe Lima" userId="afbdb2a7827722fd" providerId="Windows Live" clId="Web-{71C58F46-5B7F-41AF-B5BF-70C24FD531C1}" dt="2021-09-10T12:45:02.250" v="4"/>
          <ac:spMkLst>
            <pc:docMk/>
            <pc:sldMk cId="2607287274" sldId="418"/>
            <ac:spMk id="6" creationId="{3959E6A8-C362-429C-AC1C-5AE5D4AFD5EC}"/>
          </ac:spMkLst>
        </pc:spChg>
      </pc:sldChg>
      <pc:sldChg chg="delSp">
        <pc:chgData name="Phyllipe Lima" userId="afbdb2a7827722fd" providerId="Windows Live" clId="Web-{71C58F46-5B7F-41AF-B5BF-70C24FD531C1}" dt="2021-09-10T12:45:02.250" v="4"/>
        <pc:sldMkLst>
          <pc:docMk/>
          <pc:sldMk cId="2555955981" sldId="419"/>
        </pc:sldMkLst>
        <pc:spChg chg="del">
          <ac:chgData name="Phyllipe Lima" userId="afbdb2a7827722fd" providerId="Windows Live" clId="Web-{71C58F46-5B7F-41AF-B5BF-70C24FD531C1}" dt="2021-09-10T12:45:02.250" v="4"/>
          <ac:spMkLst>
            <pc:docMk/>
            <pc:sldMk cId="2555955981" sldId="419"/>
            <ac:spMk id="6" creationId="{3959E6A8-C362-429C-AC1C-5AE5D4AFD5EC}"/>
          </ac:spMkLst>
        </pc:spChg>
      </pc:sldChg>
      <pc:sldMasterChg chg="mod modSldLayout">
        <pc:chgData name="Phyllipe Lima" userId="afbdb2a7827722fd" providerId="Windows Live" clId="Web-{71C58F46-5B7F-41AF-B5BF-70C24FD531C1}" dt="2021-09-10T12:45:02.250" v="4"/>
        <pc:sldMasterMkLst>
          <pc:docMk/>
          <pc:sldMasterMk cId="2700850333" sldId="2147483648"/>
        </pc:sldMasterMkLst>
        <pc:sldLayoutChg chg="mod">
          <pc:chgData name="Phyllipe Lima" userId="afbdb2a7827722fd" providerId="Windows Live" clId="Web-{71C58F46-5B7F-41AF-B5BF-70C24FD531C1}" dt="2021-09-10T12:45:02.250" v="4"/>
          <pc:sldLayoutMkLst>
            <pc:docMk/>
            <pc:sldMasterMk cId="2700850333" sldId="2147483648"/>
            <pc:sldLayoutMk cId="179237364" sldId="2147483649"/>
          </pc:sldLayoutMkLst>
        </pc:sldLayoutChg>
        <pc:sldLayoutChg chg="mod">
          <pc:chgData name="Phyllipe Lima" userId="afbdb2a7827722fd" providerId="Windows Live" clId="Web-{71C58F46-5B7F-41AF-B5BF-70C24FD531C1}" dt="2021-09-10T12:45:02.250" v="4"/>
          <pc:sldLayoutMkLst>
            <pc:docMk/>
            <pc:sldMasterMk cId="2700850333" sldId="2147483648"/>
            <pc:sldLayoutMk cId="930987265" sldId="2147483650"/>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865907288" sldId="2147483651"/>
          </pc:sldLayoutMkLst>
        </pc:sldLayoutChg>
        <pc:sldLayoutChg chg="mod">
          <pc:chgData name="Phyllipe Lima" userId="afbdb2a7827722fd" providerId="Windows Live" clId="Web-{71C58F46-5B7F-41AF-B5BF-70C24FD531C1}" dt="2021-09-10T12:45:02.250" v="4"/>
          <pc:sldLayoutMkLst>
            <pc:docMk/>
            <pc:sldMasterMk cId="2700850333" sldId="2147483648"/>
            <pc:sldLayoutMk cId="624608578" sldId="2147483652"/>
          </pc:sldLayoutMkLst>
        </pc:sldLayoutChg>
        <pc:sldLayoutChg chg="mod">
          <pc:chgData name="Phyllipe Lima" userId="afbdb2a7827722fd" providerId="Windows Live" clId="Web-{71C58F46-5B7F-41AF-B5BF-70C24FD531C1}" dt="2021-09-10T12:45:02.250" v="4"/>
          <pc:sldLayoutMkLst>
            <pc:docMk/>
            <pc:sldMasterMk cId="2700850333" sldId="2147483648"/>
            <pc:sldLayoutMk cId="3012678124" sldId="2147483653"/>
          </pc:sldLayoutMkLst>
        </pc:sldLayoutChg>
        <pc:sldLayoutChg chg="mod">
          <pc:chgData name="Phyllipe Lima" userId="afbdb2a7827722fd" providerId="Windows Live" clId="Web-{71C58F46-5B7F-41AF-B5BF-70C24FD531C1}" dt="2021-09-10T12:45:02.250" v="4"/>
          <pc:sldLayoutMkLst>
            <pc:docMk/>
            <pc:sldMasterMk cId="2700850333" sldId="2147483648"/>
            <pc:sldLayoutMk cId="3067946896" sldId="2147483654"/>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695706714" sldId="2147483655"/>
          </pc:sldLayoutMkLst>
        </pc:sldLayoutChg>
        <pc:sldLayoutChg chg="mod">
          <pc:chgData name="Phyllipe Lima" userId="afbdb2a7827722fd" providerId="Windows Live" clId="Web-{71C58F46-5B7F-41AF-B5BF-70C24FD531C1}" dt="2021-09-10T12:45:02.250" v="4"/>
          <pc:sldLayoutMkLst>
            <pc:docMk/>
            <pc:sldMasterMk cId="2700850333" sldId="2147483648"/>
            <pc:sldLayoutMk cId="2657320600" sldId="2147483656"/>
          </pc:sldLayoutMkLst>
        </pc:sldLayoutChg>
        <pc:sldLayoutChg chg="mod">
          <pc:chgData name="Phyllipe Lima" userId="afbdb2a7827722fd" providerId="Windows Live" clId="Web-{71C58F46-5B7F-41AF-B5BF-70C24FD531C1}" dt="2021-09-10T12:45:02.250" v="4"/>
          <pc:sldLayoutMkLst>
            <pc:docMk/>
            <pc:sldMasterMk cId="2700850333" sldId="2147483648"/>
            <pc:sldLayoutMk cId="565953865" sldId="2147483657"/>
          </pc:sldLayoutMkLst>
        </pc:sldLayoutChg>
        <pc:sldLayoutChg chg="mod">
          <pc:chgData name="Phyllipe Lima" userId="afbdb2a7827722fd" providerId="Windows Live" clId="Web-{71C58F46-5B7F-41AF-B5BF-70C24FD531C1}" dt="2021-09-10T12:45:02.250" v="4"/>
          <pc:sldLayoutMkLst>
            <pc:docMk/>
            <pc:sldMasterMk cId="2700850333" sldId="2147483648"/>
            <pc:sldLayoutMk cId="1090057492" sldId="2147483658"/>
          </pc:sldLayoutMkLst>
        </pc:sldLayoutChg>
        <pc:sldLayoutChg chg="mod">
          <pc:chgData name="Phyllipe Lima" userId="afbdb2a7827722fd" providerId="Windows Live" clId="Web-{71C58F46-5B7F-41AF-B5BF-70C24FD531C1}" dt="2021-09-10T12:45:02.250" v="4"/>
          <pc:sldLayoutMkLst>
            <pc:docMk/>
            <pc:sldMasterMk cId="2700850333" sldId="2147483648"/>
            <pc:sldLayoutMk cId="1268542938" sldId="2147483659"/>
          </pc:sldLayoutMkLst>
        </pc:sldLayoutChg>
      </pc:sldMasterChg>
    </pc:docChg>
  </pc:docChgLst>
  <pc:docChgLst>
    <pc:chgData name="Phyllipe Lima" userId="afbdb2a7827722fd" providerId="LiveId" clId="{E2F7F4C2-82FD-8E4A-BC0D-120667616909}"/>
    <pc:docChg chg="custSel addSld delSld modSld">
      <pc:chgData name="Phyllipe Lima" userId="afbdb2a7827722fd" providerId="LiveId" clId="{E2F7F4C2-82FD-8E4A-BC0D-120667616909}" dt="2020-08-05T03:49:51.785" v="66" actId="20577"/>
      <pc:docMkLst>
        <pc:docMk/>
      </pc:docMkLst>
      <pc:sldChg chg="modSp mod">
        <pc:chgData name="Phyllipe Lima" userId="afbdb2a7827722fd" providerId="LiveId" clId="{E2F7F4C2-82FD-8E4A-BC0D-120667616909}" dt="2020-08-05T03:46:40.606" v="12" actId="20577"/>
        <pc:sldMkLst>
          <pc:docMk/>
          <pc:sldMk cId="1792216109" sldId="304"/>
        </pc:sldMkLst>
        <pc:spChg chg="mod">
          <ac:chgData name="Phyllipe Lima" userId="afbdb2a7827722fd" providerId="LiveId" clId="{E2F7F4C2-82FD-8E4A-BC0D-120667616909}" dt="2020-08-05T03:46:40.606" v="12" actId="20577"/>
          <ac:spMkLst>
            <pc:docMk/>
            <pc:sldMk cId="1792216109" sldId="304"/>
            <ac:spMk id="9" creationId="{DED9E584-412A-4191-ABB5-66147879ADD7}"/>
          </ac:spMkLst>
        </pc:spChg>
      </pc:sldChg>
      <pc:sldChg chg="delSp mod delAnim modAnim">
        <pc:chgData name="Phyllipe Lima" userId="afbdb2a7827722fd" providerId="LiveId" clId="{E2F7F4C2-82FD-8E4A-BC0D-120667616909}" dt="2020-08-05T03:44:45.669" v="2" actId="478"/>
        <pc:sldMkLst>
          <pc:docMk/>
          <pc:sldMk cId="143969359" sldId="410"/>
        </pc:sldMkLst>
        <pc:picChg chg="del">
          <ac:chgData name="Phyllipe Lima" userId="afbdb2a7827722fd" providerId="LiveId" clId="{E2F7F4C2-82FD-8E4A-BC0D-120667616909}" dt="2020-08-05T03:44:45.137" v="1" actId="478"/>
          <ac:picMkLst>
            <pc:docMk/>
            <pc:sldMk cId="143969359" sldId="410"/>
            <ac:picMk id="9" creationId="{5364A7E8-9B3B-4AFF-9484-F7049072C1E4}"/>
          </ac:picMkLst>
        </pc:picChg>
        <pc:picChg chg="del">
          <ac:chgData name="Phyllipe Lima" userId="afbdb2a7827722fd" providerId="LiveId" clId="{E2F7F4C2-82FD-8E4A-BC0D-120667616909}" dt="2020-08-05T03:44:45.669" v="2" actId="478"/>
          <ac:picMkLst>
            <pc:docMk/>
            <pc:sldMk cId="143969359" sldId="410"/>
            <ac:picMk id="12" creationId="{33B3C062-7793-4BF9-A225-BC43D578FFAA}"/>
          </ac:picMkLst>
        </pc:picChg>
      </pc:sldChg>
      <pc:sldChg chg="delSp mod delAnim">
        <pc:chgData name="Phyllipe Lima" userId="afbdb2a7827722fd" providerId="LiveId" clId="{E2F7F4C2-82FD-8E4A-BC0D-120667616909}" dt="2020-08-05T03:45:43.563" v="7" actId="478"/>
        <pc:sldMkLst>
          <pc:docMk/>
          <pc:sldMk cId="3830923415" sldId="413"/>
        </pc:sldMkLst>
        <pc:spChg chg="del">
          <ac:chgData name="Phyllipe Lima" userId="afbdb2a7827722fd" providerId="LiveId" clId="{E2F7F4C2-82FD-8E4A-BC0D-120667616909}" dt="2020-08-05T03:45:43.563" v="7" actId="478"/>
          <ac:spMkLst>
            <pc:docMk/>
            <pc:sldMk cId="3830923415" sldId="413"/>
            <ac:spMk id="15" creationId="{EA699047-6E7C-47BC-A66B-E93DBA6BC030}"/>
          </ac:spMkLst>
        </pc:spChg>
        <pc:picChg chg="del">
          <ac:chgData name="Phyllipe Lima" userId="afbdb2a7827722fd" providerId="LiveId" clId="{E2F7F4C2-82FD-8E4A-BC0D-120667616909}" dt="2020-08-05T03:45:42.397" v="6" actId="478"/>
          <ac:picMkLst>
            <pc:docMk/>
            <pc:sldMk cId="3830923415" sldId="413"/>
            <ac:picMk id="10" creationId="{C28899AE-3EB7-4BBE-A019-5D929F94014B}"/>
          </ac:picMkLst>
        </pc:picChg>
      </pc:sldChg>
      <pc:sldChg chg="delSp mod delAnim">
        <pc:chgData name="Phyllipe Lima" userId="afbdb2a7827722fd" providerId="LiveId" clId="{E2F7F4C2-82FD-8E4A-BC0D-120667616909}" dt="2020-08-05T03:46:18.477" v="9" actId="478"/>
        <pc:sldMkLst>
          <pc:docMk/>
          <pc:sldMk cId="1569867541" sldId="414"/>
        </pc:sldMkLst>
        <pc:spChg chg="del">
          <ac:chgData name="Phyllipe Lima" userId="afbdb2a7827722fd" providerId="LiveId" clId="{E2F7F4C2-82FD-8E4A-BC0D-120667616909}" dt="2020-08-05T03:46:18.477" v="9" actId="478"/>
          <ac:spMkLst>
            <pc:docMk/>
            <pc:sldMk cId="1569867541" sldId="414"/>
            <ac:spMk id="12" creationId="{0EC87DCD-9979-0349-B705-9B7A41376D80}"/>
          </ac:spMkLst>
        </pc:spChg>
      </pc:sldChg>
      <pc:sldChg chg="modSp mod">
        <pc:chgData name="Phyllipe Lima" userId="afbdb2a7827722fd" providerId="LiveId" clId="{E2F7F4C2-82FD-8E4A-BC0D-120667616909}" dt="2020-08-05T03:49:51.785" v="66" actId="20577"/>
        <pc:sldMkLst>
          <pc:docMk/>
          <pc:sldMk cId="3771346874" sldId="416"/>
        </pc:sldMkLst>
        <pc:spChg chg="mod">
          <ac:chgData name="Phyllipe Lima" userId="afbdb2a7827722fd" providerId="LiveId" clId="{E2F7F4C2-82FD-8E4A-BC0D-120667616909}" dt="2020-08-05T03:49:51.785" v="66" actId="20577"/>
          <ac:spMkLst>
            <pc:docMk/>
            <pc:sldMk cId="3771346874" sldId="416"/>
            <ac:spMk id="10" creationId="{B49B171B-8E2E-4B50-ADB2-87B0FC0D608E}"/>
          </ac:spMkLst>
        </pc:spChg>
        <pc:spChg chg="mod">
          <ac:chgData name="Phyllipe Lima" userId="afbdb2a7827722fd" providerId="LiveId" clId="{E2F7F4C2-82FD-8E4A-BC0D-120667616909}" dt="2020-08-05T03:47:41.478" v="15" actId="20577"/>
          <ac:spMkLst>
            <pc:docMk/>
            <pc:sldMk cId="3771346874" sldId="416"/>
            <ac:spMk id="13" creationId="{B2D92254-2B60-4F84-898E-67611B4EB7D4}"/>
          </ac:spMkLst>
        </pc:spChg>
      </pc:sldChg>
      <pc:sldChg chg="add">
        <pc:chgData name="Phyllipe Lima" userId="afbdb2a7827722fd" providerId="LiveId" clId="{E2F7F4C2-82FD-8E4A-BC0D-120667616909}" dt="2020-08-05T03:44:34.602" v="0"/>
        <pc:sldMkLst>
          <pc:docMk/>
          <pc:sldMk cId="4110086880" sldId="417"/>
        </pc:sldMkLst>
      </pc:sldChg>
      <pc:sldChg chg="add del">
        <pc:chgData name="Phyllipe Lima" userId="afbdb2a7827722fd" providerId="LiveId" clId="{E2F7F4C2-82FD-8E4A-BC0D-120667616909}" dt="2020-08-05T03:45:22.074" v="4"/>
        <pc:sldMkLst>
          <pc:docMk/>
          <pc:sldMk cId="2310668475" sldId="418"/>
        </pc:sldMkLst>
      </pc:sldChg>
      <pc:sldChg chg="add">
        <pc:chgData name="Phyllipe Lima" userId="afbdb2a7827722fd" providerId="LiveId" clId="{E2F7F4C2-82FD-8E4A-BC0D-120667616909}" dt="2020-08-05T03:45:39.365" v="5"/>
        <pc:sldMkLst>
          <pc:docMk/>
          <pc:sldMk cId="2607287274" sldId="418"/>
        </pc:sldMkLst>
      </pc:sldChg>
      <pc:sldChg chg="addSp modSp add modAnim">
        <pc:chgData name="Phyllipe Lima" userId="afbdb2a7827722fd" providerId="LiveId" clId="{E2F7F4C2-82FD-8E4A-BC0D-120667616909}" dt="2020-08-05T03:46:26.122" v="10"/>
        <pc:sldMkLst>
          <pc:docMk/>
          <pc:sldMk cId="2555955981" sldId="419"/>
        </pc:sldMkLst>
        <pc:picChg chg="add mod">
          <ac:chgData name="Phyllipe Lima" userId="afbdb2a7827722fd" providerId="LiveId" clId="{E2F7F4C2-82FD-8E4A-BC0D-120667616909}" dt="2020-08-05T03:46:26.122" v="10"/>
          <ac:picMkLst>
            <pc:docMk/>
            <pc:sldMk cId="2555955981" sldId="419"/>
            <ac:picMk id="14" creationId="{AF9C153B-07A3-9344-B570-73D245A0DF80}"/>
          </ac:picMkLst>
        </pc:picChg>
      </pc:sldChg>
    </pc:docChg>
  </pc:docChgLst>
  <pc:docChgLst>
    <pc:chgData name="Phyllipe Lima" userId="afbdb2a7827722fd" providerId="Windows Live" clId="Web-{DA5745E2-EFBF-4A5A-B5BC-BE1017629C63}"/>
    <pc:docChg chg="modSld">
      <pc:chgData name="Phyllipe Lima" userId="afbdb2a7827722fd" providerId="Windows Live" clId="Web-{DA5745E2-EFBF-4A5A-B5BC-BE1017629C63}" dt="2021-09-10T23:38:18.142" v="2" actId="20577"/>
      <pc:docMkLst>
        <pc:docMk/>
      </pc:docMkLst>
      <pc:sldChg chg="modSp">
        <pc:chgData name="Phyllipe Lima" userId="afbdb2a7827722fd" providerId="Windows Live" clId="Web-{DA5745E2-EFBF-4A5A-B5BC-BE1017629C63}" dt="2021-09-10T23:38:18.142" v="2" actId="20577"/>
        <pc:sldMkLst>
          <pc:docMk/>
          <pc:sldMk cId="1587920514" sldId="407"/>
        </pc:sldMkLst>
        <pc:spChg chg="mod">
          <ac:chgData name="Phyllipe Lima" userId="afbdb2a7827722fd" providerId="Windows Live" clId="Web-{DA5745E2-EFBF-4A5A-B5BC-BE1017629C63}" dt="2021-09-10T23:38:18.142" v="2" actId="20577"/>
          <ac:spMkLst>
            <pc:docMk/>
            <pc:sldMk cId="1587920514" sldId="407"/>
            <ac:spMk id="9" creationId="{9F245293-C39F-9344-AD6C-2088ACB56FE5}"/>
          </ac:spMkLst>
        </pc:spChg>
      </pc:sldChg>
    </pc:docChg>
  </pc:docChgLst>
  <pc:docChgLst>
    <pc:chgData name="Chris Lima" userId="b5ea056ce2397b48" providerId="LiveId" clId="{4DD7F2EE-97B6-8D42-BC8B-EF6775A414E1}"/>
    <pc:docChg chg="custSel modSld">
      <pc:chgData name="Chris Lima" userId="b5ea056ce2397b48" providerId="LiveId" clId="{4DD7F2EE-97B6-8D42-BC8B-EF6775A414E1}" dt="2022-03-24T21:45:47.194" v="64" actId="114"/>
      <pc:docMkLst>
        <pc:docMk/>
      </pc:docMkLst>
      <pc:sldChg chg="modSp mod">
        <pc:chgData name="Chris Lima" userId="b5ea056ce2397b48" providerId="LiveId" clId="{4DD7F2EE-97B6-8D42-BC8B-EF6775A414E1}" dt="2022-03-24T20:49:34.927" v="21" actId="114"/>
        <pc:sldMkLst>
          <pc:docMk/>
          <pc:sldMk cId="1708451728" sldId="259"/>
        </pc:sldMkLst>
        <pc:spChg chg="mod">
          <ac:chgData name="Chris Lima" userId="b5ea056ce2397b48" providerId="LiveId" clId="{4DD7F2EE-97B6-8D42-BC8B-EF6775A414E1}" dt="2022-03-24T20:49:16.895" v="9" actId="20577"/>
          <ac:spMkLst>
            <pc:docMk/>
            <pc:sldMk cId="1708451728" sldId="259"/>
            <ac:spMk id="2" creationId="{00000000-0000-0000-0000-000000000000}"/>
          </ac:spMkLst>
        </pc:spChg>
        <pc:spChg chg="mod">
          <ac:chgData name="Chris Lima" userId="b5ea056ce2397b48" providerId="LiveId" clId="{4DD7F2EE-97B6-8D42-BC8B-EF6775A414E1}" dt="2022-03-24T20:49:34.927" v="21" actId="114"/>
          <ac:spMkLst>
            <pc:docMk/>
            <pc:sldMk cId="1708451728" sldId="259"/>
            <ac:spMk id="3" creationId="{00000000-0000-0000-0000-000000000000}"/>
          </ac:spMkLst>
        </pc:spChg>
      </pc:sldChg>
      <pc:sldChg chg="modSp mod">
        <pc:chgData name="Chris Lima" userId="b5ea056ce2397b48" providerId="LiveId" clId="{4DD7F2EE-97B6-8D42-BC8B-EF6775A414E1}" dt="2022-03-21T20:09:25.628" v="0" actId="207"/>
        <pc:sldMkLst>
          <pc:docMk/>
          <pc:sldMk cId="3915167730" sldId="397"/>
        </pc:sldMkLst>
        <pc:spChg chg="mod">
          <ac:chgData name="Chris Lima" userId="b5ea056ce2397b48" providerId="LiveId" clId="{4DD7F2EE-97B6-8D42-BC8B-EF6775A414E1}" dt="2022-03-21T20:09:25.628" v="0" actId="207"/>
          <ac:spMkLst>
            <pc:docMk/>
            <pc:sldMk cId="3915167730" sldId="397"/>
            <ac:spMk id="10" creationId="{3ED90CEF-9679-9344-9F4B-FCA834934598}"/>
          </ac:spMkLst>
        </pc:spChg>
      </pc:sldChg>
      <pc:sldChg chg="modSp mod">
        <pc:chgData name="Chris Lima" userId="b5ea056ce2397b48" providerId="LiveId" clId="{4DD7F2EE-97B6-8D42-BC8B-EF6775A414E1}" dt="2022-03-24T20:52:03.474" v="22" actId="207"/>
        <pc:sldMkLst>
          <pc:docMk/>
          <pc:sldMk cId="20091756" sldId="400"/>
        </pc:sldMkLst>
        <pc:spChg chg="mod">
          <ac:chgData name="Chris Lima" userId="b5ea056ce2397b48" providerId="LiveId" clId="{4DD7F2EE-97B6-8D42-BC8B-EF6775A414E1}" dt="2022-03-24T20:52:03.474" v="22" actId="207"/>
          <ac:spMkLst>
            <pc:docMk/>
            <pc:sldMk cId="20091756" sldId="400"/>
            <ac:spMk id="10" creationId="{3ED90CEF-9679-9344-9F4B-FCA834934598}"/>
          </ac:spMkLst>
        </pc:spChg>
      </pc:sldChg>
      <pc:sldChg chg="modSp mod">
        <pc:chgData name="Chris Lima" userId="b5ea056ce2397b48" providerId="LiveId" clId="{4DD7F2EE-97B6-8D42-BC8B-EF6775A414E1}" dt="2022-03-24T21:45:47.194" v="64" actId="114"/>
        <pc:sldMkLst>
          <pc:docMk/>
          <pc:sldMk cId="2932584886" sldId="408"/>
        </pc:sldMkLst>
        <pc:spChg chg="mod">
          <ac:chgData name="Chris Lima" userId="b5ea056ce2397b48" providerId="LiveId" clId="{4DD7F2EE-97B6-8D42-BC8B-EF6775A414E1}" dt="2022-03-24T21:45:47.194" v="64" actId="114"/>
          <ac:spMkLst>
            <pc:docMk/>
            <pc:sldMk cId="2932584886" sldId="408"/>
            <ac:spMk id="2" creationId="{00000000-0000-0000-0000-000000000000}"/>
          </ac:spMkLst>
        </pc:spChg>
      </pc:sldChg>
      <pc:sldChg chg="modSp">
        <pc:chgData name="Chris Lima" userId="b5ea056ce2397b48" providerId="LiveId" clId="{4DD7F2EE-97B6-8D42-BC8B-EF6775A414E1}" dt="2022-03-24T21:03:49.843" v="23" actId="207"/>
        <pc:sldMkLst>
          <pc:docMk/>
          <pc:sldMk cId="4257621234" sldId="412"/>
        </pc:sldMkLst>
        <pc:spChg chg="mod">
          <ac:chgData name="Chris Lima" userId="b5ea056ce2397b48" providerId="LiveId" clId="{4DD7F2EE-97B6-8D42-BC8B-EF6775A414E1}" dt="2022-03-24T21:03:49.843" v="23" actId="207"/>
          <ac:spMkLst>
            <pc:docMk/>
            <pc:sldMk cId="4257621234" sldId="412"/>
            <ac:spMk id="21" creationId="{48EE683A-F4EF-4157-BCF1-08BF4C861417}"/>
          </ac:spMkLst>
        </pc:spChg>
      </pc:sldChg>
    </pc:docChg>
  </pc:docChgLst>
  <pc:docChgLst>
    <pc:chgData name="Phyllipe Lima" userId="afbdb2a7827722fd" providerId="Windows Live" clId="Web-{133B74F3-126A-4698-8507-2B315A56E4D2}"/>
    <pc:docChg chg="modSld">
      <pc:chgData name="Phyllipe Lima" userId="afbdb2a7827722fd" providerId="Windows Live" clId="Web-{133B74F3-126A-4698-8507-2B315A56E4D2}" dt="2021-09-06T13:22:51.221" v="2" actId="1076"/>
      <pc:docMkLst>
        <pc:docMk/>
      </pc:docMkLst>
      <pc:sldChg chg="modSp">
        <pc:chgData name="Phyllipe Lima" userId="afbdb2a7827722fd" providerId="Windows Live" clId="Web-{133B74F3-126A-4698-8507-2B315A56E4D2}" dt="2021-09-06T13:22:51.221" v="2" actId="1076"/>
        <pc:sldMkLst>
          <pc:docMk/>
          <pc:sldMk cId="1587920514" sldId="407"/>
        </pc:sldMkLst>
        <pc:picChg chg="mod">
          <ac:chgData name="Phyllipe Lima" userId="afbdb2a7827722fd" providerId="Windows Live" clId="Web-{133B74F3-126A-4698-8507-2B315A56E4D2}" dt="2021-09-06T13:22:51.221" v="2" actId="1076"/>
          <ac:picMkLst>
            <pc:docMk/>
            <pc:sldMk cId="1587920514" sldId="407"/>
            <ac:picMk id="11" creationId="{7928C422-4F67-414B-86A6-634EE88249F8}"/>
          </ac:picMkLst>
        </pc:picChg>
      </pc:sldChg>
    </pc:docChg>
  </pc:docChgLst>
  <pc:docChgLst>
    <pc:chgData name="Phyllipe Lima" userId="afbdb2a7827722fd" providerId="Windows Live" clId="Web-{3167E73B-048B-45E8-9DB4-379E6D285DE0}"/>
    <pc:docChg chg="modSld">
      <pc:chgData name="Phyllipe Lima" userId="afbdb2a7827722fd" providerId="Windows Live" clId="Web-{3167E73B-048B-45E8-9DB4-379E6D285DE0}" dt="2021-08-26T19:37:01.445" v="5" actId="1076"/>
      <pc:docMkLst>
        <pc:docMk/>
      </pc:docMkLst>
      <pc:sldChg chg="modSp">
        <pc:chgData name="Phyllipe Lima" userId="afbdb2a7827722fd" providerId="Windows Live" clId="Web-{3167E73B-048B-45E8-9DB4-379E6D285DE0}" dt="2021-08-26T19:37:01.445" v="5" actId="1076"/>
        <pc:sldMkLst>
          <pc:docMk/>
          <pc:sldMk cId="1587920514" sldId="407"/>
        </pc:sldMkLst>
        <pc:picChg chg="mod">
          <ac:chgData name="Phyllipe Lima" userId="afbdb2a7827722fd" providerId="Windows Live" clId="Web-{3167E73B-048B-45E8-9DB4-379E6D285DE0}" dt="2021-08-26T19:37:01.445" v="5" actId="1076"/>
          <ac:picMkLst>
            <pc:docMk/>
            <pc:sldMk cId="1587920514" sldId="407"/>
            <ac:picMk id="11" creationId="{7928C422-4F67-414B-86A6-634EE88249F8}"/>
          </ac:picMkLst>
        </pc:picChg>
      </pc:sldChg>
    </pc:docChg>
  </pc:docChgLst>
  <pc:docChgLst>
    <pc:chgData name="Phyllipe Lima" userId="afbdb2a7827722fd" providerId="LiveId" clId="{878DCDA1-F8AC-40AA-9D97-A4570EF08496}"/>
    <pc:docChg chg="undo custSel addSld modSld modNotesMaster">
      <pc:chgData name="Phyllipe Lima" userId="afbdb2a7827722fd" providerId="LiveId" clId="{878DCDA1-F8AC-40AA-9D97-A4570EF08496}" dt="2020-03-22T13:06:00.818" v="295" actId="20577"/>
      <pc:docMkLst>
        <pc:docMk/>
      </pc:docMkLst>
      <pc:sldChg chg="addSp delSp modSp add mod">
        <pc:chgData name="Phyllipe Lima" userId="afbdb2a7827722fd" providerId="LiveId" clId="{878DCDA1-F8AC-40AA-9D97-A4570EF08496}" dt="2020-03-22T13:06:00.818" v="295" actId="20577"/>
        <pc:sldMkLst>
          <pc:docMk/>
          <pc:sldMk cId="3771346874" sldId="416"/>
        </pc:sldMkLst>
        <pc:spChg chg="mod">
          <ac:chgData name="Phyllipe Lima" userId="afbdb2a7827722fd" providerId="LiveId" clId="{878DCDA1-F8AC-40AA-9D97-A4570EF08496}" dt="2020-03-22T01:09:13.056" v="21" actId="20577"/>
          <ac:spMkLst>
            <pc:docMk/>
            <pc:sldMk cId="3771346874" sldId="416"/>
            <ac:spMk id="2" creationId="{00000000-0000-0000-0000-000000000000}"/>
          </ac:spMkLst>
        </pc:spChg>
        <pc:spChg chg="del">
          <ac:chgData name="Phyllipe Lima" userId="afbdb2a7827722fd" providerId="LiveId" clId="{878DCDA1-F8AC-40AA-9D97-A4570EF08496}" dt="2020-03-22T01:09:23.619" v="22" actId="478"/>
          <ac:spMkLst>
            <pc:docMk/>
            <pc:sldMk cId="3771346874" sldId="416"/>
            <ac:spMk id="9" creationId="{DED9E584-412A-4191-ABB5-66147879ADD7}"/>
          </ac:spMkLst>
        </pc:spChg>
        <pc:spChg chg="add mod">
          <ac:chgData name="Phyllipe Lima" userId="afbdb2a7827722fd" providerId="LiveId" clId="{878DCDA1-F8AC-40AA-9D97-A4570EF08496}" dt="2020-03-22T13:06:00.818" v="295" actId="20577"/>
          <ac:spMkLst>
            <pc:docMk/>
            <pc:sldMk cId="3771346874" sldId="416"/>
            <ac:spMk id="10" creationId="{B49B171B-8E2E-4B50-ADB2-87B0FC0D608E}"/>
          </ac:spMkLst>
        </pc:spChg>
        <pc:spChg chg="add del mod">
          <ac:chgData name="Phyllipe Lima" userId="afbdb2a7827722fd" providerId="LiveId" clId="{878DCDA1-F8AC-40AA-9D97-A4570EF08496}" dt="2020-03-22T01:18:14.312" v="133" actId="478"/>
          <ac:spMkLst>
            <pc:docMk/>
            <pc:sldMk cId="3771346874" sldId="416"/>
            <ac:spMk id="11" creationId="{337CC392-CC51-4067-9A52-E7F9EAF1A78A}"/>
          </ac:spMkLst>
        </pc:spChg>
        <pc:spChg chg="add mod">
          <ac:chgData name="Phyllipe Lima" userId="afbdb2a7827722fd" providerId="LiveId" clId="{878DCDA1-F8AC-40AA-9D97-A4570EF08496}" dt="2020-03-22T01:19:56.384" v="139" actId="27636"/>
          <ac:spMkLst>
            <pc:docMk/>
            <pc:sldMk cId="3771346874" sldId="416"/>
            <ac:spMk id="13" creationId="{B2D92254-2B60-4F84-898E-67611B4EB7D4}"/>
          </ac:spMkLst>
        </pc:spChg>
        <pc:picChg chg="del">
          <ac:chgData name="Phyllipe Lima" userId="afbdb2a7827722fd" providerId="LiveId" clId="{878DCDA1-F8AC-40AA-9D97-A4570EF08496}" dt="2020-03-22T01:09:24.554" v="23" actId="478"/>
          <ac:picMkLst>
            <pc:docMk/>
            <pc:sldMk cId="3771346874" sldId="416"/>
            <ac:picMk id="3" creationId="{B822A3DA-F61C-514F-8D5A-B4BE85C4355D}"/>
          </ac:picMkLst>
        </pc:picChg>
        <pc:picChg chg="add mod">
          <ac:chgData name="Phyllipe Lima" userId="afbdb2a7827722fd" providerId="LiveId" clId="{878DCDA1-F8AC-40AA-9D97-A4570EF08496}" dt="2020-03-22T01:21:52.298" v="187" actId="14100"/>
          <ac:picMkLst>
            <pc:docMk/>
            <pc:sldMk cId="3771346874" sldId="416"/>
            <ac:picMk id="12" creationId="{96D1B8A3-8A5C-45E0-AD73-8EC23FA1C5B6}"/>
          </ac:picMkLst>
        </pc:picChg>
        <pc:picChg chg="add mod">
          <ac:chgData name="Phyllipe Lima" userId="afbdb2a7827722fd" providerId="LiveId" clId="{878DCDA1-F8AC-40AA-9D97-A4570EF08496}" dt="2020-03-22T01:21:47.308" v="185" actId="1076"/>
          <ac:picMkLst>
            <pc:docMk/>
            <pc:sldMk cId="3771346874" sldId="416"/>
            <ac:picMk id="1026" creationId="{D4EA277A-03C9-4436-933A-379B9919037E}"/>
          </ac:picMkLst>
        </pc:picChg>
      </pc:sldChg>
    </pc:docChg>
  </pc:docChgLst>
  <pc:docChgLst>
    <pc:chgData name="Chris Lima" userId="b5ea056ce2397b48" providerId="LiveId" clId="{C6E81C69-1C59-457C-B0D9-5CE734AA76BB}"/>
    <pc:docChg chg="undo custSel delSld modSld modShowInfo">
      <pc:chgData name="Chris Lima" userId="b5ea056ce2397b48" providerId="LiveId" clId="{C6E81C69-1C59-457C-B0D9-5CE734AA76BB}" dt="2022-03-01T16:53:20.854" v="14"/>
      <pc:docMkLst>
        <pc:docMk/>
      </pc:docMkLst>
      <pc:sldChg chg="modSp mod">
        <pc:chgData name="Chris Lima" userId="b5ea056ce2397b48" providerId="LiveId" clId="{C6E81C69-1C59-457C-B0D9-5CE734AA76BB}" dt="2022-03-01T16:53:20.854" v="14"/>
        <pc:sldMkLst>
          <pc:docMk/>
          <pc:sldMk cId="1975627203" sldId="257"/>
        </pc:sldMkLst>
        <pc:spChg chg="mod">
          <ac:chgData name="Chris Lima" userId="b5ea056ce2397b48" providerId="LiveId" clId="{C6E81C69-1C59-457C-B0D9-5CE734AA76BB}" dt="2022-03-01T16:53:20.854" v="14"/>
          <ac:spMkLst>
            <pc:docMk/>
            <pc:sldMk cId="1975627203" sldId="257"/>
            <ac:spMk id="3" creationId="{00000000-0000-0000-0000-000000000000}"/>
          </ac:spMkLst>
        </pc:spChg>
      </pc:sldChg>
      <pc:sldChg chg="modSp mod">
        <pc:chgData name="Chris Lima" userId="b5ea056ce2397b48" providerId="LiveId" clId="{C6E81C69-1C59-457C-B0D9-5CE734AA76BB}" dt="2022-03-01T16:21:30.742" v="12" actId="20577"/>
        <pc:sldMkLst>
          <pc:docMk/>
          <pc:sldMk cId="1792216109" sldId="304"/>
        </pc:sldMkLst>
        <pc:spChg chg="mod">
          <ac:chgData name="Chris Lima" userId="b5ea056ce2397b48" providerId="LiveId" clId="{C6E81C69-1C59-457C-B0D9-5CE734AA76BB}" dt="2022-03-01T16:21:30.742" v="12" actId="20577"/>
          <ac:spMkLst>
            <pc:docMk/>
            <pc:sldMk cId="1792216109" sldId="304"/>
            <ac:spMk id="9" creationId="{DED9E584-412A-4191-ABB5-66147879ADD7}"/>
          </ac:spMkLst>
        </pc:spChg>
      </pc:sldChg>
      <pc:sldChg chg="del">
        <pc:chgData name="Chris Lima" userId="b5ea056ce2397b48" providerId="LiveId" clId="{C6E81C69-1C59-457C-B0D9-5CE734AA76BB}" dt="2022-03-01T16:20:53.917" v="3" actId="47"/>
        <pc:sldMkLst>
          <pc:docMk/>
          <pc:sldMk cId="1713426029" sldId="404"/>
        </pc:sldMkLst>
      </pc:sldChg>
      <pc:sldChg chg="delSp modSp mod">
        <pc:chgData name="Chris Lima" userId="b5ea056ce2397b48" providerId="LiveId" clId="{C6E81C69-1C59-457C-B0D9-5CE734AA76BB}" dt="2022-03-01T16:21:21.910" v="10" actId="1076"/>
        <pc:sldMkLst>
          <pc:docMk/>
          <pc:sldMk cId="3771346874" sldId="416"/>
        </pc:sldMkLst>
        <pc:spChg chg="mod">
          <ac:chgData name="Chris Lima" userId="b5ea056ce2397b48" providerId="LiveId" clId="{C6E81C69-1C59-457C-B0D9-5CE734AA76BB}" dt="2022-03-01T16:21:14.987" v="6" actId="1076"/>
          <ac:spMkLst>
            <pc:docMk/>
            <pc:sldMk cId="3771346874" sldId="416"/>
            <ac:spMk id="10" creationId="{B49B171B-8E2E-4B50-ADB2-87B0FC0D608E}"/>
          </ac:spMkLst>
        </pc:spChg>
        <pc:spChg chg="mod">
          <ac:chgData name="Chris Lima" userId="b5ea056ce2397b48" providerId="LiveId" clId="{C6E81C69-1C59-457C-B0D9-5CE734AA76BB}" dt="2022-03-01T16:21:11.618" v="5" actId="5793"/>
          <ac:spMkLst>
            <pc:docMk/>
            <pc:sldMk cId="3771346874" sldId="416"/>
            <ac:spMk id="13" creationId="{B2D92254-2B60-4F84-898E-67611B4EB7D4}"/>
          </ac:spMkLst>
        </pc:spChg>
        <pc:picChg chg="del mod">
          <ac:chgData name="Chris Lima" userId="b5ea056ce2397b48" providerId="LiveId" clId="{C6E81C69-1C59-457C-B0D9-5CE734AA76BB}" dt="2022-03-01T16:21:19.810" v="9" actId="478"/>
          <ac:picMkLst>
            <pc:docMk/>
            <pc:sldMk cId="3771346874" sldId="416"/>
            <ac:picMk id="12" creationId="{96D1B8A3-8A5C-45E0-AD73-8EC23FA1C5B6}"/>
          </ac:picMkLst>
        </pc:picChg>
        <pc:picChg chg="mod">
          <ac:chgData name="Chris Lima" userId="b5ea056ce2397b48" providerId="LiveId" clId="{C6E81C69-1C59-457C-B0D9-5CE734AA76BB}" dt="2022-03-01T16:21:21.910" v="10" actId="1076"/>
          <ac:picMkLst>
            <pc:docMk/>
            <pc:sldMk cId="3771346874" sldId="416"/>
            <ac:picMk id="1026" creationId="{D4EA277A-03C9-4436-933A-379B9919037E}"/>
          </ac:picMkLst>
        </pc:picChg>
      </pc:sldChg>
    </pc:docChg>
  </pc:docChgLst>
  <pc:docChgLst>
    <pc:chgData name="Phyllipe Lima" userId="afbdb2a7827722fd" providerId="LiveId" clId="{0F292714-8E9F-6443-B938-435214911BFC}"/>
    <pc:docChg chg="undo custSel modSld">
      <pc:chgData name="Phyllipe Lima" userId="afbdb2a7827722fd" providerId="LiveId" clId="{0F292714-8E9F-6443-B938-435214911BFC}" dt="2020-03-16T11:52:27.758" v="10" actId="14100"/>
      <pc:docMkLst>
        <pc:docMk/>
      </pc:docMkLst>
      <pc:sldChg chg="modAnim">
        <pc:chgData name="Phyllipe Lima" userId="afbdb2a7827722fd" providerId="LiveId" clId="{0F292714-8E9F-6443-B938-435214911BFC}" dt="2020-03-16T11:50:48.665" v="1"/>
        <pc:sldMkLst>
          <pc:docMk/>
          <pc:sldMk cId="3269255110" sldId="409"/>
        </pc:sldMkLst>
      </pc:sldChg>
      <pc:sldChg chg="addSp modSp modAnim">
        <pc:chgData name="Phyllipe Lima" userId="afbdb2a7827722fd" providerId="LiveId" clId="{0F292714-8E9F-6443-B938-435214911BFC}" dt="2020-03-16T11:52:27.758" v="10" actId="14100"/>
        <pc:sldMkLst>
          <pc:docMk/>
          <pc:sldMk cId="1569867541" sldId="414"/>
        </pc:sldMkLst>
        <pc:spChg chg="add mod">
          <ac:chgData name="Phyllipe Lima" userId="afbdb2a7827722fd" providerId="LiveId" clId="{0F292714-8E9F-6443-B938-435214911BFC}" dt="2020-03-16T11:52:18.197" v="7" actId="14100"/>
          <ac:spMkLst>
            <pc:docMk/>
            <pc:sldMk cId="1569867541" sldId="414"/>
            <ac:spMk id="11" creationId="{635826CA-4E1A-6446-907A-9CE584428E98}"/>
          </ac:spMkLst>
        </pc:spChg>
        <pc:spChg chg="add mod">
          <ac:chgData name="Phyllipe Lima" userId="afbdb2a7827722fd" providerId="LiveId" clId="{0F292714-8E9F-6443-B938-435214911BFC}" dt="2020-03-16T11:52:27.758" v="10" actId="14100"/>
          <ac:spMkLst>
            <pc:docMk/>
            <pc:sldMk cId="1569867541" sldId="414"/>
            <ac:spMk id="12" creationId="{0EC87DCD-9979-0349-B705-9B7A41376D80}"/>
          </ac:spMkLst>
        </pc:spChg>
        <pc:picChg chg="mod">
          <ac:chgData name="Phyllipe Lima" userId="afbdb2a7827722fd" providerId="LiveId" clId="{0F292714-8E9F-6443-B938-435214911BFC}" dt="2020-03-16T11:52:02.988" v="4" actId="1076"/>
          <ac:picMkLst>
            <pc:docMk/>
            <pc:sldMk cId="1569867541" sldId="414"/>
            <ac:picMk id="3" creationId="{E4B8F4AD-4BB1-40B6-A810-E60B0FAB0CB5}"/>
          </ac:picMkLst>
        </pc:picChg>
      </pc:sldChg>
    </pc:docChg>
  </pc:docChgLst>
  <pc:docChgLst>
    <pc:chgData name="Chris Lima" userId="b5ea056ce2397b48" providerId="LiveId" clId="{47A85806-313F-478C-BC6F-57270DD697FD}"/>
    <pc:docChg chg="undo custSel addSld delSld modSld sldOrd">
      <pc:chgData name="Chris Lima" userId="b5ea056ce2397b48" providerId="LiveId" clId="{47A85806-313F-478C-BC6F-57270DD697FD}" dt="2022-03-21T17:55:31.362" v="1287" actId="20577"/>
      <pc:docMkLst>
        <pc:docMk/>
      </pc:docMkLst>
      <pc:sldChg chg="modSp mod">
        <pc:chgData name="Chris Lima" userId="b5ea056ce2397b48" providerId="LiveId" clId="{47A85806-313F-478C-BC6F-57270DD697FD}" dt="2022-03-21T16:29:15.267" v="6" actId="20577"/>
        <pc:sldMkLst>
          <pc:docMk/>
          <pc:sldMk cId="1975627203" sldId="257"/>
        </pc:sldMkLst>
        <pc:spChg chg="mod">
          <ac:chgData name="Chris Lima" userId="b5ea056ce2397b48" providerId="LiveId" clId="{47A85806-313F-478C-BC6F-57270DD697FD}" dt="2022-03-21T16:29:15.267" v="6" actId="20577"/>
          <ac:spMkLst>
            <pc:docMk/>
            <pc:sldMk cId="1975627203" sldId="257"/>
            <ac:spMk id="2" creationId="{00000000-0000-0000-0000-000000000000}"/>
          </ac:spMkLst>
        </pc:spChg>
      </pc:sldChg>
      <pc:sldChg chg="modSp">
        <pc:chgData name="Chris Lima" userId="b5ea056ce2397b48" providerId="LiveId" clId="{47A85806-313F-478C-BC6F-57270DD697FD}" dt="2022-03-21T16:29:50.511" v="7" actId="207"/>
        <pc:sldMkLst>
          <pc:docMk/>
          <pc:sldMk cId="1708451728" sldId="259"/>
        </pc:sldMkLst>
        <pc:spChg chg="mod">
          <ac:chgData name="Chris Lima" userId="b5ea056ce2397b48" providerId="LiveId" clId="{47A85806-313F-478C-BC6F-57270DD697FD}" dt="2022-03-21T16:29:50.511" v="7" actId="207"/>
          <ac:spMkLst>
            <pc:docMk/>
            <pc:sldMk cId="1708451728" sldId="259"/>
            <ac:spMk id="3" creationId="{00000000-0000-0000-0000-000000000000}"/>
          </ac:spMkLst>
        </pc:spChg>
      </pc:sldChg>
      <pc:sldChg chg="modSp mod">
        <pc:chgData name="Chris Lima" userId="b5ea056ce2397b48" providerId="LiveId" clId="{47A85806-313F-478C-BC6F-57270DD697FD}" dt="2022-03-21T16:30:16.475" v="10" actId="207"/>
        <pc:sldMkLst>
          <pc:docMk/>
          <pc:sldMk cId="3915167730" sldId="397"/>
        </pc:sldMkLst>
        <pc:spChg chg="mod">
          <ac:chgData name="Chris Lima" userId="b5ea056ce2397b48" providerId="LiveId" clId="{47A85806-313F-478C-BC6F-57270DD697FD}" dt="2022-03-21T16:30:16.475" v="10" actId="207"/>
          <ac:spMkLst>
            <pc:docMk/>
            <pc:sldMk cId="3915167730" sldId="397"/>
            <ac:spMk id="10" creationId="{3ED90CEF-9679-9344-9F4B-FCA834934598}"/>
          </ac:spMkLst>
        </pc:spChg>
        <pc:picChg chg="mod">
          <ac:chgData name="Chris Lima" userId="b5ea056ce2397b48" providerId="LiveId" clId="{47A85806-313F-478C-BC6F-57270DD697FD}" dt="2022-03-21T16:29:59.702" v="8" actId="1076"/>
          <ac:picMkLst>
            <pc:docMk/>
            <pc:sldMk cId="3915167730" sldId="397"/>
            <ac:picMk id="1026" creationId="{0389E35C-1EB5-49FC-A3DC-7B60651A7947}"/>
          </ac:picMkLst>
        </pc:picChg>
      </pc:sldChg>
      <pc:sldChg chg="modSp mod">
        <pc:chgData name="Chris Lima" userId="b5ea056ce2397b48" providerId="LiveId" clId="{47A85806-313F-478C-BC6F-57270DD697FD}" dt="2022-03-21T16:31:59.145" v="26" actId="1076"/>
        <pc:sldMkLst>
          <pc:docMk/>
          <pc:sldMk cId="1083714054" sldId="398"/>
        </pc:sldMkLst>
        <pc:spChg chg="mod">
          <ac:chgData name="Chris Lima" userId="b5ea056ce2397b48" providerId="LiveId" clId="{47A85806-313F-478C-BC6F-57270DD697FD}" dt="2022-03-21T16:31:48.602" v="25" actId="20577"/>
          <ac:spMkLst>
            <pc:docMk/>
            <pc:sldMk cId="1083714054" sldId="398"/>
            <ac:spMk id="10" creationId="{3ED90CEF-9679-9344-9F4B-FCA834934598}"/>
          </ac:spMkLst>
        </pc:spChg>
        <pc:spChg chg="mod">
          <ac:chgData name="Chris Lima" userId="b5ea056ce2397b48" providerId="LiveId" clId="{47A85806-313F-478C-BC6F-57270DD697FD}" dt="2022-03-21T16:31:59.145" v="26" actId="1076"/>
          <ac:spMkLst>
            <pc:docMk/>
            <pc:sldMk cId="1083714054" sldId="398"/>
            <ac:spMk id="11" creationId="{396C32EC-395F-414F-9F6A-144722E0B6A1}"/>
          </ac:spMkLst>
        </pc:spChg>
        <pc:picChg chg="mod">
          <ac:chgData name="Chris Lima" userId="b5ea056ce2397b48" providerId="LiveId" clId="{47A85806-313F-478C-BC6F-57270DD697FD}" dt="2022-03-21T16:31:59.145" v="26" actId="1076"/>
          <ac:picMkLst>
            <pc:docMk/>
            <pc:sldMk cId="1083714054" sldId="398"/>
            <ac:picMk id="4" creationId="{7F5B9BC9-8446-4B3F-8F96-E0D7A97BC4F6}"/>
          </ac:picMkLst>
        </pc:picChg>
      </pc:sldChg>
      <pc:sldChg chg="modSp mod">
        <pc:chgData name="Chris Lima" userId="b5ea056ce2397b48" providerId="LiveId" clId="{47A85806-313F-478C-BC6F-57270DD697FD}" dt="2022-03-21T16:32:41.942" v="28" actId="207"/>
        <pc:sldMkLst>
          <pc:docMk/>
          <pc:sldMk cId="1018998595" sldId="399"/>
        </pc:sldMkLst>
        <pc:spChg chg="mod">
          <ac:chgData name="Chris Lima" userId="b5ea056ce2397b48" providerId="LiveId" clId="{47A85806-313F-478C-BC6F-57270DD697FD}" dt="2022-03-21T16:32:41.942" v="28" actId="207"/>
          <ac:spMkLst>
            <pc:docMk/>
            <pc:sldMk cId="1018998595" sldId="399"/>
            <ac:spMk id="10" creationId="{3ED90CEF-9679-9344-9F4B-FCA834934598}"/>
          </ac:spMkLst>
        </pc:spChg>
      </pc:sldChg>
      <pc:sldChg chg="modSp mod">
        <pc:chgData name="Chris Lima" userId="b5ea056ce2397b48" providerId="LiveId" clId="{47A85806-313F-478C-BC6F-57270DD697FD}" dt="2022-03-21T17:47:31.028" v="1240" actId="207"/>
        <pc:sldMkLst>
          <pc:docMk/>
          <pc:sldMk cId="20091756" sldId="400"/>
        </pc:sldMkLst>
        <pc:spChg chg="mod">
          <ac:chgData name="Chris Lima" userId="b5ea056ce2397b48" providerId="LiveId" clId="{47A85806-313F-478C-BC6F-57270DD697FD}" dt="2022-03-21T17:47:31.028" v="1240" actId="207"/>
          <ac:spMkLst>
            <pc:docMk/>
            <pc:sldMk cId="20091756" sldId="400"/>
            <ac:spMk id="10" creationId="{3ED90CEF-9679-9344-9F4B-FCA834934598}"/>
          </ac:spMkLst>
        </pc:spChg>
      </pc:sldChg>
      <pc:sldChg chg="modSp">
        <pc:chgData name="Chris Lima" userId="b5ea056ce2397b48" providerId="LiveId" clId="{47A85806-313F-478C-BC6F-57270DD697FD}" dt="2022-03-21T16:34:45.614" v="43" actId="207"/>
        <pc:sldMkLst>
          <pc:docMk/>
          <pc:sldMk cId="1600213716" sldId="401"/>
        </pc:sldMkLst>
        <pc:spChg chg="mod">
          <ac:chgData name="Chris Lima" userId="b5ea056ce2397b48" providerId="LiveId" clId="{47A85806-313F-478C-BC6F-57270DD697FD}" dt="2022-03-21T16:34:45.614" v="43" actId="207"/>
          <ac:spMkLst>
            <pc:docMk/>
            <pc:sldMk cId="1600213716" sldId="401"/>
            <ac:spMk id="10" creationId="{3ED90CEF-9679-9344-9F4B-FCA834934598}"/>
          </ac:spMkLst>
        </pc:spChg>
      </pc:sldChg>
      <pc:sldChg chg="modSp mod">
        <pc:chgData name="Chris Lima" userId="b5ea056ce2397b48" providerId="LiveId" clId="{47A85806-313F-478C-BC6F-57270DD697FD}" dt="2022-03-21T16:35:18.620" v="69" actId="1038"/>
        <pc:sldMkLst>
          <pc:docMk/>
          <pc:sldMk cId="1471161029" sldId="402"/>
        </pc:sldMkLst>
        <pc:spChg chg="mod">
          <ac:chgData name="Chris Lima" userId="b5ea056ce2397b48" providerId="LiveId" clId="{47A85806-313F-478C-BC6F-57270DD697FD}" dt="2022-03-21T16:35:18.620" v="69" actId="1038"/>
          <ac:spMkLst>
            <pc:docMk/>
            <pc:sldMk cId="1471161029" sldId="402"/>
            <ac:spMk id="9" creationId="{032051BE-3B12-4EDD-9DBB-4B22FFDAB70E}"/>
          </ac:spMkLst>
        </pc:spChg>
        <pc:spChg chg="mod">
          <ac:chgData name="Chris Lima" userId="b5ea056ce2397b48" providerId="LiveId" clId="{47A85806-313F-478C-BC6F-57270DD697FD}" dt="2022-03-21T16:35:18.620" v="69" actId="1038"/>
          <ac:spMkLst>
            <pc:docMk/>
            <pc:sldMk cId="1471161029" sldId="402"/>
            <ac:spMk id="10" creationId="{A5327C97-1438-4AF7-A58B-1F4922DB9019}"/>
          </ac:spMkLst>
        </pc:spChg>
        <pc:spChg chg="mod">
          <ac:chgData name="Chris Lima" userId="b5ea056ce2397b48" providerId="LiveId" clId="{47A85806-313F-478C-BC6F-57270DD697FD}" dt="2022-03-21T16:35:18.620" v="69" actId="1038"/>
          <ac:spMkLst>
            <pc:docMk/>
            <pc:sldMk cId="1471161029" sldId="402"/>
            <ac:spMk id="11" creationId="{26A81A58-F91F-4A1E-ACC0-C8FFE76CB500}"/>
          </ac:spMkLst>
        </pc:spChg>
        <pc:picChg chg="mod">
          <ac:chgData name="Chris Lima" userId="b5ea056ce2397b48" providerId="LiveId" clId="{47A85806-313F-478C-BC6F-57270DD697FD}" dt="2022-03-21T16:35:18.620" v="69" actId="1038"/>
          <ac:picMkLst>
            <pc:docMk/>
            <pc:sldMk cId="1471161029" sldId="402"/>
            <ac:picMk id="12" creationId="{0F96CDA3-DB42-4B66-BB1B-F8BC185120E5}"/>
          </ac:picMkLst>
        </pc:picChg>
        <pc:picChg chg="mod">
          <ac:chgData name="Chris Lima" userId="b5ea056ce2397b48" providerId="LiveId" clId="{47A85806-313F-478C-BC6F-57270DD697FD}" dt="2022-03-21T16:35:18.620" v="69" actId="1038"/>
          <ac:picMkLst>
            <pc:docMk/>
            <pc:sldMk cId="1471161029" sldId="402"/>
            <ac:picMk id="13" creationId="{869C809A-4F6F-4224-BBDF-87130B8B7CD0}"/>
          </ac:picMkLst>
        </pc:picChg>
        <pc:cxnChg chg="mod">
          <ac:chgData name="Chris Lima" userId="b5ea056ce2397b48" providerId="LiveId" clId="{47A85806-313F-478C-BC6F-57270DD697FD}" dt="2022-03-21T16:35:18.620" v="69" actId="1038"/>
          <ac:cxnSpMkLst>
            <pc:docMk/>
            <pc:sldMk cId="1471161029" sldId="402"/>
            <ac:cxnSpMk id="4" creationId="{89656371-3D02-42C0-8EF6-1E0245C5A2B8}"/>
          </ac:cxnSpMkLst>
        </pc:cxnChg>
        <pc:cxnChg chg="mod">
          <ac:chgData name="Chris Lima" userId="b5ea056ce2397b48" providerId="LiveId" clId="{47A85806-313F-478C-BC6F-57270DD697FD}" dt="2022-03-21T16:35:18.620" v="69" actId="1038"/>
          <ac:cxnSpMkLst>
            <pc:docMk/>
            <pc:sldMk cId="1471161029" sldId="402"/>
            <ac:cxnSpMk id="15" creationId="{6A0207CB-CC3A-47C7-B80A-A671D3ADD6A8}"/>
          </ac:cxnSpMkLst>
        </pc:cxnChg>
        <pc:cxnChg chg="mod">
          <ac:chgData name="Chris Lima" userId="b5ea056ce2397b48" providerId="LiveId" clId="{47A85806-313F-478C-BC6F-57270DD697FD}" dt="2022-03-21T16:35:18.620" v="69" actId="1038"/>
          <ac:cxnSpMkLst>
            <pc:docMk/>
            <pc:sldMk cId="1471161029" sldId="402"/>
            <ac:cxnSpMk id="18" creationId="{E796A182-4C60-4CBC-AB67-2BF26142E4D8}"/>
          </ac:cxnSpMkLst>
        </pc:cxnChg>
      </pc:sldChg>
      <pc:sldChg chg="modSp del mod ord">
        <pc:chgData name="Chris Lima" userId="b5ea056ce2397b48" providerId="LiveId" clId="{47A85806-313F-478C-BC6F-57270DD697FD}" dt="2022-03-21T16:50:21.626" v="205" actId="47"/>
        <pc:sldMkLst>
          <pc:docMk/>
          <pc:sldMk cId="3370637140" sldId="403"/>
        </pc:sldMkLst>
        <pc:spChg chg="mod">
          <ac:chgData name="Chris Lima" userId="b5ea056ce2397b48" providerId="LiveId" clId="{47A85806-313F-478C-BC6F-57270DD697FD}" dt="2022-03-21T16:37:50.629" v="71" actId="20577"/>
          <ac:spMkLst>
            <pc:docMk/>
            <pc:sldMk cId="3370637140" sldId="403"/>
            <ac:spMk id="9" creationId="{9F245293-C39F-9344-AD6C-2088ACB56FE5}"/>
          </ac:spMkLst>
        </pc:spChg>
      </pc:sldChg>
      <pc:sldChg chg="del ord">
        <pc:chgData name="Chris Lima" userId="b5ea056ce2397b48" providerId="LiveId" clId="{47A85806-313F-478C-BC6F-57270DD697FD}" dt="2022-03-21T16:50:21.626" v="205" actId="47"/>
        <pc:sldMkLst>
          <pc:docMk/>
          <pc:sldMk cId="1827869662" sldId="405"/>
        </pc:sldMkLst>
      </pc:sldChg>
      <pc:sldChg chg="modSp del mod ord">
        <pc:chgData name="Chris Lima" userId="b5ea056ce2397b48" providerId="LiveId" clId="{47A85806-313F-478C-BC6F-57270DD697FD}" dt="2022-03-21T17:19:35.778" v="1087" actId="47"/>
        <pc:sldMkLst>
          <pc:docMk/>
          <pc:sldMk cId="4213507079" sldId="406"/>
        </pc:sldMkLst>
        <pc:spChg chg="mod">
          <ac:chgData name="Chris Lima" userId="b5ea056ce2397b48" providerId="LiveId" clId="{47A85806-313F-478C-BC6F-57270DD697FD}" dt="2022-03-21T16:50:28.484" v="206" actId="20577"/>
          <ac:spMkLst>
            <pc:docMk/>
            <pc:sldMk cId="4213507079" sldId="406"/>
            <ac:spMk id="2" creationId="{00000000-0000-0000-0000-000000000000}"/>
          </ac:spMkLst>
        </pc:spChg>
        <pc:spChg chg="mod">
          <ac:chgData name="Chris Lima" userId="b5ea056ce2397b48" providerId="LiveId" clId="{47A85806-313F-478C-BC6F-57270DD697FD}" dt="2022-03-21T16:47:19.163" v="85" actId="6549"/>
          <ac:spMkLst>
            <pc:docMk/>
            <pc:sldMk cId="4213507079" sldId="406"/>
            <ac:spMk id="9" creationId="{9F245293-C39F-9344-AD6C-2088ACB56FE5}"/>
          </ac:spMkLst>
        </pc:spChg>
      </pc:sldChg>
      <pc:sldChg chg="modSp del mod ord">
        <pc:chgData name="Chris Lima" userId="b5ea056ce2397b48" providerId="LiveId" clId="{47A85806-313F-478C-BC6F-57270DD697FD}" dt="2022-03-21T17:19:39.512" v="1088" actId="47"/>
        <pc:sldMkLst>
          <pc:docMk/>
          <pc:sldMk cId="1587920514" sldId="407"/>
        </pc:sldMkLst>
        <pc:spChg chg="mod">
          <ac:chgData name="Chris Lima" userId="b5ea056ce2397b48" providerId="LiveId" clId="{47A85806-313F-478C-BC6F-57270DD697FD}" dt="2022-03-21T16:50:31.112" v="207" actId="20577"/>
          <ac:spMkLst>
            <pc:docMk/>
            <pc:sldMk cId="1587920514" sldId="407"/>
            <ac:spMk id="2" creationId="{00000000-0000-0000-0000-000000000000}"/>
          </ac:spMkLst>
        </pc:spChg>
      </pc:sldChg>
      <pc:sldChg chg="modSp">
        <pc:chgData name="Chris Lima" userId="b5ea056ce2397b48" providerId="LiveId" clId="{47A85806-313F-478C-BC6F-57270DD697FD}" dt="2022-03-21T16:41:45.302" v="74" actId="207"/>
        <pc:sldMkLst>
          <pc:docMk/>
          <pc:sldMk cId="3269255110" sldId="409"/>
        </pc:sldMkLst>
        <pc:spChg chg="mod">
          <ac:chgData name="Chris Lima" userId="b5ea056ce2397b48" providerId="LiveId" clId="{47A85806-313F-478C-BC6F-57270DD697FD}" dt="2022-03-21T16:41:45.302" v="74" actId="207"/>
          <ac:spMkLst>
            <pc:docMk/>
            <pc:sldMk cId="3269255110" sldId="409"/>
            <ac:spMk id="13" creationId="{5301C884-7FD9-42E9-B809-C55621FAF050}"/>
          </ac:spMkLst>
        </pc:spChg>
      </pc:sldChg>
      <pc:sldChg chg="del">
        <pc:chgData name="Chris Lima" userId="b5ea056ce2397b48" providerId="LiveId" clId="{47A85806-313F-478C-BC6F-57270DD697FD}" dt="2022-03-21T16:43:20.460" v="75" actId="47"/>
        <pc:sldMkLst>
          <pc:docMk/>
          <pc:sldMk cId="143969359" sldId="410"/>
        </pc:sldMkLst>
      </pc:sldChg>
      <pc:sldChg chg="modSp">
        <pc:chgData name="Chris Lima" userId="b5ea056ce2397b48" providerId="LiveId" clId="{47A85806-313F-478C-BC6F-57270DD697FD}" dt="2022-03-21T16:44:07.131" v="79" actId="207"/>
        <pc:sldMkLst>
          <pc:docMk/>
          <pc:sldMk cId="3070062995" sldId="411"/>
        </pc:sldMkLst>
        <pc:spChg chg="mod">
          <ac:chgData name="Chris Lima" userId="b5ea056ce2397b48" providerId="LiveId" clId="{47A85806-313F-478C-BC6F-57270DD697FD}" dt="2022-03-21T16:44:07.131" v="79" actId="207"/>
          <ac:spMkLst>
            <pc:docMk/>
            <pc:sldMk cId="3070062995" sldId="411"/>
            <ac:spMk id="13" creationId="{5301C884-7FD9-42E9-B809-C55621FAF050}"/>
          </ac:spMkLst>
        </pc:spChg>
      </pc:sldChg>
      <pc:sldChg chg="modSp">
        <pc:chgData name="Chris Lima" userId="b5ea056ce2397b48" providerId="LiveId" clId="{47A85806-313F-478C-BC6F-57270DD697FD}" dt="2022-03-21T16:45:15.666" v="81" actId="20577"/>
        <pc:sldMkLst>
          <pc:docMk/>
          <pc:sldMk cId="4257621234" sldId="412"/>
        </pc:sldMkLst>
        <pc:spChg chg="mod">
          <ac:chgData name="Chris Lima" userId="b5ea056ce2397b48" providerId="LiveId" clId="{47A85806-313F-478C-BC6F-57270DD697FD}" dt="2022-03-21T16:45:15.666" v="81" actId="20577"/>
          <ac:spMkLst>
            <pc:docMk/>
            <pc:sldMk cId="4257621234" sldId="412"/>
            <ac:spMk id="21" creationId="{48EE683A-F4EF-4157-BCF1-08BF4C861417}"/>
          </ac:spMkLst>
        </pc:spChg>
      </pc:sldChg>
      <pc:sldChg chg="del">
        <pc:chgData name="Chris Lima" userId="b5ea056ce2397b48" providerId="LiveId" clId="{47A85806-313F-478C-BC6F-57270DD697FD}" dt="2022-03-21T16:46:24.181" v="83" actId="47"/>
        <pc:sldMkLst>
          <pc:docMk/>
          <pc:sldMk cId="1569867541" sldId="414"/>
        </pc:sldMkLst>
      </pc:sldChg>
      <pc:sldChg chg="modSp mod">
        <pc:chgData name="Chris Lima" userId="b5ea056ce2397b48" providerId="LiveId" clId="{47A85806-313F-478C-BC6F-57270DD697FD}" dt="2022-03-21T17:55:31.362" v="1287" actId="20577"/>
        <pc:sldMkLst>
          <pc:docMk/>
          <pc:sldMk cId="2536363776" sldId="415"/>
        </pc:sldMkLst>
        <pc:spChg chg="mod">
          <ac:chgData name="Chris Lima" userId="b5ea056ce2397b48" providerId="LiveId" clId="{47A85806-313F-478C-BC6F-57270DD697FD}" dt="2022-03-21T17:18:28.632" v="1086" actId="20577"/>
          <ac:spMkLst>
            <pc:docMk/>
            <pc:sldMk cId="2536363776" sldId="415"/>
            <ac:spMk id="2" creationId="{00000000-0000-0000-0000-000000000000}"/>
          </ac:spMkLst>
        </pc:spChg>
        <pc:spChg chg="mod">
          <ac:chgData name="Chris Lima" userId="b5ea056ce2397b48" providerId="LiveId" clId="{47A85806-313F-478C-BC6F-57270DD697FD}" dt="2022-03-21T17:55:31.362" v="1287" actId="20577"/>
          <ac:spMkLst>
            <pc:docMk/>
            <pc:sldMk cId="2536363776" sldId="415"/>
            <ac:spMk id="13" creationId="{5301C884-7FD9-42E9-B809-C55621FAF050}"/>
          </ac:spMkLst>
        </pc:spChg>
      </pc:sldChg>
      <pc:sldChg chg="modSp mod">
        <pc:chgData name="Chris Lima" userId="b5ea056ce2397b48" providerId="LiveId" clId="{47A85806-313F-478C-BC6F-57270DD697FD}" dt="2022-03-21T16:46:15.607" v="82" actId="1076"/>
        <pc:sldMkLst>
          <pc:docMk/>
          <pc:sldMk cId="2607287274" sldId="418"/>
        </pc:sldMkLst>
        <pc:picChg chg="mod">
          <ac:chgData name="Chris Lima" userId="b5ea056ce2397b48" providerId="LiveId" clId="{47A85806-313F-478C-BC6F-57270DD697FD}" dt="2022-03-21T16:46:15.607" v="82" actId="1076"/>
          <ac:picMkLst>
            <pc:docMk/>
            <pc:sldMk cId="2607287274" sldId="418"/>
            <ac:picMk id="10" creationId="{C28899AE-3EB7-4BBE-A019-5D929F94014B}"/>
          </ac:picMkLst>
        </pc:picChg>
      </pc:sldChg>
      <pc:sldChg chg="modSp mod">
        <pc:chgData name="Chris Lima" userId="b5ea056ce2397b48" providerId="LiveId" clId="{47A85806-313F-478C-BC6F-57270DD697FD}" dt="2022-03-21T16:46:48.410" v="84" actId="1076"/>
        <pc:sldMkLst>
          <pc:docMk/>
          <pc:sldMk cId="2555955981" sldId="419"/>
        </pc:sldMkLst>
        <pc:picChg chg="mod">
          <ac:chgData name="Chris Lima" userId="b5ea056ce2397b48" providerId="LiveId" clId="{47A85806-313F-478C-BC6F-57270DD697FD}" dt="2022-03-21T16:46:48.410" v="84" actId="1076"/>
          <ac:picMkLst>
            <pc:docMk/>
            <pc:sldMk cId="2555955981" sldId="419"/>
            <ac:picMk id="14" creationId="{AF9C153B-07A3-9344-B570-73D245A0DF80}"/>
          </ac:picMkLst>
        </pc:picChg>
      </pc:sldChg>
      <pc:sldChg chg="delSp modSp add mod delAnim">
        <pc:chgData name="Chris Lima" userId="b5ea056ce2397b48" providerId="LiveId" clId="{47A85806-313F-478C-BC6F-57270DD697FD}" dt="2022-03-21T17:10:21.256" v="830" actId="478"/>
        <pc:sldMkLst>
          <pc:docMk/>
          <pc:sldMk cId="2716296429" sldId="420"/>
        </pc:sldMkLst>
        <pc:spChg chg="del">
          <ac:chgData name="Chris Lima" userId="b5ea056ce2397b48" providerId="LiveId" clId="{47A85806-313F-478C-BC6F-57270DD697FD}" dt="2022-03-21T16:56:00.288" v="257" actId="478"/>
          <ac:spMkLst>
            <pc:docMk/>
            <pc:sldMk cId="2716296429" sldId="420"/>
            <ac:spMk id="11" creationId="{635826CA-4E1A-6446-907A-9CE584428E98}"/>
          </ac:spMkLst>
        </pc:spChg>
        <pc:spChg chg="del">
          <ac:chgData name="Chris Lima" userId="b5ea056ce2397b48" providerId="LiveId" clId="{47A85806-313F-478C-BC6F-57270DD697FD}" dt="2022-03-21T16:56:00.288" v="257" actId="478"/>
          <ac:spMkLst>
            <pc:docMk/>
            <pc:sldMk cId="2716296429" sldId="420"/>
            <ac:spMk id="12" creationId="{0EC87DCD-9979-0349-B705-9B7A41376D80}"/>
          </ac:spMkLst>
        </pc:spChg>
        <pc:spChg chg="mod">
          <ac:chgData name="Chris Lima" userId="b5ea056ce2397b48" providerId="LiveId" clId="{47A85806-313F-478C-BC6F-57270DD697FD}" dt="2022-03-21T17:04:18.844" v="677" actId="20577"/>
          <ac:spMkLst>
            <pc:docMk/>
            <pc:sldMk cId="2716296429" sldId="420"/>
            <ac:spMk id="13" creationId="{5301C884-7FD9-42E9-B809-C55621FAF050}"/>
          </ac:spMkLst>
        </pc:spChg>
        <pc:picChg chg="del">
          <ac:chgData name="Chris Lima" userId="b5ea056ce2397b48" providerId="LiveId" clId="{47A85806-313F-478C-BC6F-57270DD697FD}" dt="2022-03-21T16:56:00.288" v="257" actId="478"/>
          <ac:picMkLst>
            <pc:docMk/>
            <pc:sldMk cId="2716296429" sldId="420"/>
            <ac:picMk id="3" creationId="{E4B8F4AD-4BB1-40B6-A810-E60B0FAB0CB5}"/>
          </ac:picMkLst>
        </pc:picChg>
        <pc:picChg chg="del">
          <ac:chgData name="Chris Lima" userId="b5ea056ce2397b48" providerId="LiveId" clId="{47A85806-313F-478C-BC6F-57270DD697FD}" dt="2022-03-21T16:56:00.288" v="257" actId="478"/>
          <ac:picMkLst>
            <pc:docMk/>
            <pc:sldMk cId="2716296429" sldId="420"/>
            <ac:picMk id="4" creationId="{5DA0BC50-B782-4A01-BFF5-0134DFAF5A2D}"/>
          </ac:picMkLst>
        </pc:picChg>
        <pc:picChg chg="del">
          <ac:chgData name="Chris Lima" userId="b5ea056ce2397b48" providerId="LiveId" clId="{47A85806-313F-478C-BC6F-57270DD697FD}" dt="2022-03-21T16:56:00.288" v="257" actId="478"/>
          <ac:picMkLst>
            <pc:docMk/>
            <pc:sldMk cId="2716296429" sldId="420"/>
            <ac:picMk id="14" creationId="{AF9C153B-07A3-9344-B570-73D245A0DF80}"/>
          </ac:picMkLst>
        </pc:picChg>
        <pc:picChg chg="del">
          <ac:chgData name="Chris Lima" userId="b5ea056ce2397b48" providerId="LiveId" clId="{47A85806-313F-478C-BC6F-57270DD697FD}" dt="2022-03-21T17:10:21.256" v="830" actId="478"/>
          <ac:picMkLst>
            <pc:docMk/>
            <pc:sldMk cId="2716296429" sldId="420"/>
            <ac:picMk id="2050" creationId="{5C1D0AC4-46A7-40C5-98E9-D82D7BF3365B}"/>
          </ac:picMkLst>
        </pc:picChg>
      </pc:sldChg>
      <pc:sldChg chg="delSp add del">
        <pc:chgData name="Chris Lima" userId="b5ea056ce2397b48" providerId="LiveId" clId="{47A85806-313F-478C-BC6F-57270DD697FD}" dt="2022-03-21T17:55:02.965" v="1241" actId="47"/>
        <pc:sldMkLst>
          <pc:docMk/>
          <pc:sldMk cId="1712848721" sldId="421"/>
        </pc:sldMkLst>
        <pc:picChg chg="del">
          <ac:chgData name="Chris Lima" userId="b5ea056ce2397b48" providerId="LiveId" clId="{47A85806-313F-478C-BC6F-57270DD697FD}" dt="2022-03-21T17:10:27.574" v="831" actId="478"/>
          <ac:picMkLst>
            <pc:docMk/>
            <pc:sldMk cId="1712848721" sldId="421"/>
            <ac:picMk id="2050" creationId="{5C1D0AC4-46A7-40C5-98E9-D82D7BF3365B}"/>
          </ac:picMkLst>
        </pc:picChg>
      </pc:sldChg>
      <pc:sldChg chg="addSp delSp modSp add mod">
        <pc:chgData name="Chris Lima" userId="b5ea056ce2397b48" providerId="LiveId" clId="{47A85806-313F-478C-BC6F-57270DD697FD}" dt="2022-03-21T17:10:13.291" v="829" actId="478"/>
        <pc:sldMkLst>
          <pc:docMk/>
          <pc:sldMk cId="1537769639" sldId="422"/>
        </pc:sldMkLst>
        <pc:spChg chg="mod">
          <ac:chgData name="Chris Lima" userId="b5ea056ce2397b48" providerId="LiveId" clId="{47A85806-313F-478C-BC6F-57270DD697FD}" dt="2022-03-21T17:09:52.199" v="822" actId="20577"/>
          <ac:spMkLst>
            <pc:docMk/>
            <pc:sldMk cId="1537769639" sldId="422"/>
            <ac:spMk id="13" creationId="{5301C884-7FD9-42E9-B809-C55621FAF050}"/>
          </ac:spMkLst>
        </pc:spChg>
        <pc:picChg chg="add del mod">
          <ac:chgData name="Chris Lima" userId="b5ea056ce2397b48" providerId="LiveId" clId="{47A85806-313F-478C-BC6F-57270DD697FD}" dt="2022-03-21T17:10:06.696" v="825" actId="478"/>
          <ac:picMkLst>
            <pc:docMk/>
            <pc:sldMk cId="1537769639" sldId="422"/>
            <ac:picMk id="4" creationId="{01C377AE-4F2D-4CCC-BA8E-AB6390329399}"/>
          </ac:picMkLst>
        </pc:picChg>
        <pc:picChg chg="add mod">
          <ac:chgData name="Chris Lima" userId="b5ea056ce2397b48" providerId="LiveId" clId="{47A85806-313F-478C-BC6F-57270DD697FD}" dt="2022-03-21T17:10:10.038" v="828" actId="1076"/>
          <ac:picMkLst>
            <pc:docMk/>
            <pc:sldMk cId="1537769639" sldId="422"/>
            <ac:picMk id="9" creationId="{EFED3F54-6E18-460B-9169-02B763252B19}"/>
          </ac:picMkLst>
        </pc:picChg>
        <pc:picChg chg="del">
          <ac:chgData name="Chris Lima" userId="b5ea056ce2397b48" providerId="LiveId" clId="{47A85806-313F-478C-BC6F-57270DD697FD}" dt="2022-03-21T17:10:13.291" v="829" actId="478"/>
          <ac:picMkLst>
            <pc:docMk/>
            <pc:sldMk cId="1537769639" sldId="422"/>
            <ac:picMk id="2050" creationId="{5C1D0AC4-46A7-40C5-98E9-D82D7BF3365B}"/>
          </ac:picMkLst>
        </pc:picChg>
      </pc:sldChg>
      <pc:sldChg chg="delSp modSp add mod">
        <pc:chgData name="Chris Lima" userId="b5ea056ce2397b48" providerId="LiveId" clId="{47A85806-313F-478C-BC6F-57270DD697FD}" dt="2022-03-21T17:14:34.586" v="1085" actId="207"/>
        <pc:sldMkLst>
          <pc:docMk/>
          <pc:sldMk cId="1675808319" sldId="423"/>
        </pc:sldMkLst>
        <pc:spChg chg="mod">
          <ac:chgData name="Chris Lima" userId="b5ea056ce2397b48" providerId="LiveId" clId="{47A85806-313F-478C-BC6F-57270DD697FD}" dt="2022-03-21T17:14:34.586" v="1085" actId="207"/>
          <ac:spMkLst>
            <pc:docMk/>
            <pc:sldMk cId="1675808319" sldId="423"/>
            <ac:spMk id="13" creationId="{5301C884-7FD9-42E9-B809-C55621FAF050}"/>
          </ac:spMkLst>
        </pc:spChg>
        <pc:picChg chg="del mod">
          <ac:chgData name="Chris Lima" userId="b5ea056ce2397b48" providerId="LiveId" clId="{47A85806-313F-478C-BC6F-57270DD697FD}" dt="2022-03-21T17:11:28.016" v="879" actId="478"/>
          <ac:picMkLst>
            <pc:docMk/>
            <pc:sldMk cId="1675808319" sldId="423"/>
            <ac:picMk id="9" creationId="{EFED3F54-6E18-460B-9169-02B763252B19}"/>
          </ac:picMkLst>
        </pc:picChg>
      </pc:sldChg>
    </pc:docChg>
  </pc:docChgLst>
  <pc:docChgLst>
    <pc:chgData name="Phyllipe Lima" userId="afbdb2a7827722fd" providerId="Windows Live" clId="Web-{6D522FEA-7240-46A2-A390-E5FD40D1E8EA}"/>
    <pc:docChg chg="modSld">
      <pc:chgData name="Phyllipe Lima" userId="afbdb2a7827722fd" providerId="Windows Live" clId="Web-{6D522FEA-7240-46A2-A390-E5FD40D1E8EA}" dt="2021-08-27T01:51:48.577" v="3" actId="1076"/>
      <pc:docMkLst>
        <pc:docMk/>
      </pc:docMkLst>
      <pc:sldChg chg="modSp">
        <pc:chgData name="Phyllipe Lima" userId="afbdb2a7827722fd" providerId="Windows Live" clId="Web-{6D522FEA-7240-46A2-A390-E5FD40D1E8EA}" dt="2021-08-27T01:51:48.577" v="3" actId="1076"/>
        <pc:sldMkLst>
          <pc:docMk/>
          <pc:sldMk cId="1827869662" sldId="405"/>
        </pc:sldMkLst>
        <pc:picChg chg="mod">
          <ac:chgData name="Phyllipe Lima" userId="afbdb2a7827722fd" providerId="Windows Live" clId="Web-{6D522FEA-7240-46A2-A390-E5FD40D1E8EA}" dt="2021-08-27T01:51:48.577" v="3" actId="1076"/>
          <ac:picMkLst>
            <pc:docMk/>
            <pc:sldMk cId="1827869662" sldId="405"/>
            <ac:picMk id="4" creationId="{10B766F6-1648-4C7B-8552-9192D3D14F0B}"/>
          </ac:picMkLst>
        </pc:picChg>
      </pc:sldChg>
    </pc:docChg>
  </pc:docChgLst>
  <pc:docChgLst>
    <pc:chgData name="Chris Lima" userId="b5ea056ce2397b48" providerId="LiveId" clId="{1B21F6A4-45FD-C448-8A81-45CCE2F9B791}"/>
    <pc:docChg chg="modSld">
      <pc:chgData name="Chris Lima" userId="b5ea056ce2397b48" providerId="LiveId" clId="{1B21F6A4-45FD-C448-8A81-45CCE2F9B791}" dt="2024-04-02T16:34:33.248" v="4" actId="20577"/>
      <pc:docMkLst>
        <pc:docMk/>
      </pc:docMkLst>
      <pc:sldChg chg="modSp mod">
        <pc:chgData name="Chris Lima" userId="b5ea056ce2397b48" providerId="LiveId" clId="{1B21F6A4-45FD-C448-8A81-45CCE2F9B791}" dt="2024-04-02T16:34:33.248" v="4" actId="20577"/>
        <pc:sldMkLst>
          <pc:docMk/>
          <pc:sldMk cId="1975627203" sldId="257"/>
        </pc:sldMkLst>
        <pc:spChg chg="mod">
          <ac:chgData name="Chris Lima" userId="b5ea056ce2397b48" providerId="LiveId" clId="{1B21F6A4-45FD-C448-8A81-45CCE2F9B791}" dt="2024-04-02T16:34:33.248" v="4" actId="20577"/>
          <ac:spMkLst>
            <pc:docMk/>
            <pc:sldMk cId="1975627203" sldId="257"/>
            <ac:spMk id="2" creationId="{00000000-0000-0000-0000-000000000000}"/>
          </ac:spMkLst>
        </pc:spChg>
      </pc:sldChg>
    </pc:docChg>
  </pc:docChgLst>
  <pc:docChgLst>
    <pc:chgData name="Chris Lima" userId="b5ea056ce2397b48" providerId="LiveId" clId="{D01EEC57-5C37-D449-9E1A-ED5DE06C6A3E}"/>
    <pc:docChg chg="modSld">
      <pc:chgData name="Chris Lima" userId="b5ea056ce2397b48" providerId="LiveId" clId="{D01EEC57-5C37-D449-9E1A-ED5DE06C6A3E}" dt="2022-09-03T01:04:45.115" v="0" actId="1076"/>
      <pc:docMkLst>
        <pc:docMk/>
      </pc:docMkLst>
      <pc:sldChg chg="modSp mod">
        <pc:chgData name="Chris Lima" userId="b5ea056ce2397b48" providerId="LiveId" clId="{D01EEC57-5C37-D449-9E1A-ED5DE06C6A3E}" dt="2022-09-03T01:04:45.115" v="0" actId="1076"/>
        <pc:sldMkLst>
          <pc:docMk/>
          <pc:sldMk cId="2580710278" sldId="448"/>
        </pc:sldMkLst>
        <pc:picChg chg="mod">
          <ac:chgData name="Chris Lima" userId="b5ea056ce2397b48" providerId="LiveId" clId="{D01EEC57-5C37-D449-9E1A-ED5DE06C6A3E}" dt="2022-09-03T01:04:45.115" v="0" actId="1076"/>
          <ac:picMkLst>
            <pc:docMk/>
            <pc:sldMk cId="2580710278" sldId="448"/>
            <ac:picMk id="12" creationId="{913D51F4-FA33-4A06-87A7-B363053913DD}"/>
          </ac:picMkLst>
        </pc:picChg>
      </pc:sldChg>
    </pc:docChg>
  </pc:docChgLst>
  <pc:docChgLst>
    <pc:chgData name="Phyllipe Lima" userId="afbdb2a7827722fd" providerId="LiveId" clId="{255CB11C-B128-FC4D-9F90-A561865519B8}"/>
    <pc:docChg chg="modSld modShowInfo">
      <pc:chgData name="Phyllipe Lima" userId="afbdb2a7827722fd" providerId="LiveId" clId="{255CB11C-B128-FC4D-9F90-A561865519B8}" dt="2020-09-25T14:13:29.392" v="4" actId="20577"/>
      <pc:docMkLst>
        <pc:docMk/>
      </pc:docMkLst>
      <pc:sldChg chg="modSp mod">
        <pc:chgData name="Phyllipe Lima" userId="afbdb2a7827722fd" providerId="LiveId" clId="{255CB11C-B128-FC4D-9F90-A561865519B8}" dt="2020-09-25T14:13:29.392" v="4" actId="20577"/>
        <pc:sldMkLst>
          <pc:docMk/>
          <pc:sldMk cId="3370637140" sldId="403"/>
        </pc:sldMkLst>
        <pc:spChg chg="mod">
          <ac:chgData name="Phyllipe Lima" userId="afbdb2a7827722fd" providerId="LiveId" clId="{255CB11C-B128-FC4D-9F90-A561865519B8}" dt="2020-09-25T14:13:29.392" v="4" actId="20577"/>
          <ac:spMkLst>
            <pc:docMk/>
            <pc:sldMk cId="3370637140" sldId="403"/>
            <ac:spMk id="9" creationId="{9F245293-C39F-9344-AD6C-2088ACB56F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pt-BR"/>
          </a:p>
        </p:txBody>
      </p:sp>
      <p:sp>
        <p:nvSpPr>
          <p:cNvPr id="3" name="Espaço Reservado para Data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DB07564D-71EF-4559-8E77-45A390238EEB}" type="datetimeFigureOut">
              <a:rPr lang="pt-BR" smtClean="0"/>
              <a:t>02/04/2024</a:t>
            </a:fld>
            <a:endParaRPr lang="pt-BR"/>
          </a:p>
        </p:txBody>
      </p:sp>
      <p:sp>
        <p:nvSpPr>
          <p:cNvPr id="4" name="Espaço Reservado para Imagem de Slide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pt-BR"/>
          </a:p>
        </p:txBody>
      </p:sp>
      <p:sp>
        <p:nvSpPr>
          <p:cNvPr id="5" name="Espaço Reservado para Anotaçõ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pt-BR"/>
          </a:p>
        </p:txBody>
      </p:sp>
      <p:sp>
        <p:nvSpPr>
          <p:cNvPr id="7" name="Espaço Reservado para Número de Slide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4FE9ACD5-4C9B-4837-B662-BBA81CE801D1}" type="slidenum">
              <a:rPr lang="pt-BR" smtClean="0"/>
              <a:t>‹nº›</a:t>
            </a:fld>
            <a:endParaRPr lang="pt-BR"/>
          </a:p>
        </p:txBody>
      </p:sp>
    </p:spTree>
    <p:extLst>
      <p:ext uri="{BB962C8B-B14F-4D97-AF65-F5344CB8AC3E}">
        <p14:creationId xmlns:p14="http://schemas.microsoft.com/office/powerpoint/2010/main" val="347472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6710539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49915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520110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93443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285494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745517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7242483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6446587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1546671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795282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816160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817026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545507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574555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3839161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a:p>
        </p:txBody>
      </p:sp>
    </p:spTree>
    <p:extLst>
      <p:ext uri="{BB962C8B-B14F-4D97-AF65-F5344CB8AC3E}">
        <p14:creationId xmlns:p14="http://schemas.microsoft.com/office/powerpoint/2010/main" val="20550861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340751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27540068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45739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50314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50674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2600480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33354167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138250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469090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a:p>
        </p:txBody>
      </p:sp>
    </p:spTree>
    <p:extLst>
      <p:ext uri="{BB962C8B-B14F-4D97-AF65-F5344CB8AC3E}">
        <p14:creationId xmlns:p14="http://schemas.microsoft.com/office/powerpoint/2010/main" val="1919658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1AC6EC-3E0B-49CC-8E6F-C407BD6A66B6}"/>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83707CB-8D0F-4517-9B03-5052D67408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C06C10C-EFA6-472A-BF31-B00F490CA8F0}"/>
              </a:ext>
            </a:extLst>
          </p:cNvPr>
          <p:cNvSpPr>
            <a:spLocks noGrp="1"/>
          </p:cNvSpPr>
          <p:nvPr>
            <p:ph type="dt" sz="half" idx="10"/>
          </p:nvPr>
        </p:nvSpPr>
        <p:spPr/>
        <p:txBody>
          <a:bodyPr/>
          <a:lstStyle/>
          <a:p>
            <a:fld id="{5D28CD6C-803C-CF42-B20C-4EFF705DB951}" type="datetime1">
              <a:rPr lang="en-US" smtClean="0"/>
              <a:t>4/2/24</a:t>
            </a:fld>
            <a:endParaRPr lang="pt-BR"/>
          </a:p>
        </p:txBody>
      </p:sp>
      <p:sp>
        <p:nvSpPr>
          <p:cNvPr id="5" name="Espaço Reservado para Rodapé 4">
            <a:extLst>
              <a:ext uri="{FF2B5EF4-FFF2-40B4-BE49-F238E27FC236}">
                <a16:creationId xmlns:a16="http://schemas.microsoft.com/office/drawing/2014/main" id="{BC91BC29-D57D-489D-B077-D206019965D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8C82D9E7-7DB4-492E-A0A5-BEEF76E1737C}"/>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17923736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8D0508-D476-4D28-ADF2-0285B5B95AF8}"/>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9148B862-62B4-4FD3-B8AC-0459B37EB36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7A6FBD0-B01A-41EA-BDAF-C19BCF72106F}"/>
              </a:ext>
            </a:extLst>
          </p:cNvPr>
          <p:cNvSpPr>
            <a:spLocks noGrp="1"/>
          </p:cNvSpPr>
          <p:nvPr>
            <p:ph type="dt" sz="half" idx="10"/>
          </p:nvPr>
        </p:nvSpPr>
        <p:spPr/>
        <p:txBody>
          <a:bodyPr/>
          <a:lstStyle/>
          <a:p>
            <a:fld id="{70B4CF66-EE19-CE4D-BF96-E418ADF203A5}" type="datetime1">
              <a:rPr lang="en-US" smtClean="0"/>
              <a:t>4/2/24</a:t>
            </a:fld>
            <a:endParaRPr lang="pt-BR"/>
          </a:p>
        </p:txBody>
      </p:sp>
      <p:sp>
        <p:nvSpPr>
          <p:cNvPr id="5" name="Espaço Reservado para Rodapé 4">
            <a:extLst>
              <a:ext uri="{FF2B5EF4-FFF2-40B4-BE49-F238E27FC236}">
                <a16:creationId xmlns:a16="http://schemas.microsoft.com/office/drawing/2014/main" id="{B25F68FF-98B1-4A9E-8602-42FE16265016}"/>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B8D5B9AC-60B7-4646-8C90-8BC9D5DE201D}"/>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109005749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B2805F-B438-46C2-95AA-12683F39646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FEF2841D-36FD-45DA-83B8-F7474A93E0F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8E8756B-634A-486D-907A-34F86549BD0F}"/>
              </a:ext>
            </a:extLst>
          </p:cNvPr>
          <p:cNvSpPr>
            <a:spLocks noGrp="1"/>
          </p:cNvSpPr>
          <p:nvPr>
            <p:ph type="dt" sz="half" idx="10"/>
          </p:nvPr>
        </p:nvSpPr>
        <p:spPr/>
        <p:txBody>
          <a:bodyPr/>
          <a:lstStyle/>
          <a:p>
            <a:fld id="{04145DDD-2641-074E-B0D8-12CAA9BC7C4D}" type="datetime1">
              <a:rPr lang="en-US" smtClean="0"/>
              <a:t>4/2/24</a:t>
            </a:fld>
            <a:endParaRPr lang="pt-BR"/>
          </a:p>
        </p:txBody>
      </p:sp>
      <p:sp>
        <p:nvSpPr>
          <p:cNvPr id="5" name="Espaço Reservado para Rodapé 4">
            <a:extLst>
              <a:ext uri="{FF2B5EF4-FFF2-40B4-BE49-F238E27FC236}">
                <a16:creationId xmlns:a16="http://schemas.microsoft.com/office/drawing/2014/main" id="{83D16A58-E9E0-41D4-B65F-F8D9EF7FA7F5}"/>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2AC665D7-8221-4581-B6F2-2F257B6F9CDE}"/>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12685429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057E4-03E9-420D-8D22-08198826FFC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F484A6D-03AD-4275-9BFE-4214CED20946}"/>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D48349E-67B5-4E1B-A980-0AF7E08D612A}"/>
              </a:ext>
            </a:extLst>
          </p:cNvPr>
          <p:cNvSpPr>
            <a:spLocks noGrp="1"/>
          </p:cNvSpPr>
          <p:nvPr>
            <p:ph type="dt" sz="half" idx="10"/>
          </p:nvPr>
        </p:nvSpPr>
        <p:spPr/>
        <p:txBody>
          <a:bodyPr/>
          <a:lstStyle/>
          <a:p>
            <a:fld id="{DB900435-27C9-0B45-972B-F397441EC988}" type="datetime1">
              <a:rPr lang="en-US" smtClean="0"/>
              <a:t>4/2/24</a:t>
            </a:fld>
            <a:endParaRPr lang="pt-BR"/>
          </a:p>
        </p:txBody>
      </p:sp>
      <p:sp>
        <p:nvSpPr>
          <p:cNvPr id="5" name="Espaço Reservado para Rodapé 4">
            <a:extLst>
              <a:ext uri="{FF2B5EF4-FFF2-40B4-BE49-F238E27FC236}">
                <a16:creationId xmlns:a16="http://schemas.microsoft.com/office/drawing/2014/main" id="{A19F9ACB-471C-4045-B56E-4C26411E05F8}"/>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2F8350F6-480E-4F4F-BCBD-7AB0053CC20A}"/>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9309872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DC47D-F5B3-4274-8903-2F624643107F}"/>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5E20F326-E07B-4B9D-AC42-9FC745A624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0E9F873-BD5A-4787-9240-37331BF942DC}"/>
              </a:ext>
            </a:extLst>
          </p:cNvPr>
          <p:cNvSpPr>
            <a:spLocks noGrp="1"/>
          </p:cNvSpPr>
          <p:nvPr>
            <p:ph type="dt" sz="half" idx="10"/>
          </p:nvPr>
        </p:nvSpPr>
        <p:spPr/>
        <p:txBody>
          <a:bodyPr/>
          <a:lstStyle/>
          <a:p>
            <a:fld id="{849BBD33-4F1D-1D4E-9268-5444B6C0CE81}" type="datetime1">
              <a:rPr lang="en-US" smtClean="0"/>
              <a:t>4/2/24</a:t>
            </a:fld>
            <a:endParaRPr lang="pt-BR"/>
          </a:p>
        </p:txBody>
      </p:sp>
      <p:sp>
        <p:nvSpPr>
          <p:cNvPr id="5" name="Espaço Reservado para Rodapé 4">
            <a:extLst>
              <a:ext uri="{FF2B5EF4-FFF2-40B4-BE49-F238E27FC236}">
                <a16:creationId xmlns:a16="http://schemas.microsoft.com/office/drawing/2014/main" id="{AEA4CAA8-437D-4008-9BDC-4E9DDFB347C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907EBF52-F822-442D-BAE5-110A7C816150}"/>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28659072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5DBB55-03E3-4307-A111-44BF914A8D6E}"/>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87FAC531-817F-47CB-98B0-E1D99740C792}"/>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850636E0-3693-4978-AFDD-355143CEEF03}"/>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8789EFD-E94C-49ED-9AC8-8DEEB82971E3}"/>
              </a:ext>
            </a:extLst>
          </p:cNvPr>
          <p:cNvSpPr>
            <a:spLocks noGrp="1"/>
          </p:cNvSpPr>
          <p:nvPr>
            <p:ph type="dt" sz="half" idx="10"/>
          </p:nvPr>
        </p:nvSpPr>
        <p:spPr/>
        <p:txBody>
          <a:bodyPr/>
          <a:lstStyle/>
          <a:p>
            <a:fld id="{3BCEF511-F474-1141-8EA5-F53DBC0439F0}" type="datetime1">
              <a:rPr lang="en-US" smtClean="0"/>
              <a:t>4/2/24</a:t>
            </a:fld>
            <a:endParaRPr lang="pt-BR"/>
          </a:p>
        </p:txBody>
      </p:sp>
      <p:sp>
        <p:nvSpPr>
          <p:cNvPr id="6" name="Espaço Reservado para Rodapé 5">
            <a:extLst>
              <a:ext uri="{FF2B5EF4-FFF2-40B4-BE49-F238E27FC236}">
                <a16:creationId xmlns:a16="http://schemas.microsoft.com/office/drawing/2014/main" id="{7DD5AA33-1E35-41ED-910D-EC3EB11B8423}"/>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6F9EC7D8-8A17-4EA6-AE75-DE79836FAF85}"/>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62460857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012FA-A7AB-44E9-ABCA-A20B5A4D631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93849AB-6B36-4899-B06F-CC6B6C5312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0BAD11FC-1F64-4283-B3B2-C6E913533C4F}"/>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03514A6-AC6A-4F3F-A6C0-FA5E9C0938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D7A77B76-E037-4CB5-8EAA-8094FC5DB8F4}"/>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9DCFB481-4B0C-423D-94C1-0712DF7CA6EC}"/>
              </a:ext>
            </a:extLst>
          </p:cNvPr>
          <p:cNvSpPr>
            <a:spLocks noGrp="1"/>
          </p:cNvSpPr>
          <p:nvPr>
            <p:ph type="dt" sz="half" idx="10"/>
          </p:nvPr>
        </p:nvSpPr>
        <p:spPr/>
        <p:txBody>
          <a:bodyPr/>
          <a:lstStyle/>
          <a:p>
            <a:fld id="{0B875A4C-ED52-8D4C-8307-4B773C87A5FD}" type="datetime1">
              <a:rPr lang="en-US" smtClean="0"/>
              <a:t>4/2/24</a:t>
            </a:fld>
            <a:endParaRPr lang="pt-BR"/>
          </a:p>
        </p:txBody>
      </p:sp>
      <p:sp>
        <p:nvSpPr>
          <p:cNvPr id="8" name="Espaço Reservado para Rodapé 7">
            <a:extLst>
              <a:ext uri="{FF2B5EF4-FFF2-40B4-BE49-F238E27FC236}">
                <a16:creationId xmlns:a16="http://schemas.microsoft.com/office/drawing/2014/main" id="{9A16D546-B99C-4841-B814-D7B1CF91004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9" name="Espaço Reservado para Número de Slide 8">
            <a:extLst>
              <a:ext uri="{FF2B5EF4-FFF2-40B4-BE49-F238E27FC236}">
                <a16:creationId xmlns:a16="http://schemas.microsoft.com/office/drawing/2014/main" id="{11694F92-5E85-48AC-8903-A4CB0DDEC546}"/>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30126781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2AD39-AC45-4671-A01A-D04EF3ED35E1}"/>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DFD59760-6246-4C3F-B949-FCE911DEF245}"/>
              </a:ext>
            </a:extLst>
          </p:cNvPr>
          <p:cNvSpPr>
            <a:spLocks noGrp="1"/>
          </p:cNvSpPr>
          <p:nvPr>
            <p:ph type="dt" sz="half" idx="10"/>
          </p:nvPr>
        </p:nvSpPr>
        <p:spPr/>
        <p:txBody>
          <a:bodyPr/>
          <a:lstStyle/>
          <a:p>
            <a:fld id="{D52E7C65-7573-0944-AE9E-61F2AB3768B7}" type="datetime1">
              <a:rPr lang="en-US" smtClean="0"/>
              <a:t>4/2/24</a:t>
            </a:fld>
            <a:endParaRPr lang="pt-BR"/>
          </a:p>
        </p:txBody>
      </p:sp>
      <p:sp>
        <p:nvSpPr>
          <p:cNvPr id="4" name="Espaço Reservado para Rodapé 3">
            <a:extLst>
              <a:ext uri="{FF2B5EF4-FFF2-40B4-BE49-F238E27FC236}">
                <a16:creationId xmlns:a16="http://schemas.microsoft.com/office/drawing/2014/main" id="{4754B97B-A5E0-44F0-A694-00CB2383530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5" name="Espaço Reservado para Número de Slide 4">
            <a:extLst>
              <a:ext uri="{FF2B5EF4-FFF2-40B4-BE49-F238E27FC236}">
                <a16:creationId xmlns:a16="http://schemas.microsoft.com/office/drawing/2014/main" id="{4379AACF-94AC-42A8-8B97-3E46C475A711}"/>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30679468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53C95F24-317B-4196-B4EF-A08F3C1C62AE}"/>
              </a:ext>
            </a:extLst>
          </p:cNvPr>
          <p:cNvSpPr>
            <a:spLocks noGrp="1"/>
          </p:cNvSpPr>
          <p:nvPr>
            <p:ph type="dt" sz="half" idx="10"/>
          </p:nvPr>
        </p:nvSpPr>
        <p:spPr/>
        <p:txBody>
          <a:bodyPr/>
          <a:lstStyle/>
          <a:p>
            <a:fld id="{643C8F83-6F85-D748-A902-13A9309619CE}" type="datetime1">
              <a:rPr lang="en-US" smtClean="0"/>
              <a:t>4/2/24</a:t>
            </a:fld>
            <a:endParaRPr lang="pt-BR"/>
          </a:p>
        </p:txBody>
      </p:sp>
      <p:sp>
        <p:nvSpPr>
          <p:cNvPr id="3" name="Espaço Reservado para Rodapé 2">
            <a:extLst>
              <a:ext uri="{FF2B5EF4-FFF2-40B4-BE49-F238E27FC236}">
                <a16:creationId xmlns:a16="http://schemas.microsoft.com/office/drawing/2014/main" id="{099E1463-6BA2-4DEB-B083-045FB8E18A87}"/>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4" name="Espaço Reservado para Número de Slide 3">
            <a:extLst>
              <a:ext uri="{FF2B5EF4-FFF2-40B4-BE49-F238E27FC236}">
                <a16:creationId xmlns:a16="http://schemas.microsoft.com/office/drawing/2014/main" id="{16593953-2861-469A-A36E-2EA59C970BF4}"/>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26957067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25F41-0679-48E2-942C-9CB10648BCC6}"/>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87B4A475-5386-48FD-BEA5-CF45CE0861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9EFCA574-EDB9-4A98-B6A3-BCAC2A111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B21EAE2-49F5-4847-B1EE-5FEADC899589}"/>
              </a:ext>
            </a:extLst>
          </p:cNvPr>
          <p:cNvSpPr>
            <a:spLocks noGrp="1"/>
          </p:cNvSpPr>
          <p:nvPr>
            <p:ph type="dt" sz="half" idx="10"/>
          </p:nvPr>
        </p:nvSpPr>
        <p:spPr/>
        <p:txBody>
          <a:bodyPr/>
          <a:lstStyle/>
          <a:p>
            <a:fld id="{3DAEF606-B85D-7644-BEE6-5B8887472008}" type="datetime1">
              <a:rPr lang="en-US" smtClean="0"/>
              <a:t>4/2/24</a:t>
            </a:fld>
            <a:endParaRPr lang="pt-BR"/>
          </a:p>
        </p:txBody>
      </p:sp>
      <p:sp>
        <p:nvSpPr>
          <p:cNvPr id="6" name="Espaço Reservado para Rodapé 5">
            <a:extLst>
              <a:ext uri="{FF2B5EF4-FFF2-40B4-BE49-F238E27FC236}">
                <a16:creationId xmlns:a16="http://schemas.microsoft.com/office/drawing/2014/main" id="{4834E0EF-A7A1-4F88-8AB9-0262C9C41CC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6D4DA6C5-3007-4A1F-B232-C43C6381135B}"/>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265732060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94A823-4880-49DF-8F23-32448D28733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391E0B1-E543-4A68-91EE-005DC26920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D0796C2-CFB7-4025-9A59-E5BB71615F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0394E4E-7487-4040-BF63-5B9E857DAD46}"/>
              </a:ext>
            </a:extLst>
          </p:cNvPr>
          <p:cNvSpPr>
            <a:spLocks noGrp="1"/>
          </p:cNvSpPr>
          <p:nvPr>
            <p:ph type="dt" sz="half" idx="10"/>
          </p:nvPr>
        </p:nvSpPr>
        <p:spPr/>
        <p:txBody>
          <a:bodyPr/>
          <a:lstStyle/>
          <a:p>
            <a:fld id="{0F4C1401-3810-C747-ADC1-6A36B754A094}" type="datetime1">
              <a:rPr lang="en-US" smtClean="0"/>
              <a:t>4/2/24</a:t>
            </a:fld>
            <a:endParaRPr lang="pt-BR"/>
          </a:p>
        </p:txBody>
      </p:sp>
      <p:sp>
        <p:nvSpPr>
          <p:cNvPr id="6" name="Espaço Reservado para Rodapé 5">
            <a:extLst>
              <a:ext uri="{FF2B5EF4-FFF2-40B4-BE49-F238E27FC236}">
                <a16:creationId xmlns:a16="http://schemas.microsoft.com/office/drawing/2014/main" id="{A0B0459D-2D97-4D1D-BDE5-302441E956A1}"/>
              </a:ext>
            </a:extLst>
          </p:cNvPr>
          <p:cNvSpPr>
            <a:spLocks noGrp="1"/>
          </p:cNvSpPr>
          <p:nvPr>
            <p:ph type="ftr" sz="quarter" idx="11"/>
          </p:nvPr>
        </p:nvSpPr>
        <p:spPr/>
        <p:txBody>
          <a:bodyPr/>
          <a:lstStyle/>
          <a:p>
            <a:r>
              <a:rPr lang="pt-BR"/>
              <a:t>C125 – PROGRAMAÇÃO ORIENTADA A OBJETOS COM JAVA – INSTITUTO NACIONAL DE TELECOMUNICAÇÕES</a:t>
            </a:r>
          </a:p>
        </p:txBody>
      </p:sp>
      <p:sp>
        <p:nvSpPr>
          <p:cNvPr id="7" name="Espaço Reservado para Número de Slide 6">
            <a:extLst>
              <a:ext uri="{FF2B5EF4-FFF2-40B4-BE49-F238E27FC236}">
                <a16:creationId xmlns:a16="http://schemas.microsoft.com/office/drawing/2014/main" id="{89EAB9D3-1A83-4470-BDB1-87BF359884C3}"/>
              </a:ext>
            </a:extLst>
          </p:cNvPr>
          <p:cNvSpPr>
            <a:spLocks noGrp="1"/>
          </p:cNvSpPr>
          <p:nvPr>
            <p:ph type="sldNum" sz="quarter" idx="12"/>
          </p:nvPr>
        </p:nvSpPr>
        <p:spPr/>
        <p:txBody>
          <a:bodyPr/>
          <a:lstStyle/>
          <a:p>
            <a:fld id="{496F7F01-F75C-4AEA-A623-ABCD56CA9913}" type="slidenum">
              <a:rPr lang="pt-BR" smtClean="0"/>
              <a:t>‹nº›</a:t>
            </a:fld>
            <a:endParaRPr lang="pt-BR"/>
          </a:p>
        </p:txBody>
      </p:sp>
    </p:spTree>
    <p:extLst>
      <p:ext uri="{BB962C8B-B14F-4D97-AF65-F5344CB8AC3E}">
        <p14:creationId xmlns:p14="http://schemas.microsoft.com/office/powerpoint/2010/main" val="56595386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FACFEED3-7BDB-40C4-926B-C603A31F8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6800FCA7-4D28-41B7-8909-AF4EE8A8E5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FC34CE0-0603-443E-B44E-E623FA649F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88704-96A2-6C46-B72D-E95D8CAD810B}" type="datetime1">
              <a:rPr lang="en-US" smtClean="0"/>
              <a:t>4/2/24</a:t>
            </a:fld>
            <a:endParaRPr lang="pt-BR"/>
          </a:p>
        </p:txBody>
      </p:sp>
      <p:sp>
        <p:nvSpPr>
          <p:cNvPr id="5" name="Espaço Reservado para Rodapé 4">
            <a:extLst>
              <a:ext uri="{FF2B5EF4-FFF2-40B4-BE49-F238E27FC236}">
                <a16:creationId xmlns:a16="http://schemas.microsoft.com/office/drawing/2014/main" id="{18113045-2587-4014-9BB4-450F6FAEB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BR"/>
              <a:t>C125 – PROGRAMAÇÃO ORIENTADA A OBJETOS COM JAVA – INSTITUTO NACIONAL DE TELECOMUNICAÇÕES</a:t>
            </a:r>
          </a:p>
        </p:txBody>
      </p:sp>
      <p:sp>
        <p:nvSpPr>
          <p:cNvPr id="6" name="Espaço Reservado para Número de Slide 5">
            <a:extLst>
              <a:ext uri="{FF2B5EF4-FFF2-40B4-BE49-F238E27FC236}">
                <a16:creationId xmlns:a16="http://schemas.microsoft.com/office/drawing/2014/main" id="{33BAAA76-1F41-4FDA-A0C8-152280B24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F7F01-F75C-4AEA-A623-ABCD56CA9913}" type="slidenum">
              <a:rPr lang="pt-BR" smtClean="0"/>
              <a:t>‹nº›</a:t>
            </a:fld>
            <a:endParaRPr lang="pt-BR"/>
          </a:p>
        </p:txBody>
      </p:sp>
    </p:spTree>
    <p:extLst>
      <p:ext uri="{BB962C8B-B14F-4D97-AF65-F5344CB8AC3E}">
        <p14:creationId xmlns:p14="http://schemas.microsoft.com/office/powerpoint/2010/main" val="270085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gif"/><Relationship Id="rId10"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4.gif"/><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gif"/><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14.gif"/><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 Id="rId9"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eg"/><Relationship Id="rId5" Type="http://schemas.microsoft.com/office/2007/relationships/hdphoto" Target="../media/hdphoto1.wdp"/><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6.gif"/><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gif"/><Relationship Id="rId5" Type="http://schemas.openxmlformats.org/officeDocument/2006/relationships/image" Target="../media/image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gif"/><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gif"/><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9.tiff"/><Relationship Id="rId5" Type="http://schemas.openxmlformats.org/officeDocument/2006/relationships/hyperlink" Target="https://github.com/chrislima-inatel/C206_C125" TargetMode="Externa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4.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4.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4.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4.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4.gif"/><Relationship Id="rId5" Type="http://schemas.openxmlformats.org/officeDocument/2006/relationships/image" Target="../media/image4.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sultado de imagem para logo inatel"/>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1531" y="957318"/>
            <a:ext cx="2928937" cy="82227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ítulo 1"/>
          <p:cNvSpPr>
            <a:spLocks noGrp="1"/>
          </p:cNvSpPr>
          <p:nvPr>
            <p:ph type="ctrTitle"/>
          </p:nvPr>
        </p:nvSpPr>
        <p:spPr>
          <a:xfrm>
            <a:off x="1431940" y="2563386"/>
            <a:ext cx="9144000" cy="2387600"/>
          </a:xfrm>
        </p:spPr>
        <p:txBody>
          <a:bodyPr>
            <a:normAutofit fontScale="90000"/>
          </a:bodyPr>
          <a:lstStyle/>
          <a:p>
            <a:br>
              <a:rPr lang="pt-BR" sz="4000" dirty="0"/>
            </a:br>
            <a:br>
              <a:rPr lang="pt-BR" sz="4000" dirty="0"/>
            </a:br>
            <a:br>
              <a:rPr lang="pt-BR" sz="4000" dirty="0"/>
            </a:br>
            <a:br>
              <a:rPr lang="pt-BR" sz="4000" dirty="0"/>
            </a:br>
            <a:r>
              <a:rPr lang="pt-BR" sz="4000" dirty="0"/>
              <a:t>C206/C06 – Programação Orientada a Objetos com Java</a:t>
            </a:r>
            <a:br>
              <a:rPr lang="pt-BR" sz="4000" dirty="0"/>
            </a:br>
            <a:br>
              <a:rPr lang="pt-BR" sz="4000" dirty="0"/>
            </a:br>
            <a:r>
              <a:rPr lang="pt-BR" dirty="0"/>
              <a:t> </a:t>
            </a:r>
            <a:r>
              <a:rPr lang="pt-BR" b="1" dirty="0"/>
              <a:t>Construtores e o Modificador </a:t>
            </a:r>
            <a:r>
              <a:rPr lang="pt-BR" b="1" dirty="0" err="1"/>
              <a:t>Static</a:t>
            </a:r>
            <a:endParaRPr lang="pt-BR" dirty="0"/>
          </a:p>
        </p:txBody>
      </p:sp>
      <p:sp>
        <p:nvSpPr>
          <p:cNvPr id="3" name="Subtítulo 2"/>
          <p:cNvSpPr>
            <a:spLocks noGrp="1"/>
          </p:cNvSpPr>
          <p:nvPr>
            <p:ph type="subTitle" idx="1"/>
          </p:nvPr>
        </p:nvSpPr>
        <p:spPr>
          <a:xfrm>
            <a:off x="1524000" y="4468813"/>
            <a:ext cx="9144000" cy="1722438"/>
          </a:xfrm>
        </p:spPr>
        <p:txBody>
          <a:bodyPr>
            <a:normAutofit/>
          </a:bodyPr>
          <a:lstStyle/>
          <a:p>
            <a:endParaRPr lang="pt-BR" dirty="0"/>
          </a:p>
          <a:p>
            <a:r>
              <a:rPr lang="pt-BR" dirty="0"/>
              <a:t>Prof. Christopher Lima</a:t>
            </a:r>
          </a:p>
          <a:p>
            <a:r>
              <a:rPr lang="pt-BR" dirty="0" err="1"/>
              <a:t>christopher@inatel.br</a:t>
            </a:r>
            <a:endParaRPr lang="pt-BR" dirty="0"/>
          </a:p>
        </p:txBody>
      </p:sp>
      <p:sp>
        <p:nvSpPr>
          <p:cNvPr id="7"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descr="Uma imagem contendo comida, desenho&#10;&#10;Descrição gerada automaticamente">
            <a:extLst>
              <a:ext uri="{FF2B5EF4-FFF2-40B4-BE49-F238E27FC236}">
                <a16:creationId xmlns:a16="http://schemas.microsoft.com/office/drawing/2014/main" id="{83A484EB-E316-4788-9A29-1E9E278E486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771024" y="1877589"/>
            <a:ext cx="1225891" cy="1551411"/>
          </a:xfrm>
          <a:prstGeom prst="rect">
            <a:avLst/>
          </a:prstGeom>
        </p:spPr>
      </p:pic>
      <p:pic>
        <p:nvPicPr>
          <p:cNvPr id="5" name="Imagem 4" descr="Uma imagem contendo objeto, relógio&#10;&#10;Descrição gerada automaticamente">
            <a:extLst>
              <a:ext uri="{FF2B5EF4-FFF2-40B4-BE49-F238E27FC236}">
                <a16:creationId xmlns:a16="http://schemas.microsoft.com/office/drawing/2014/main" id="{09D4156E-DED7-4A92-A7EB-63CE7DCC3B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75940" y="149288"/>
            <a:ext cx="1616060" cy="1616060"/>
          </a:xfrm>
          <a:prstGeom prst="rect">
            <a:avLst/>
          </a:prstGeom>
        </p:spPr>
      </p:pic>
      <p:sp>
        <p:nvSpPr>
          <p:cNvPr id="4" name="Espaço Reservado para Número de Slide 3">
            <a:extLst>
              <a:ext uri="{FF2B5EF4-FFF2-40B4-BE49-F238E27FC236}">
                <a16:creationId xmlns:a16="http://schemas.microsoft.com/office/drawing/2014/main" id="{4DDC7D08-497B-4AF6-842E-1C02F8E000C4}"/>
              </a:ext>
            </a:extLst>
          </p:cNvPr>
          <p:cNvSpPr>
            <a:spLocks noGrp="1"/>
          </p:cNvSpPr>
          <p:nvPr>
            <p:ph type="sldNum" sz="quarter" idx="12"/>
          </p:nvPr>
        </p:nvSpPr>
        <p:spPr/>
        <p:txBody>
          <a:bodyPr/>
          <a:lstStyle/>
          <a:p>
            <a:fld id="{496F7F01-F75C-4AEA-A623-ABCD56CA9913}" type="slidenum">
              <a:rPr lang="pt-BR" smtClean="0"/>
              <a:t>1</a:t>
            </a:fld>
            <a:endParaRPr lang="pt-BR"/>
          </a:p>
        </p:txBody>
      </p:sp>
    </p:spTree>
    <p:extLst>
      <p:ext uri="{BB962C8B-B14F-4D97-AF65-F5344CB8AC3E}">
        <p14:creationId xmlns:p14="http://schemas.microsoft.com/office/powerpoint/2010/main" val="1975627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10</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3827610"/>
          </a:xfrm>
        </p:spPr>
        <p:txBody>
          <a:bodyPr>
            <a:normAutofit/>
          </a:bodyPr>
          <a:lstStyle/>
          <a:p>
            <a:pPr>
              <a:buBlip>
                <a:blip r:embed="rId5"/>
              </a:buBlip>
            </a:pPr>
            <a:r>
              <a:rPr lang="pt-BR" sz="3600"/>
              <a:t> Como podemos fazer isso? Precisamos saber quantos foram criados. Vamos colocar um </a:t>
            </a:r>
            <a:r>
              <a:rPr lang="pt-BR" sz="3600">
                <a:solidFill>
                  <a:srgbClr val="0070C0"/>
                </a:solidFill>
              </a:rPr>
              <a:t>contador dentro do construtor de uma classe Bloco. </a:t>
            </a:r>
          </a:p>
          <a:p>
            <a:pPr>
              <a:buBlip>
                <a:blip r:embed="rId5"/>
              </a:buBlip>
            </a:pPr>
            <a:r>
              <a:rPr lang="pt-BR" sz="3600"/>
              <a:t> A cada nova instância</a:t>
            </a:r>
            <a:r>
              <a:rPr lang="en-US" sz="3600"/>
              <a:t> </a:t>
            </a:r>
            <a:r>
              <a:rPr lang="pt-BR" sz="3600"/>
              <a:t>faremos</a:t>
            </a:r>
            <a:r>
              <a:rPr lang="en-US" sz="3600"/>
              <a:t> um </a:t>
            </a:r>
            <a:r>
              <a:rPr lang="pt-BR" sz="3600"/>
              <a:t>incremento</a:t>
            </a:r>
          </a:p>
          <a:p>
            <a:pPr>
              <a:buBlip>
                <a:blip r:embed="rId5"/>
              </a:buBlip>
            </a:pPr>
            <a:r>
              <a:rPr lang="pt-BR" sz="3600"/>
              <a:t> Será que funciona?</a:t>
            </a:r>
            <a:endParaRPr lang="pt-BR" sz="3200" b="1" i="1">
              <a:solidFill>
                <a:srgbClr val="FF0000"/>
              </a:solidFill>
            </a:endParaRP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255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linds(horizontal)">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blinds(horizontal)">
                                      <p:cBhvr>
                                        <p:cTn id="1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11</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2FE39920-85C5-494B-A0F2-C361EB876E17}"/>
              </a:ext>
            </a:extLst>
          </p:cNvPr>
          <p:cNvPicPr>
            <a:picLocks noChangeAspect="1"/>
          </p:cNvPicPr>
          <p:nvPr/>
        </p:nvPicPr>
        <p:blipFill>
          <a:blip r:embed="rId6"/>
          <a:stretch>
            <a:fillRect/>
          </a:stretch>
        </p:blipFill>
        <p:spPr>
          <a:xfrm>
            <a:off x="4765575" y="1624600"/>
            <a:ext cx="7210425" cy="2571750"/>
          </a:xfrm>
          <a:prstGeom prst="rect">
            <a:avLst/>
          </a:prstGeom>
        </p:spPr>
      </p:pic>
      <p:pic>
        <p:nvPicPr>
          <p:cNvPr id="11" name="Picture 10" descr="Resultado de imagem para cereal guy meme">
            <a:extLst>
              <a:ext uri="{FF2B5EF4-FFF2-40B4-BE49-F238E27FC236}">
                <a16:creationId xmlns:a16="http://schemas.microsoft.com/office/drawing/2014/main" id="{30D382BD-513A-4061-AC83-C9BC227035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1420109" y="4002087"/>
            <a:ext cx="2592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sultado de imagem para surprised meme">
            <a:extLst>
              <a:ext uri="{FF2B5EF4-FFF2-40B4-BE49-F238E27FC236}">
                <a16:creationId xmlns:a16="http://schemas.microsoft.com/office/drawing/2014/main" id="{33B3C062-7793-4BF9-A225-BC43D578FFAA}"/>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2698"/>
          <a:stretch/>
        </p:blipFill>
        <p:spPr bwMode="auto">
          <a:xfrm>
            <a:off x="7732397" y="4196350"/>
            <a:ext cx="4284503" cy="2160000"/>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m 8">
            <a:extLst>
              <a:ext uri="{FF2B5EF4-FFF2-40B4-BE49-F238E27FC236}">
                <a16:creationId xmlns:a16="http://schemas.microsoft.com/office/drawing/2014/main" id="{5364A7E8-9B3B-4AFF-9484-F7049072C1E4}"/>
              </a:ext>
            </a:extLst>
          </p:cNvPr>
          <p:cNvPicPr>
            <a:picLocks noChangeAspect="1"/>
          </p:cNvPicPr>
          <p:nvPr/>
        </p:nvPicPr>
        <p:blipFill>
          <a:blip r:embed="rId9"/>
          <a:stretch>
            <a:fillRect/>
          </a:stretch>
        </p:blipFill>
        <p:spPr>
          <a:xfrm>
            <a:off x="5497935" y="4697423"/>
            <a:ext cx="1196130" cy="925308"/>
          </a:xfrm>
          <a:prstGeom prst="rect">
            <a:avLst/>
          </a:prstGeom>
        </p:spPr>
      </p:pic>
      <p:pic>
        <p:nvPicPr>
          <p:cNvPr id="15" name="Imagem 14">
            <a:extLst>
              <a:ext uri="{FF2B5EF4-FFF2-40B4-BE49-F238E27FC236}">
                <a16:creationId xmlns:a16="http://schemas.microsoft.com/office/drawing/2014/main" id="{F9315EA3-F327-4A16-BDFE-A0DFD12D219B}"/>
              </a:ext>
            </a:extLst>
          </p:cNvPr>
          <p:cNvPicPr>
            <a:picLocks noChangeAspect="1"/>
          </p:cNvPicPr>
          <p:nvPr/>
        </p:nvPicPr>
        <p:blipFill>
          <a:blip r:embed="rId10"/>
          <a:stretch>
            <a:fillRect/>
          </a:stretch>
        </p:blipFill>
        <p:spPr>
          <a:xfrm>
            <a:off x="311537" y="1616757"/>
            <a:ext cx="4282484" cy="2347046"/>
          </a:xfrm>
          <a:prstGeom prst="rect">
            <a:avLst/>
          </a:prstGeom>
        </p:spPr>
      </p:pic>
      <p:sp>
        <p:nvSpPr>
          <p:cNvPr id="17" name="Retângulo 16">
            <a:extLst>
              <a:ext uri="{FF2B5EF4-FFF2-40B4-BE49-F238E27FC236}">
                <a16:creationId xmlns:a16="http://schemas.microsoft.com/office/drawing/2014/main" id="{DCEF64A0-35BD-4D31-84B4-570B5F18DF4C}"/>
              </a:ext>
            </a:extLst>
          </p:cNvPr>
          <p:cNvSpPr/>
          <p:nvPr/>
        </p:nvSpPr>
        <p:spPr>
          <a:xfrm>
            <a:off x="838199" y="2232837"/>
            <a:ext cx="3755821" cy="38277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92403A8D-9FD1-477B-AF8A-AF69CDFDC5B0}"/>
              </a:ext>
            </a:extLst>
          </p:cNvPr>
          <p:cNvSpPr/>
          <p:nvPr/>
        </p:nvSpPr>
        <p:spPr>
          <a:xfrm>
            <a:off x="741691" y="2848156"/>
            <a:ext cx="2650095" cy="10025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BC6141C6-B018-486B-BD91-3A2C5B6F3553}"/>
              </a:ext>
            </a:extLst>
          </p:cNvPr>
          <p:cNvSpPr/>
          <p:nvPr/>
        </p:nvSpPr>
        <p:spPr>
          <a:xfrm>
            <a:off x="5370184" y="1997545"/>
            <a:ext cx="4369239" cy="71375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B2282B2B-C14E-400B-A16B-68450A3F4AC1}"/>
              </a:ext>
            </a:extLst>
          </p:cNvPr>
          <p:cNvSpPr/>
          <p:nvPr/>
        </p:nvSpPr>
        <p:spPr>
          <a:xfrm>
            <a:off x="5318740" y="2950164"/>
            <a:ext cx="6657260" cy="56896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11008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fill="hold"/>
                                        <p:tgtEl>
                                          <p:spTgt spid="19"/>
                                        </p:tgtEl>
                                        <p:attrNameLst>
                                          <p:attrName>ppt_x</p:attrName>
                                        </p:attrNameLst>
                                      </p:cBhvr>
                                      <p:tavLst>
                                        <p:tav tm="0">
                                          <p:val>
                                            <p:strVal val="#ppt_x"/>
                                          </p:val>
                                        </p:tav>
                                        <p:tav tm="100000">
                                          <p:val>
                                            <p:strVal val="#ppt_x"/>
                                          </p:val>
                                        </p:tav>
                                      </p:tavLst>
                                    </p:anim>
                                    <p:anim calcmode="lin" valueType="num">
                                      <p:cBhvr additive="base">
                                        <p:cTn id="2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a:t>
            </a:r>
            <a:r>
              <a:rPr lang="pt-BR" sz="3600">
                <a:solidFill>
                  <a:srgbClr val="0070C0"/>
                </a:solidFill>
              </a:rPr>
              <a:t>Cada instância </a:t>
            </a:r>
            <a:r>
              <a:rPr lang="pt-BR" sz="3600"/>
              <a:t>tem o seu próprio </a:t>
            </a:r>
            <a:r>
              <a:rPr lang="pt-BR" sz="3600" err="1"/>
              <a:t>numBlocos</a:t>
            </a:r>
            <a:r>
              <a:rPr lang="pt-BR" sz="3600"/>
              <a:t>, assim esse número sempre será incrementando </a:t>
            </a:r>
            <a:r>
              <a:rPr lang="pt-BR" sz="3600">
                <a:solidFill>
                  <a:srgbClr val="0070C0"/>
                </a:solidFill>
              </a:rPr>
              <a:t>uma única vez</a:t>
            </a:r>
            <a:r>
              <a:rPr lang="pt-BR" sz="3600"/>
              <a:t>. </a:t>
            </a:r>
          </a:p>
          <a:p>
            <a:pPr>
              <a:buBlip>
                <a:blip r:embed="rId5"/>
              </a:buBlip>
            </a:pPr>
            <a:r>
              <a:rPr lang="pt-BR" sz="3600" b="1" i="1">
                <a:solidFill>
                  <a:srgbClr val="FF0000"/>
                </a:solidFill>
              </a:rPr>
              <a:t> </a:t>
            </a:r>
            <a:r>
              <a:rPr lang="pt-BR" sz="3600"/>
              <a:t>Por isso eles são chamados </a:t>
            </a:r>
            <a:r>
              <a:rPr lang="pt-BR" sz="3600">
                <a:solidFill>
                  <a:srgbClr val="0070C0"/>
                </a:solidFill>
              </a:rPr>
              <a:t>membros da instância</a:t>
            </a:r>
            <a:r>
              <a:rPr lang="pt-BR" sz="3600"/>
              <a:t>. </a:t>
            </a:r>
          </a:p>
          <a:p>
            <a:pPr>
              <a:buBlip>
                <a:blip r:embed="rId5"/>
              </a:buBlip>
            </a:pPr>
            <a:r>
              <a:rPr lang="pt-BR" sz="3600"/>
              <a:t> Precisamos de algo </a:t>
            </a:r>
            <a:r>
              <a:rPr lang="pt-BR" sz="3600">
                <a:solidFill>
                  <a:srgbClr val="0070C0"/>
                </a:solidFill>
              </a:rPr>
              <a:t>compartilhado entre as instâncias</a:t>
            </a:r>
            <a:r>
              <a:rPr lang="pt-BR" sz="3600"/>
              <a:t>, ou seja, algo que pertença a classe e não a instância.</a:t>
            </a:r>
          </a:p>
          <a:p>
            <a:pPr>
              <a:buBlip>
                <a:blip r:embed="rId5"/>
              </a:buBlip>
            </a:pPr>
            <a:r>
              <a:rPr lang="pt-BR" sz="3600"/>
              <a:t> Vamos utilizar o modificador </a:t>
            </a:r>
            <a:r>
              <a:rPr lang="pt-BR" sz="3600" b="1" i="1" err="1"/>
              <a:t>static</a:t>
            </a:r>
            <a:endParaRPr lang="pt-BR" sz="3600"/>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06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 calcmode="lin" valueType="num">
                                      <p:cBhvr additive="base">
                                        <p:cTn id="7" dur="500" fill="hold"/>
                                        <p:tgtEl>
                                          <p:spTgt spid="1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 calcmode="lin" valueType="num">
                                      <p:cBhvr additive="base">
                                        <p:cTn id="13" dur="500" fill="hold"/>
                                        <p:tgtEl>
                                          <p:spTgt spid="1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 calcmode="lin" valueType="num">
                                      <p:cBhvr additive="base">
                                        <p:cTn id="19" dur="500" fill="hold"/>
                                        <p:tgtEl>
                                          <p:spTgt spid="1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17" name="Imagem 16">
            <a:extLst>
              <a:ext uri="{FF2B5EF4-FFF2-40B4-BE49-F238E27FC236}">
                <a16:creationId xmlns:a16="http://schemas.microsoft.com/office/drawing/2014/main" id="{21006C6F-8321-45B6-8BA8-B92A57924895}"/>
              </a:ext>
            </a:extLst>
          </p:cNvPr>
          <p:cNvPicPr>
            <a:picLocks noChangeAspect="1"/>
          </p:cNvPicPr>
          <p:nvPr/>
        </p:nvPicPr>
        <p:blipFill>
          <a:blip r:embed="rId6"/>
          <a:stretch>
            <a:fillRect/>
          </a:stretch>
        </p:blipFill>
        <p:spPr>
          <a:xfrm>
            <a:off x="506375" y="1960986"/>
            <a:ext cx="5905500" cy="3905250"/>
          </a:xfrm>
          <a:prstGeom prst="rect">
            <a:avLst/>
          </a:prstGeom>
        </p:spPr>
      </p:pic>
      <p:sp>
        <p:nvSpPr>
          <p:cNvPr id="19" name="Retângulo 18">
            <a:extLst>
              <a:ext uri="{FF2B5EF4-FFF2-40B4-BE49-F238E27FC236}">
                <a16:creationId xmlns:a16="http://schemas.microsoft.com/office/drawing/2014/main" id="{C2174E5F-0389-49E5-BF65-5574D89B4C44}"/>
              </a:ext>
            </a:extLst>
          </p:cNvPr>
          <p:cNvSpPr/>
          <p:nvPr/>
        </p:nvSpPr>
        <p:spPr>
          <a:xfrm>
            <a:off x="1060668" y="2519721"/>
            <a:ext cx="5255072" cy="51055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AC4FE234-3991-4016-B842-43EF382C669A}"/>
              </a:ext>
            </a:extLst>
          </p:cNvPr>
          <p:cNvSpPr/>
          <p:nvPr/>
        </p:nvSpPr>
        <p:spPr>
          <a:xfrm>
            <a:off x="1060667" y="4649776"/>
            <a:ext cx="5351207" cy="1216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Espaço Reservado para Conteúdo 2">
            <a:extLst>
              <a:ext uri="{FF2B5EF4-FFF2-40B4-BE49-F238E27FC236}">
                <a16:creationId xmlns:a16="http://schemas.microsoft.com/office/drawing/2014/main" id="{48EE683A-F4EF-4157-BCF1-08BF4C861417}"/>
              </a:ext>
            </a:extLst>
          </p:cNvPr>
          <p:cNvSpPr>
            <a:spLocks noGrp="1"/>
          </p:cNvSpPr>
          <p:nvPr>
            <p:ph idx="1"/>
          </p:nvPr>
        </p:nvSpPr>
        <p:spPr>
          <a:xfrm>
            <a:off x="6702250" y="1826483"/>
            <a:ext cx="5213304" cy="4284810"/>
          </a:xfrm>
        </p:spPr>
        <p:txBody>
          <a:bodyPr>
            <a:normAutofit/>
          </a:bodyPr>
          <a:lstStyle/>
          <a:p>
            <a:pPr>
              <a:buBlip>
                <a:blip r:embed="rId7"/>
              </a:buBlip>
            </a:pPr>
            <a:r>
              <a:rPr lang="pt-BR" sz="3600"/>
              <a:t> Qualquer instância da classe Bloco </a:t>
            </a:r>
            <a:r>
              <a:rPr lang="pt-BR" sz="3600">
                <a:solidFill>
                  <a:srgbClr val="0070C0"/>
                </a:solidFill>
              </a:rPr>
              <a:t>compartilha a mesma variável </a:t>
            </a:r>
            <a:r>
              <a:rPr lang="pt-BR" sz="3600" err="1">
                <a:solidFill>
                  <a:srgbClr val="0070C0"/>
                </a:solidFill>
              </a:rPr>
              <a:t>numBlocos</a:t>
            </a:r>
            <a:r>
              <a:rPr lang="pt-BR" sz="3600"/>
              <a:t>. Essa variável pertence a classe.</a:t>
            </a:r>
          </a:p>
          <a:p>
            <a:pPr>
              <a:buBlip>
                <a:blip r:embed="rId7"/>
              </a:buBlip>
            </a:pPr>
            <a:r>
              <a:rPr lang="pt-BR" sz="3600"/>
              <a:t> O </a:t>
            </a:r>
            <a:r>
              <a:rPr lang="pt-BR" sz="3600">
                <a:solidFill>
                  <a:srgbClr val="0070C0"/>
                </a:solidFill>
              </a:rPr>
              <a:t>acesso</a:t>
            </a:r>
            <a:r>
              <a:rPr lang="pt-BR" sz="3600"/>
              <a:t> é dado via classe.</a:t>
            </a:r>
          </a:p>
        </p:txBody>
      </p:sp>
    </p:spTree>
    <p:extLst>
      <p:ext uri="{BB962C8B-B14F-4D97-AF65-F5344CB8AC3E}">
        <p14:creationId xmlns:p14="http://schemas.microsoft.com/office/powerpoint/2010/main" val="425762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anim calcmode="lin" valueType="num">
                                      <p:cBhvr additive="base">
                                        <p:cTn id="25"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1C203A6-08F3-4631-8285-482B24B5EBCF}"/>
              </a:ext>
            </a:extLst>
          </p:cNvPr>
          <p:cNvPicPr>
            <a:picLocks noChangeAspect="1"/>
          </p:cNvPicPr>
          <p:nvPr/>
        </p:nvPicPr>
        <p:blipFill>
          <a:blip r:embed="rId6"/>
          <a:stretch>
            <a:fillRect/>
          </a:stretch>
        </p:blipFill>
        <p:spPr>
          <a:xfrm>
            <a:off x="1462836" y="1916536"/>
            <a:ext cx="9672045" cy="4242125"/>
          </a:xfrm>
          <a:prstGeom prst="rect">
            <a:avLst/>
          </a:prstGeom>
        </p:spPr>
      </p:pic>
    </p:spTree>
    <p:extLst>
      <p:ext uri="{BB962C8B-B14F-4D97-AF65-F5344CB8AC3E}">
        <p14:creationId xmlns:p14="http://schemas.microsoft.com/office/powerpoint/2010/main" val="3830923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A1C203A6-08F3-4631-8285-482B24B5EBCF}"/>
              </a:ext>
            </a:extLst>
          </p:cNvPr>
          <p:cNvPicPr>
            <a:picLocks noChangeAspect="1"/>
          </p:cNvPicPr>
          <p:nvPr/>
        </p:nvPicPr>
        <p:blipFill>
          <a:blip r:embed="rId6"/>
          <a:stretch>
            <a:fillRect/>
          </a:stretch>
        </p:blipFill>
        <p:spPr>
          <a:xfrm>
            <a:off x="1462836" y="1916536"/>
            <a:ext cx="9672045" cy="4242125"/>
          </a:xfrm>
          <a:prstGeom prst="rect">
            <a:avLst/>
          </a:prstGeom>
        </p:spPr>
      </p:pic>
      <p:sp>
        <p:nvSpPr>
          <p:cNvPr id="15" name="Retângulo 14">
            <a:extLst>
              <a:ext uri="{FF2B5EF4-FFF2-40B4-BE49-F238E27FC236}">
                <a16:creationId xmlns:a16="http://schemas.microsoft.com/office/drawing/2014/main" id="{EA699047-6E7C-47BC-A66B-E93DBA6BC030}"/>
              </a:ext>
            </a:extLst>
          </p:cNvPr>
          <p:cNvSpPr/>
          <p:nvPr/>
        </p:nvSpPr>
        <p:spPr>
          <a:xfrm>
            <a:off x="2921365" y="4432817"/>
            <a:ext cx="8213516" cy="787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a:extLst>
              <a:ext uri="{FF2B5EF4-FFF2-40B4-BE49-F238E27FC236}">
                <a16:creationId xmlns:a16="http://schemas.microsoft.com/office/drawing/2014/main" id="{C28899AE-3EB7-4BBE-A019-5D929F94014B}"/>
              </a:ext>
            </a:extLst>
          </p:cNvPr>
          <p:cNvPicPr>
            <a:picLocks noChangeAspect="1"/>
          </p:cNvPicPr>
          <p:nvPr/>
        </p:nvPicPr>
        <p:blipFill>
          <a:blip r:embed="rId7"/>
          <a:stretch>
            <a:fillRect/>
          </a:stretch>
        </p:blipFill>
        <p:spPr>
          <a:xfrm>
            <a:off x="6126128" y="5816136"/>
            <a:ext cx="901995" cy="955054"/>
          </a:xfrm>
          <a:prstGeom prst="rect">
            <a:avLst/>
          </a:prstGeom>
        </p:spPr>
      </p:pic>
    </p:spTree>
    <p:extLst>
      <p:ext uri="{BB962C8B-B14F-4D97-AF65-F5344CB8AC3E}">
        <p14:creationId xmlns:p14="http://schemas.microsoft.com/office/powerpoint/2010/main" val="2607287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E se esse membro não fosse </a:t>
            </a:r>
            <a:r>
              <a:rPr lang="pt-BR" sz="3600" b="1" i="1" err="1"/>
              <a:t>private</a:t>
            </a:r>
            <a:r>
              <a:rPr lang="pt-BR" sz="3600"/>
              <a:t>?</a:t>
            </a: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619602" cy="1537449"/>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m 2">
            <a:extLst>
              <a:ext uri="{FF2B5EF4-FFF2-40B4-BE49-F238E27FC236}">
                <a16:creationId xmlns:a16="http://schemas.microsoft.com/office/drawing/2014/main" id="{E4B8F4AD-4BB1-40B6-A810-E60B0FAB0CB5}"/>
              </a:ext>
            </a:extLst>
          </p:cNvPr>
          <p:cNvPicPr>
            <a:picLocks noChangeAspect="1"/>
          </p:cNvPicPr>
          <p:nvPr/>
        </p:nvPicPr>
        <p:blipFill>
          <a:blip r:embed="rId7"/>
          <a:stretch>
            <a:fillRect/>
          </a:stretch>
        </p:blipFill>
        <p:spPr>
          <a:xfrm>
            <a:off x="479461" y="2528887"/>
            <a:ext cx="4619625" cy="2638425"/>
          </a:xfrm>
          <a:prstGeom prst="rect">
            <a:avLst/>
          </a:prstGeom>
        </p:spPr>
      </p:pic>
      <p:pic>
        <p:nvPicPr>
          <p:cNvPr id="4" name="Imagem 3">
            <a:extLst>
              <a:ext uri="{FF2B5EF4-FFF2-40B4-BE49-F238E27FC236}">
                <a16:creationId xmlns:a16="http://schemas.microsoft.com/office/drawing/2014/main" id="{5DA0BC50-B782-4A01-BFF5-0134DFAF5A2D}"/>
              </a:ext>
            </a:extLst>
          </p:cNvPr>
          <p:cNvPicPr>
            <a:picLocks noChangeAspect="1"/>
          </p:cNvPicPr>
          <p:nvPr/>
        </p:nvPicPr>
        <p:blipFill>
          <a:blip r:embed="rId8"/>
          <a:stretch>
            <a:fillRect/>
          </a:stretch>
        </p:blipFill>
        <p:spPr>
          <a:xfrm>
            <a:off x="5203207" y="2395209"/>
            <a:ext cx="6712347" cy="3154986"/>
          </a:xfrm>
          <a:prstGeom prst="rect">
            <a:avLst/>
          </a:prstGeom>
        </p:spPr>
      </p:pic>
      <p:sp>
        <p:nvSpPr>
          <p:cNvPr id="11" name="Retângulo 14">
            <a:extLst>
              <a:ext uri="{FF2B5EF4-FFF2-40B4-BE49-F238E27FC236}">
                <a16:creationId xmlns:a16="http://schemas.microsoft.com/office/drawing/2014/main" id="{635826CA-4E1A-6446-907A-9CE584428E98}"/>
              </a:ext>
            </a:extLst>
          </p:cNvPr>
          <p:cNvSpPr/>
          <p:nvPr/>
        </p:nvSpPr>
        <p:spPr>
          <a:xfrm>
            <a:off x="1104944" y="3045325"/>
            <a:ext cx="4076435" cy="592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4">
            <a:extLst>
              <a:ext uri="{FF2B5EF4-FFF2-40B4-BE49-F238E27FC236}">
                <a16:creationId xmlns:a16="http://schemas.microsoft.com/office/drawing/2014/main" id="{0EC87DCD-9979-0349-B705-9B7A41376D80}"/>
              </a:ext>
            </a:extLst>
          </p:cNvPr>
          <p:cNvSpPr/>
          <p:nvPr/>
        </p:nvSpPr>
        <p:spPr>
          <a:xfrm>
            <a:off x="6400801" y="4231394"/>
            <a:ext cx="5536582" cy="5923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4" name="Imagem 9">
            <a:extLst>
              <a:ext uri="{FF2B5EF4-FFF2-40B4-BE49-F238E27FC236}">
                <a16:creationId xmlns:a16="http://schemas.microsoft.com/office/drawing/2014/main" id="{AF9C153B-07A3-9344-B570-73D245A0DF80}"/>
              </a:ext>
            </a:extLst>
          </p:cNvPr>
          <p:cNvPicPr>
            <a:picLocks noChangeAspect="1"/>
          </p:cNvPicPr>
          <p:nvPr/>
        </p:nvPicPr>
        <p:blipFill>
          <a:blip r:embed="rId9"/>
          <a:stretch>
            <a:fillRect/>
          </a:stretch>
        </p:blipFill>
        <p:spPr>
          <a:xfrm>
            <a:off x="5498806" y="5688397"/>
            <a:ext cx="901995" cy="955054"/>
          </a:xfrm>
          <a:prstGeom prst="rect">
            <a:avLst/>
          </a:prstGeom>
        </p:spPr>
      </p:pic>
    </p:spTree>
    <p:extLst>
      <p:ext uri="{BB962C8B-B14F-4D97-AF65-F5344CB8AC3E}">
        <p14:creationId xmlns:p14="http://schemas.microsoft.com/office/powerpoint/2010/main" val="2555955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17</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E os métodos com modificador </a:t>
            </a:r>
            <a:r>
              <a:rPr lang="pt-BR" sz="3600" b="1" i="1" err="1"/>
              <a:t>static</a:t>
            </a:r>
            <a:r>
              <a:rPr lang="pt-BR" sz="3600"/>
              <a:t>?</a:t>
            </a:r>
          </a:p>
          <a:p>
            <a:pPr>
              <a:buBlip>
                <a:blip r:embed="rId5"/>
              </a:buBlip>
            </a:pPr>
            <a:r>
              <a:rPr lang="pt-BR" sz="3600"/>
              <a:t> São métodos </a:t>
            </a:r>
            <a:r>
              <a:rPr lang="pt-BR" sz="3600">
                <a:solidFill>
                  <a:srgbClr val="0070C0"/>
                </a:solidFill>
              </a:rPr>
              <a:t>que não dependem de nenhuma variável de instância.</a:t>
            </a:r>
          </a:p>
          <a:p>
            <a:pPr>
              <a:buBlip>
                <a:blip r:embed="rId5"/>
              </a:buBlip>
            </a:pPr>
            <a:r>
              <a:rPr lang="pt-BR" sz="3600"/>
              <a:t> Quando invocados, </a:t>
            </a:r>
            <a:r>
              <a:rPr lang="pt-BR" sz="3600">
                <a:solidFill>
                  <a:srgbClr val="0070C0"/>
                </a:solidFill>
              </a:rPr>
              <a:t>executam uma função sem a dependência do conteúdo de um objeto.</a:t>
            </a:r>
          </a:p>
          <a:p>
            <a:pPr>
              <a:buBlip>
                <a:blip r:embed="rId5"/>
              </a:buBlip>
            </a:pPr>
            <a:r>
              <a:rPr lang="pt-BR" sz="3600">
                <a:solidFill>
                  <a:srgbClr val="0070C0"/>
                </a:solidFill>
              </a:rPr>
              <a:t> É criado como um membro de um objeto, mas não precisa de uma instância para ser acessado.</a:t>
            </a:r>
          </a:p>
          <a:p>
            <a:pPr marL="0" indent="0">
              <a:buNone/>
            </a:pPr>
            <a:endParaRPr lang="pt-BR" sz="3600"/>
          </a:p>
        </p:txBody>
      </p:sp>
    </p:spTree>
    <p:extLst>
      <p:ext uri="{BB962C8B-B14F-4D97-AF65-F5344CB8AC3E}">
        <p14:creationId xmlns:p14="http://schemas.microsoft.com/office/powerpoint/2010/main" val="2716296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18</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O método </a:t>
            </a:r>
            <a:r>
              <a:rPr lang="pt-BR" sz="3600" err="1"/>
              <a:t>main</a:t>
            </a:r>
            <a:r>
              <a:rPr lang="pt-BR" sz="3600"/>
              <a:t> é o principal exemplo:</a:t>
            </a:r>
          </a:p>
          <a:p>
            <a:pPr>
              <a:buBlip>
                <a:blip r:embed="rId5"/>
              </a:buBlip>
            </a:pPr>
            <a:r>
              <a:rPr lang="pt-BR" sz="3600"/>
              <a:t> O Java chama o método </a:t>
            </a:r>
            <a:r>
              <a:rPr lang="pt-BR" sz="3600" err="1"/>
              <a:t>Main</a:t>
            </a:r>
            <a:r>
              <a:rPr lang="pt-BR" sz="3600"/>
              <a:t>, sem criar uma instância dessa classe já que o </a:t>
            </a:r>
            <a:r>
              <a:rPr lang="pt-BR" sz="3600" err="1"/>
              <a:t>Main</a:t>
            </a:r>
            <a:r>
              <a:rPr lang="pt-BR" sz="3600"/>
              <a:t> é </a:t>
            </a:r>
            <a:r>
              <a:rPr lang="pt-BR" sz="3600" b="1" i="1" err="1"/>
              <a:t>Static</a:t>
            </a:r>
            <a:r>
              <a:rPr lang="pt-BR" sz="3600" b="1" i="1"/>
              <a:t>. </a:t>
            </a:r>
          </a:p>
          <a:p>
            <a:pPr>
              <a:buBlip>
                <a:blip r:embed="rId5"/>
              </a:buBlip>
            </a:pPr>
            <a:endParaRPr lang="pt-BR" sz="3600" b="1" i="1"/>
          </a:p>
          <a:p>
            <a:pPr>
              <a:buBlip>
                <a:blip r:embed="rId5"/>
              </a:buBlip>
            </a:pPr>
            <a:endParaRPr lang="pt-BR" sz="3600" b="1" i="1"/>
          </a:p>
        </p:txBody>
      </p:sp>
      <p:pic>
        <p:nvPicPr>
          <p:cNvPr id="9" name="Picture 8">
            <a:extLst>
              <a:ext uri="{FF2B5EF4-FFF2-40B4-BE49-F238E27FC236}">
                <a16:creationId xmlns:a16="http://schemas.microsoft.com/office/drawing/2014/main" id="{EFED3F54-6E18-460B-9169-02B763252B19}"/>
              </a:ext>
            </a:extLst>
          </p:cNvPr>
          <p:cNvPicPr>
            <a:picLocks noChangeAspect="1"/>
          </p:cNvPicPr>
          <p:nvPr/>
        </p:nvPicPr>
        <p:blipFill>
          <a:blip r:embed="rId6"/>
          <a:stretch>
            <a:fillRect/>
          </a:stretch>
        </p:blipFill>
        <p:spPr>
          <a:xfrm>
            <a:off x="2439708" y="3615589"/>
            <a:ext cx="7597891" cy="2513148"/>
          </a:xfrm>
          <a:prstGeom prst="rect">
            <a:avLst/>
          </a:prstGeom>
        </p:spPr>
      </p:pic>
    </p:spTree>
    <p:extLst>
      <p:ext uri="{BB962C8B-B14F-4D97-AF65-F5344CB8AC3E}">
        <p14:creationId xmlns:p14="http://schemas.microsoft.com/office/powerpoint/2010/main" val="1537769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19</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4284810"/>
          </a:xfrm>
        </p:spPr>
        <p:txBody>
          <a:bodyPr>
            <a:normAutofit/>
          </a:bodyPr>
          <a:lstStyle/>
          <a:p>
            <a:pPr>
              <a:buBlip>
                <a:blip r:embed="rId5"/>
              </a:buBlip>
            </a:pPr>
            <a:r>
              <a:rPr lang="pt-BR" sz="3600"/>
              <a:t> Qual o propósito de métodos </a:t>
            </a:r>
            <a:r>
              <a:rPr lang="pt-BR" sz="3600" b="1" i="1" err="1"/>
              <a:t>Static</a:t>
            </a:r>
            <a:r>
              <a:rPr lang="pt-BR" sz="3600"/>
              <a:t>?</a:t>
            </a:r>
          </a:p>
          <a:p>
            <a:pPr>
              <a:buBlip>
                <a:blip r:embed="rId5"/>
              </a:buBlip>
            </a:pPr>
            <a:r>
              <a:rPr lang="pt-BR" sz="3600" b="1" i="1"/>
              <a:t> </a:t>
            </a:r>
            <a:r>
              <a:rPr lang="pt-BR" sz="3600"/>
              <a:t>Métodos </a:t>
            </a:r>
            <a:r>
              <a:rPr lang="pt-BR" sz="3600">
                <a:solidFill>
                  <a:srgbClr val="0070C0"/>
                </a:solidFill>
              </a:rPr>
              <a:t>utilitários ou </a:t>
            </a:r>
            <a:r>
              <a:rPr lang="pt-BR" sz="3600" b="1" i="1" err="1">
                <a:solidFill>
                  <a:srgbClr val="0070C0"/>
                </a:solidFill>
              </a:rPr>
              <a:t>helpers</a:t>
            </a:r>
            <a:r>
              <a:rPr lang="pt-BR" sz="3600">
                <a:solidFill>
                  <a:srgbClr val="0070C0"/>
                </a:solidFill>
              </a:rPr>
              <a:t> </a:t>
            </a:r>
            <a:r>
              <a:rPr lang="pt-BR" sz="3600"/>
              <a:t>que não requerem modificação de estado. </a:t>
            </a:r>
            <a:r>
              <a:rPr lang="pt-BR" sz="3600">
                <a:solidFill>
                  <a:srgbClr val="0070C0"/>
                </a:solidFill>
              </a:rPr>
              <a:t>Elimina-se</a:t>
            </a:r>
            <a:r>
              <a:rPr lang="pt-BR" sz="3600"/>
              <a:t> a necessidade de criação de objetos só para acesso algum método.</a:t>
            </a:r>
          </a:p>
          <a:p>
            <a:pPr>
              <a:buBlip>
                <a:blip r:embed="rId5"/>
              </a:buBlip>
            </a:pPr>
            <a:r>
              <a:rPr lang="pt-BR" sz="3600"/>
              <a:t> Utilizar um </a:t>
            </a:r>
            <a:r>
              <a:rPr lang="pt-BR" sz="3600">
                <a:solidFill>
                  <a:srgbClr val="0070C0"/>
                </a:solidFill>
              </a:rPr>
              <a:t>estado que não muda.</a:t>
            </a:r>
          </a:p>
          <a:p>
            <a:pPr>
              <a:buBlip>
                <a:blip r:embed="rId5"/>
              </a:buBlip>
            </a:pPr>
            <a:endParaRPr lang="pt-BR" sz="3600"/>
          </a:p>
          <a:p>
            <a:pPr>
              <a:buBlip>
                <a:blip r:embed="rId5"/>
              </a:buBlip>
            </a:pPr>
            <a:endParaRPr lang="pt-BR" sz="3600" b="1" i="1"/>
          </a:p>
          <a:p>
            <a:pPr>
              <a:buBlip>
                <a:blip r:embed="rId5"/>
              </a:buBlip>
            </a:pPr>
            <a:endParaRPr lang="pt-BR" sz="3600" b="1" i="1"/>
          </a:p>
        </p:txBody>
      </p:sp>
    </p:spTree>
    <p:extLst>
      <p:ext uri="{BB962C8B-B14F-4D97-AF65-F5344CB8AC3E}">
        <p14:creationId xmlns:p14="http://schemas.microsoft.com/office/powerpoint/2010/main" val="167580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Objetivos</a:t>
            </a:r>
          </a:p>
        </p:txBody>
      </p:sp>
      <p:sp>
        <p:nvSpPr>
          <p:cNvPr id="3" name="Espaço Reservado para Conteúdo 2"/>
          <p:cNvSpPr>
            <a:spLocks noGrp="1"/>
          </p:cNvSpPr>
          <p:nvPr>
            <p:ph idx="1"/>
          </p:nvPr>
        </p:nvSpPr>
        <p:spPr>
          <a:xfrm>
            <a:off x="838200" y="1825625"/>
            <a:ext cx="11033234" cy="4351338"/>
          </a:xfrm>
        </p:spPr>
        <p:txBody>
          <a:bodyPr>
            <a:normAutofit/>
          </a:bodyPr>
          <a:lstStyle/>
          <a:p>
            <a:pPr>
              <a:buBlip>
                <a:blip r:embed="rId3"/>
              </a:buBlip>
            </a:pPr>
            <a:r>
              <a:rPr lang="pt-BR"/>
              <a:t>Entender os Construtores</a:t>
            </a:r>
          </a:p>
          <a:p>
            <a:pPr>
              <a:buBlip>
                <a:blip r:embed="rId3"/>
              </a:buBlip>
            </a:pPr>
            <a:r>
              <a:rPr lang="pt-BR"/>
              <a:t>Utilizar </a:t>
            </a:r>
            <a:r>
              <a:rPr lang="pt-BR">
                <a:solidFill>
                  <a:srgbClr val="0070C0"/>
                </a:solidFill>
              </a:rPr>
              <a:t>membros e m</a:t>
            </a:r>
            <a:r>
              <a:rPr lang="en-US" err="1">
                <a:solidFill>
                  <a:srgbClr val="0070C0"/>
                </a:solidFill>
              </a:rPr>
              <a:t>étodos</a:t>
            </a:r>
            <a:r>
              <a:rPr lang="en-US">
                <a:solidFill>
                  <a:srgbClr val="0070C0"/>
                </a:solidFill>
              </a:rPr>
              <a:t> </a:t>
            </a:r>
            <a:r>
              <a:rPr lang="en-US" err="1">
                <a:solidFill>
                  <a:srgbClr val="0070C0"/>
                </a:solidFill>
              </a:rPr>
              <a:t>estáticos</a:t>
            </a:r>
            <a:r>
              <a:rPr lang="en-US">
                <a:solidFill>
                  <a:srgbClr val="0070C0"/>
                </a:solidFill>
              </a:rPr>
              <a:t> (</a:t>
            </a:r>
            <a:r>
              <a:rPr lang="en-US" i="1">
                <a:solidFill>
                  <a:srgbClr val="0070C0"/>
                </a:solidFill>
              </a:rPr>
              <a:t>static</a:t>
            </a:r>
            <a:r>
              <a:rPr lang="en-US">
                <a:solidFill>
                  <a:srgbClr val="0070C0"/>
                </a:solidFill>
              </a:rPr>
              <a:t>)</a:t>
            </a:r>
            <a:endParaRPr lang="pt-BR">
              <a:solidFill>
                <a:srgbClr val="0070C0"/>
              </a:solidFill>
            </a:endParaRPr>
          </a:p>
          <a:p>
            <a:pPr marL="0" indent="0">
              <a:buNone/>
            </a:pP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9" name="Picture 4" descr="Resultado de imagem para goals">
            <a:extLst>
              <a:ext uri="{FF2B5EF4-FFF2-40B4-BE49-F238E27FC236}">
                <a16:creationId xmlns:a16="http://schemas.microsoft.com/office/drawing/2014/main" id="{11FF9048-0EB6-43F6-93DD-A0AB0AF45CF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965" r="6896"/>
          <a:stretch/>
        </p:blipFill>
        <p:spPr bwMode="auto">
          <a:xfrm>
            <a:off x="544285" y="124656"/>
            <a:ext cx="2903456" cy="1566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51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20</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2052" name="Picture 4" descr="Resultado de imagem para space shooter gif">
            <a:extLst>
              <a:ext uri="{FF2B5EF4-FFF2-40B4-BE49-F238E27FC236}">
                <a16:creationId xmlns:a16="http://schemas.microsoft.com/office/drawing/2014/main" id="{DFDE93BA-2426-4E45-A75C-8EC3DFC4B6C7}"/>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3404673" y="1960986"/>
            <a:ext cx="5144965" cy="39576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528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21</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9" name="Espaço Reservado para Conteúdo 2">
            <a:extLst>
              <a:ext uri="{FF2B5EF4-FFF2-40B4-BE49-F238E27FC236}">
                <a16:creationId xmlns:a16="http://schemas.microsoft.com/office/drawing/2014/main" id="{9F245293-C39F-9344-AD6C-2088ACB56FE5}"/>
              </a:ext>
            </a:extLst>
          </p:cNvPr>
          <p:cNvSpPr>
            <a:spLocks noGrp="1"/>
          </p:cNvSpPr>
          <p:nvPr>
            <p:ph idx="1"/>
          </p:nvPr>
        </p:nvSpPr>
        <p:spPr>
          <a:xfrm>
            <a:off x="838200" y="2042809"/>
            <a:ext cx="11033234" cy="4937548"/>
          </a:xfrm>
        </p:spPr>
        <p:txBody>
          <a:bodyPr>
            <a:noAutofit/>
          </a:bodyPr>
          <a:lstStyle/>
          <a:p>
            <a:pPr>
              <a:buBlip>
                <a:blip r:embed="rId5"/>
              </a:buBlip>
            </a:pPr>
            <a:r>
              <a:rPr lang="pt-BR" sz="3200" dirty="0"/>
              <a:t>Crie classes Java que sigam o UML apresentado a seguir. </a:t>
            </a:r>
          </a:p>
          <a:p>
            <a:pPr>
              <a:buBlip>
                <a:blip r:embed="rId5"/>
              </a:buBlip>
            </a:pPr>
            <a:r>
              <a:rPr lang="pt-BR" sz="3200" dirty="0"/>
              <a:t>Temos uma estrutura de </a:t>
            </a:r>
            <a:r>
              <a:rPr lang="pt-BR" sz="3200" dirty="0">
                <a:solidFill>
                  <a:srgbClr val="0070C0"/>
                </a:solidFill>
              </a:rPr>
              <a:t>Classes</a:t>
            </a:r>
            <a:r>
              <a:rPr lang="pt-BR" sz="3200" dirty="0"/>
              <a:t> e uma de </a:t>
            </a:r>
            <a:r>
              <a:rPr lang="pt-BR" sz="3200" dirty="0">
                <a:solidFill>
                  <a:srgbClr val="0070C0"/>
                </a:solidFill>
              </a:rPr>
              <a:t>Pacotes</a:t>
            </a:r>
            <a:r>
              <a:rPr lang="pt-BR" sz="3200" dirty="0"/>
              <a:t>.</a:t>
            </a:r>
          </a:p>
          <a:p>
            <a:pPr>
              <a:buBlip>
                <a:blip r:embed="rId5"/>
              </a:buBlip>
            </a:pPr>
            <a:r>
              <a:rPr lang="pt-BR" sz="3200" dirty="0"/>
              <a:t> Crie </a:t>
            </a:r>
            <a:r>
              <a:rPr lang="pt-BR" sz="3200" dirty="0" err="1">
                <a:solidFill>
                  <a:srgbClr val="0070C0"/>
                </a:solidFill>
              </a:rPr>
              <a:t>getters</a:t>
            </a:r>
            <a:r>
              <a:rPr lang="pt-BR" sz="3200" dirty="0"/>
              <a:t> e </a:t>
            </a:r>
            <a:r>
              <a:rPr lang="pt-BR" sz="3200" dirty="0" err="1">
                <a:solidFill>
                  <a:srgbClr val="0070C0"/>
                </a:solidFill>
              </a:rPr>
              <a:t>setters</a:t>
            </a:r>
            <a:r>
              <a:rPr lang="pt-BR" sz="3200" dirty="0"/>
              <a:t> que </a:t>
            </a:r>
            <a:r>
              <a:rPr lang="pt-BR" sz="3200" dirty="0">
                <a:solidFill>
                  <a:srgbClr val="0070C0"/>
                </a:solidFill>
              </a:rPr>
              <a:t>julgar necessário!</a:t>
            </a:r>
          </a:p>
          <a:p>
            <a:pPr>
              <a:buBlip>
                <a:blip r:embed="rId5"/>
              </a:buBlip>
            </a:pPr>
            <a:r>
              <a:rPr lang="pt-BR" dirty="0"/>
              <a:t> Faça os seguintes testes</a:t>
            </a:r>
          </a:p>
          <a:p>
            <a:pPr lvl="1">
              <a:buBlip>
                <a:blip r:embed="rId5"/>
              </a:buBlip>
            </a:pPr>
            <a:r>
              <a:rPr lang="pt-BR" sz="2000" dirty="0"/>
              <a:t>A Nave pode invocar o método atirar(), recebendo como parâmetro um Asteroide. </a:t>
            </a:r>
          </a:p>
          <a:p>
            <a:pPr lvl="1">
              <a:buBlip>
                <a:blip r:embed="rId5"/>
              </a:buBlip>
            </a:pPr>
            <a:r>
              <a:rPr lang="pt-BR" sz="2000" dirty="0"/>
              <a:t>Existem dois tipos de asteroides: Pequeno e Grande</a:t>
            </a:r>
          </a:p>
          <a:p>
            <a:pPr lvl="1">
              <a:buBlip>
                <a:blip r:embed="rId5"/>
              </a:buBlip>
            </a:pPr>
            <a:r>
              <a:rPr lang="pt-BR" sz="2000" dirty="0"/>
              <a:t>A nave possui dois tipos de tiro: Normal e Explosivo</a:t>
            </a:r>
          </a:p>
          <a:p>
            <a:pPr lvl="1">
              <a:buBlip>
                <a:blip r:embed="rId5"/>
              </a:buBlip>
            </a:pPr>
            <a:r>
              <a:rPr lang="pt-BR" sz="2000" dirty="0"/>
              <a:t>Asteroides do tipo “Grande” são destruídos apenas com Naves que possuem um tipo de tiro “Explosivo”</a:t>
            </a:r>
          </a:p>
          <a:p>
            <a:pPr lvl="1">
              <a:buBlip>
                <a:blip r:embed="rId5"/>
              </a:buBlip>
            </a:pPr>
            <a:r>
              <a:rPr lang="pt-BR" sz="2000" dirty="0"/>
              <a:t>Se o Asteroide for destruído, ele chama o método destruir(), que apenas imprime uma mensagem</a:t>
            </a:r>
          </a:p>
        </p:txBody>
      </p:sp>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046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22</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sp>
        <p:nvSpPr>
          <p:cNvPr id="4" name="Espaço Reservado para Conteúdo 3">
            <a:extLst>
              <a:ext uri="{FF2B5EF4-FFF2-40B4-BE49-F238E27FC236}">
                <a16:creationId xmlns:a16="http://schemas.microsoft.com/office/drawing/2014/main" id="{753280FE-CD00-4F2D-8BE0-04EE98B4B6E9}"/>
              </a:ext>
            </a:extLst>
          </p:cNvPr>
          <p:cNvSpPr>
            <a:spLocks noGrp="1"/>
          </p:cNvSpPr>
          <p:nvPr>
            <p:ph idx="1"/>
          </p:nvPr>
        </p:nvSpPr>
        <p:spPr>
          <a:xfrm>
            <a:off x="719356" y="2448853"/>
            <a:ext cx="10515600" cy="4351338"/>
          </a:xfrm>
        </p:spPr>
        <p:txBody>
          <a:bodyPr/>
          <a:lstStyle/>
          <a:p>
            <a:r>
              <a:rPr lang="pt-BR"/>
              <a:t>OBS: No diagrama de classes UML, quando temos uma seta, é uma relação de dependência. Assim, Nave depende de Asteroide. Pois um método da classe Nave, recebe uma variável do tipo Asteroide. Mas não temos um membro na classe Nave do tipo Asteroide, por isso não temos uma agregação e/ou composição!</a:t>
            </a:r>
          </a:p>
          <a:p>
            <a:pPr marL="0" indent="0">
              <a:buNone/>
            </a:pPr>
            <a:endParaRPr lang="pt-BR"/>
          </a:p>
        </p:txBody>
      </p:sp>
    </p:spTree>
    <p:extLst>
      <p:ext uri="{BB962C8B-B14F-4D97-AF65-F5344CB8AC3E}">
        <p14:creationId xmlns:p14="http://schemas.microsoft.com/office/powerpoint/2010/main" val="3315019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1 – Space </a:t>
            </a:r>
            <a:r>
              <a:rPr lang="pt-BR" err="1"/>
              <a:t>Shooter</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1" name="Picture 4" descr="Resultado de imagem para space shooter gif">
            <a:extLst>
              <a:ext uri="{FF2B5EF4-FFF2-40B4-BE49-F238E27FC236}">
                <a16:creationId xmlns:a16="http://schemas.microsoft.com/office/drawing/2014/main" id="{308CC6D5-9342-4991-8E72-10F42538D31E}"/>
              </a:ext>
            </a:extLst>
          </p:cNvPr>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0" y="1"/>
            <a:ext cx="2773345" cy="213334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m 11" descr="Tela de celular com texto preto sobre fundo branco&#10;&#10;Descrição gerada automaticamente">
            <a:extLst>
              <a:ext uri="{FF2B5EF4-FFF2-40B4-BE49-F238E27FC236}">
                <a16:creationId xmlns:a16="http://schemas.microsoft.com/office/drawing/2014/main" id="{913D51F4-FA33-4A06-87A7-B363053913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36421" y="1529170"/>
            <a:ext cx="6230776" cy="2402414"/>
          </a:xfrm>
          <a:prstGeom prst="rect">
            <a:avLst/>
          </a:prstGeom>
        </p:spPr>
      </p:pic>
      <p:pic>
        <p:nvPicPr>
          <p:cNvPr id="14" name="Imagem 13" descr="Tela de celular com texto preto sobre fundo branco&#10;&#10;Descrição gerada automaticamente">
            <a:extLst>
              <a:ext uri="{FF2B5EF4-FFF2-40B4-BE49-F238E27FC236}">
                <a16:creationId xmlns:a16="http://schemas.microsoft.com/office/drawing/2014/main" id="{6F53A7BD-604A-403B-A156-418724A84C0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59366" y="4137094"/>
            <a:ext cx="5584885" cy="2013746"/>
          </a:xfrm>
          <a:prstGeom prst="rect">
            <a:avLst/>
          </a:prstGeom>
        </p:spPr>
      </p:pic>
      <p:sp>
        <p:nvSpPr>
          <p:cNvPr id="3" name="Retângulo 2">
            <a:extLst>
              <a:ext uri="{FF2B5EF4-FFF2-40B4-BE49-F238E27FC236}">
                <a16:creationId xmlns:a16="http://schemas.microsoft.com/office/drawing/2014/main" id="{4503DED8-2C51-47E3-97AE-49FDFF20B318}"/>
              </a:ext>
            </a:extLst>
          </p:cNvPr>
          <p:cNvSpPr/>
          <p:nvPr/>
        </p:nvSpPr>
        <p:spPr>
          <a:xfrm>
            <a:off x="6047890" y="5043186"/>
            <a:ext cx="1123950" cy="276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 name="Conector de Seta Reta 8">
            <a:extLst>
              <a:ext uri="{FF2B5EF4-FFF2-40B4-BE49-F238E27FC236}">
                <a16:creationId xmlns:a16="http://schemas.microsoft.com/office/drawing/2014/main" id="{10C6CA3A-2E34-410D-8AC2-8A0BB846B3B8}"/>
              </a:ext>
            </a:extLst>
          </p:cNvPr>
          <p:cNvCxnSpPr>
            <a:cxnSpLocks/>
          </p:cNvCxnSpPr>
          <p:nvPr/>
        </p:nvCxnSpPr>
        <p:spPr>
          <a:xfrm>
            <a:off x="6031221" y="5169386"/>
            <a:ext cx="1140619" cy="0"/>
          </a:xfrm>
          <a:prstGeom prst="straightConnector1">
            <a:avLst/>
          </a:prstGeom>
          <a:ln w="19050">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710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Exercício  - </a:t>
            </a:r>
            <a:r>
              <a:rPr lang="pt-BR" err="1"/>
              <a:t>Arkanoid</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51122" y="1916535"/>
            <a:ext cx="11525692" cy="4804939"/>
          </a:xfrm>
        </p:spPr>
        <p:txBody>
          <a:bodyPr>
            <a:normAutofit fontScale="92500" lnSpcReduction="10000"/>
          </a:bodyPr>
          <a:lstStyle/>
          <a:p>
            <a:pPr>
              <a:buBlip>
                <a:blip r:embed="rId5"/>
              </a:buBlip>
            </a:pPr>
            <a:r>
              <a:rPr lang="pt-BR" sz="3600" dirty="0"/>
              <a:t> Simule um jogo de </a:t>
            </a:r>
            <a:r>
              <a:rPr lang="pt-BR" sz="3600" dirty="0" err="1"/>
              <a:t>Arkanoid</a:t>
            </a:r>
            <a:r>
              <a:rPr lang="pt-BR" sz="3600" dirty="0"/>
              <a:t>. Construa duas classes, Jogador e Bloco. Lembre-se de utilizar pacotes para organizar.</a:t>
            </a:r>
          </a:p>
          <a:p>
            <a:pPr>
              <a:buBlip>
                <a:blip r:embed="rId5"/>
              </a:buBlip>
            </a:pPr>
            <a:r>
              <a:rPr lang="pt-BR" sz="3600" dirty="0"/>
              <a:t> A cada novo bloco, incremente o número de blocos em jogo.</a:t>
            </a:r>
          </a:p>
          <a:p>
            <a:pPr>
              <a:buBlip>
                <a:blip r:embed="rId5"/>
              </a:buBlip>
            </a:pPr>
            <a:r>
              <a:rPr lang="pt-BR" sz="3600" dirty="0"/>
              <a:t> A cada bloco destruído, decremente o número de blocos em jogo e aumente a pontuação do Jogador. </a:t>
            </a:r>
          </a:p>
          <a:p>
            <a:pPr>
              <a:buBlip>
                <a:blip r:embed="rId5"/>
              </a:buBlip>
            </a:pPr>
            <a:r>
              <a:rPr lang="pt-BR" sz="3600" dirty="0"/>
              <a:t>Ao final, imprima o número de blocos criados, destruídos e a pontuação do jogador.</a:t>
            </a:r>
          </a:p>
          <a:p>
            <a:pPr>
              <a:buBlip>
                <a:blip r:embed="rId5"/>
              </a:buBlip>
            </a:pPr>
            <a:r>
              <a:rPr lang="pt-BR" sz="3600" dirty="0"/>
              <a:t>Crie um método estático em uma classe Conversor que converte a pontuação do jogador em moedas. 1 ponto = 100 moedas. Mostre o número de moedas na classe </a:t>
            </a:r>
            <a:r>
              <a:rPr lang="pt-BR" sz="3600" dirty="0" err="1"/>
              <a:t>Main</a:t>
            </a:r>
            <a:r>
              <a:rPr lang="pt-BR" sz="3600" dirty="0"/>
              <a:t>.</a:t>
            </a:r>
          </a:p>
          <a:p>
            <a:pPr marL="0" indent="0">
              <a:buNone/>
            </a:pPr>
            <a:endParaRPr lang="pt-BR" sz="3200" dirty="0"/>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987749" cy="1753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3637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Resolução dos Exercícios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9" name="Espaço Reservado para Conteúdo 2">
            <a:extLst>
              <a:ext uri="{FF2B5EF4-FFF2-40B4-BE49-F238E27FC236}">
                <a16:creationId xmlns:a16="http://schemas.microsoft.com/office/drawing/2014/main" id="{DED9E584-412A-4191-ABB5-66147879ADD7}"/>
              </a:ext>
            </a:extLst>
          </p:cNvPr>
          <p:cNvSpPr txBox="1">
            <a:spLocks/>
          </p:cNvSpPr>
          <p:nvPr/>
        </p:nvSpPr>
        <p:spPr>
          <a:xfrm>
            <a:off x="732803" y="1831205"/>
            <a:ext cx="10925797" cy="531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sz="3200">
                <a:hlinkClick r:id="rId5"/>
              </a:rPr>
              <a:t>https://github.com/chrislima-inatel/C206_C125</a:t>
            </a:r>
            <a:endParaRPr lang="pt-BR" sz="3200"/>
          </a:p>
          <a:p>
            <a:pPr marL="0" indent="0">
              <a:buNone/>
            </a:pPr>
            <a:endParaRPr lang="pt-BR" sz="3200"/>
          </a:p>
        </p:txBody>
      </p:sp>
      <p:pic>
        <p:nvPicPr>
          <p:cNvPr id="3" name="Picture 2">
            <a:extLst>
              <a:ext uri="{FF2B5EF4-FFF2-40B4-BE49-F238E27FC236}">
                <a16:creationId xmlns:a16="http://schemas.microsoft.com/office/drawing/2014/main" id="{B822A3DA-F61C-514F-8D5A-B4BE85C4355D}"/>
              </a:ext>
            </a:extLst>
          </p:cNvPr>
          <p:cNvPicPr>
            <a:picLocks noChangeAspect="1"/>
          </p:cNvPicPr>
          <p:nvPr/>
        </p:nvPicPr>
        <p:blipFill>
          <a:blip r:embed="rId6"/>
          <a:stretch>
            <a:fillRect/>
          </a:stretch>
        </p:blipFill>
        <p:spPr>
          <a:xfrm>
            <a:off x="4605556" y="3429000"/>
            <a:ext cx="2743200" cy="2743200"/>
          </a:xfrm>
          <a:prstGeom prst="rect">
            <a:avLst/>
          </a:prstGeom>
        </p:spPr>
      </p:pic>
    </p:spTree>
    <p:extLst>
      <p:ext uri="{BB962C8B-B14F-4D97-AF65-F5344CB8AC3E}">
        <p14:creationId xmlns:p14="http://schemas.microsoft.com/office/powerpoint/2010/main" val="1792216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Material Complementar</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26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B49B171B-8E2E-4B50-ADB2-87B0FC0D608E}"/>
              </a:ext>
            </a:extLst>
          </p:cNvPr>
          <p:cNvSpPr>
            <a:spLocks noGrp="1"/>
          </p:cNvSpPr>
          <p:nvPr>
            <p:ph idx="1"/>
          </p:nvPr>
        </p:nvSpPr>
        <p:spPr>
          <a:xfrm>
            <a:off x="838200" y="2348601"/>
            <a:ext cx="11353800" cy="1551411"/>
          </a:xfrm>
        </p:spPr>
        <p:txBody>
          <a:bodyPr>
            <a:noAutofit/>
          </a:bodyPr>
          <a:lstStyle/>
          <a:p>
            <a:pPr>
              <a:buBlip>
                <a:blip r:embed="rId5"/>
              </a:buBlip>
            </a:pPr>
            <a:r>
              <a:rPr lang="pt-BR" sz="3200"/>
              <a:t> Capítulo 5 da apostila FJ-11 </a:t>
            </a:r>
          </a:p>
          <a:p>
            <a:pPr lvl="1">
              <a:buBlip>
                <a:blip r:embed="rId5"/>
              </a:buBlip>
            </a:pPr>
            <a:r>
              <a:rPr lang="pt-BR" sz="3200"/>
              <a:t> Modificadores de Acesso e </a:t>
            </a:r>
            <a:r>
              <a:rPr lang="pt-BR" sz="3200">
                <a:solidFill>
                  <a:srgbClr val="FF0000"/>
                </a:solidFill>
              </a:rPr>
              <a:t>Atributos</a:t>
            </a:r>
            <a:r>
              <a:rPr lang="pt-BR" sz="3200"/>
              <a:t>(Membros) de Classe</a:t>
            </a:r>
          </a:p>
          <a:p>
            <a:pPr lvl="1">
              <a:buBlip>
                <a:blip r:embed="rId5"/>
              </a:buBlip>
            </a:pPr>
            <a:r>
              <a:rPr lang="pt-BR" sz="3200"/>
              <a:t> A partir do item 5.4</a:t>
            </a:r>
          </a:p>
          <a:p>
            <a:pPr marL="0" indent="0">
              <a:buNone/>
            </a:pPr>
            <a:endParaRPr lang="pt-BR" sz="3200"/>
          </a:p>
          <a:p>
            <a:pPr marL="0" indent="0">
              <a:buNone/>
            </a:pPr>
            <a:endParaRPr lang="pt-BR" sz="3200"/>
          </a:p>
        </p:txBody>
      </p:sp>
      <p:sp>
        <p:nvSpPr>
          <p:cNvPr id="13" name="Espaço Reservado para Conteúdo 2">
            <a:extLst>
              <a:ext uri="{FF2B5EF4-FFF2-40B4-BE49-F238E27FC236}">
                <a16:creationId xmlns:a16="http://schemas.microsoft.com/office/drawing/2014/main" id="{B2D92254-2B60-4F84-898E-67611B4EB7D4}"/>
              </a:ext>
            </a:extLst>
          </p:cNvPr>
          <p:cNvSpPr txBox="1">
            <a:spLocks/>
          </p:cNvSpPr>
          <p:nvPr/>
        </p:nvSpPr>
        <p:spPr>
          <a:xfrm>
            <a:off x="683425" y="1848802"/>
            <a:ext cx="11353800" cy="1551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pt-BR" sz="3200"/>
          </a:p>
        </p:txBody>
      </p:sp>
      <p:pic>
        <p:nvPicPr>
          <p:cNvPr id="1026" name="Picture 2" descr="Resultado de imagem para caelum">
            <a:extLst>
              <a:ext uri="{FF2B5EF4-FFF2-40B4-BE49-F238E27FC236}">
                <a16:creationId xmlns:a16="http://schemas.microsoft.com/office/drawing/2014/main" id="{D4EA277A-03C9-4436-933A-379B9919037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805" t="7582" r="7744" b="7319"/>
          <a:stretch/>
        </p:blipFill>
        <p:spPr bwMode="auto">
          <a:xfrm>
            <a:off x="5206721" y="4767674"/>
            <a:ext cx="1778558" cy="1771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1346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3</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Já sabemos que a palavra chave  “</a:t>
            </a:r>
            <a:r>
              <a:rPr lang="pt-BR" sz="3600">
                <a:solidFill>
                  <a:srgbClr val="0070C0"/>
                </a:solidFill>
              </a:rPr>
              <a:t>new</a:t>
            </a:r>
            <a:r>
              <a:rPr lang="pt-BR" sz="3600"/>
              <a:t>” </a:t>
            </a:r>
            <a:r>
              <a:rPr lang="pt-BR" sz="3600">
                <a:solidFill>
                  <a:srgbClr val="0070C0"/>
                </a:solidFill>
              </a:rPr>
              <a:t>invoca o construtor de uma classe</a:t>
            </a:r>
            <a:r>
              <a:rPr lang="pt-BR" sz="3600"/>
              <a:t> </a:t>
            </a:r>
            <a:r>
              <a:rPr lang="pt-BR" sz="3600">
                <a:solidFill>
                  <a:srgbClr val="0070C0"/>
                </a:solidFill>
              </a:rPr>
              <a:t>e cria a sua instância!</a:t>
            </a:r>
          </a:p>
          <a:p>
            <a:pPr>
              <a:buBlip>
                <a:blip r:embed="rId5"/>
              </a:buBlip>
            </a:pPr>
            <a:endParaRPr lang="pt-BR" sz="3200"/>
          </a:p>
        </p:txBody>
      </p:sp>
      <p:pic>
        <p:nvPicPr>
          <p:cNvPr id="3" name="Imagem 2">
            <a:extLst>
              <a:ext uri="{FF2B5EF4-FFF2-40B4-BE49-F238E27FC236}">
                <a16:creationId xmlns:a16="http://schemas.microsoft.com/office/drawing/2014/main" id="{61A108B7-DD5B-4D32-B77A-74DF9D1B3C3B}"/>
              </a:ext>
            </a:extLst>
          </p:cNvPr>
          <p:cNvPicPr>
            <a:picLocks noChangeAspect="1"/>
          </p:cNvPicPr>
          <p:nvPr/>
        </p:nvPicPr>
        <p:blipFill>
          <a:blip r:embed="rId6"/>
          <a:stretch>
            <a:fillRect/>
          </a:stretch>
        </p:blipFill>
        <p:spPr>
          <a:xfrm>
            <a:off x="1772873" y="3165475"/>
            <a:ext cx="8991600" cy="3190875"/>
          </a:xfrm>
          <a:prstGeom prst="rect">
            <a:avLst/>
          </a:prstGeom>
        </p:spPr>
      </p:pic>
      <p:pic>
        <p:nvPicPr>
          <p:cNvPr id="1026" name="Picture 2" descr="Resultado de imagem para construtor">
            <a:extLst>
              <a:ext uri="{FF2B5EF4-FFF2-40B4-BE49-F238E27FC236}">
                <a16:creationId xmlns:a16="http://schemas.microsoft.com/office/drawing/2014/main" id="{0389E35C-1EB5-49FC-A3DC-7B60651A79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060" y="160733"/>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4" name="Retângulo 3">
            <a:extLst>
              <a:ext uri="{FF2B5EF4-FFF2-40B4-BE49-F238E27FC236}">
                <a16:creationId xmlns:a16="http://schemas.microsoft.com/office/drawing/2014/main" id="{17473992-39BA-4513-AD61-C68950F34117}"/>
              </a:ext>
            </a:extLst>
          </p:cNvPr>
          <p:cNvSpPr/>
          <p:nvPr/>
        </p:nvSpPr>
        <p:spPr>
          <a:xfrm>
            <a:off x="2371060" y="5220586"/>
            <a:ext cx="8393413" cy="11357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91516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4</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Quando não declaramos o construtor explicitamente, o </a:t>
            </a:r>
            <a:r>
              <a:rPr lang="pt-BR" sz="3600">
                <a:solidFill>
                  <a:srgbClr val="0070C0"/>
                </a:solidFill>
              </a:rPr>
              <a:t>Java invoca o construtor implícito (Padrão)</a:t>
            </a:r>
            <a:r>
              <a:rPr lang="pt-BR" sz="3600"/>
              <a:t>. Porém, se passamos a deixar um construtor visível, o padrão não é mais fornecido.</a:t>
            </a:r>
          </a:p>
          <a:p>
            <a:pPr>
              <a:buBlip>
                <a:blip r:embed="rId5"/>
              </a:buBlip>
            </a:pPr>
            <a:endParaRPr lang="pt-BR" sz="3200"/>
          </a:p>
        </p:txBody>
      </p:sp>
      <p:pic>
        <p:nvPicPr>
          <p:cNvPr id="4" name="Imagem 3">
            <a:extLst>
              <a:ext uri="{FF2B5EF4-FFF2-40B4-BE49-F238E27FC236}">
                <a16:creationId xmlns:a16="http://schemas.microsoft.com/office/drawing/2014/main" id="{7F5B9BC9-8446-4B3F-8F96-E0D7A97BC4F6}"/>
              </a:ext>
            </a:extLst>
          </p:cNvPr>
          <p:cNvPicPr>
            <a:picLocks noChangeAspect="1"/>
          </p:cNvPicPr>
          <p:nvPr/>
        </p:nvPicPr>
        <p:blipFill>
          <a:blip r:embed="rId6"/>
          <a:stretch>
            <a:fillRect/>
          </a:stretch>
        </p:blipFill>
        <p:spPr>
          <a:xfrm>
            <a:off x="4287492" y="3429000"/>
            <a:ext cx="7479261" cy="2927350"/>
          </a:xfrm>
          <a:prstGeom prst="rect">
            <a:avLst/>
          </a:prstGeom>
        </p:spPr>
      </p:pic>
      <p:pic>
        <p:nvPicPr>
          <p:cNvPr id="9" name="Picture 2" descr="Resultado de imagem para construtor">
            <a:extLst>
              <a:ext uri="{FF2B5EF4-FFF2-40B4-BE49-F238E27FC236}">
                <a16:creationId xmlns:a16="http://schemas.microsoft.com/office/drawing/2014/main" id="{DB309890-CB87-4DC0-A1F6-DE790072C75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396C32EC-395F-414F-9F6A-144722E0B6A1}"/>
              </a:ext>
            </a:extLst>
          </p:cNvPr>
          <p:cNvSpPr/>
          <p:nvPr/>
        </p:nvSpPr>
        <p:spPr>
          <a:xfrm>
            <a:off x="4721623" y="4816549"/>
            <a:ext cx="7149811" cy="153980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837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5</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Os construtores podem receber </a:t>
            </a:r>
            <a:r>
              <a:rPr lang="pt-BR" sz="3600">
                <a:solidFill>
                  <a:srgbClr val="0070C0"/>
                </a:solidFill>
              </a:rPr>
              <a:t>parâmetros</a:t>
            </a:r>
            <a:r>
              <a:rPr lang="pt-BR" sz="3600"/>
              <a:t>, </a:t>
            </a:r>
            <a:r>
              <a:rPr lang="pt-BR" sz="3600">
                <a:solidFill>
                  <a:srgbClr val="0070C0"/>
                </a:solidFill>
              </a:rPr>
              <a:t>facilitando a inicialização de instâncias.</a:t>
            </a:r>
          </a:p>
          <a:p>
            <a:pPr marL="0" indent="0">
              <a:buNone/>
            </a:pPr>
            <a:endParaRPr lang="pt-BR" sz="3600"/>
          </a:p>
          <a:p>
            <a:pPr>
              <a:buBlip>
                <a:blip r:embed="rId5"/>
              </a:buBlip>
            </a:pPr>
            <a:endParaRPr lang="pt-BR" sz="3200"/>
          </a:p>
        </p:txBody>
      </p:sp>
      <p:pic>
        <p:nvPicPr>
          <p:cNvPr id="3" name="Imagem 2">
            <a:extLst>
              <a:ext uri="{FF2B5EF4-FFF2-40B4-BE49-F238E27FC236}">
                <a16:creationId xmlns:a16="http://schemas.microsoft.com/office/drawing/2014/main" id="{A4FAFDF7-FE5B-4101-94DB-1BF3A506F5B4}"/>
              </a:ext>
            </a:extLst>
          </p:cNvPr>
          <p:cNvPicPr>
            <a:picLocks noChangeAspect="1"/>
          </p:cNvPicPr>
          <p:nvPr/>
        </p:nvPicPr>
        <p:blipFill>
          <a:blip r:embed="rId6"/>
          <a:stretch>
            <a:fillRect/>
          </a:stretch>
        </p:blipFill>
        <p:spPr>
          <a:xfrm>
            <a:off x="320566" y="2922237"/>
            <a:ext cx="6154072" cy="3344419"/>
          </a:xfrm>
          <a:prstGeom prst="rect">
            <a:avLst/>
          </a:prstGeom>
        </p:spPr>
      </p:pic>
      <p:pic>
        <p:nvPicPr>
          <p:cNvPr id="9" name="Imagem 8">
            <a:extLst>
              <a:ext uri="{FF2B5EF4-FFF2-40B4-BE49-F238E27FC236}">
                <a16:creationId xmlns:a16="http://schemas.microsoft.com/office/drawing/2014/main" id="{D371B111-13AC-472D-9862-D03E984DB67B}"/>
              </a:ext>
            </a:extLst>
          </p:cNvPr>
          <p:cNvPicPr>
            <a:picLocks noChangeAspect="1"/>
          </p:cNvPicPr>
          <p:nvPr/>
        </p:nvPicPr>
        <p:blipFill>
          <a:blip r:embed="rId7"/>
          <a:stretch>
            <a:fillRect/>
          </a:stretch>
        </p:blipFill>
        <p:spPr>
          <a:xfrm>
            <a:off x="6376973" y="3329640"/>
            <a:ext cx="5699841" cy="1928113"/>
          </a:xfrm>
          <a:prstGeom prst="rect">
            <a:avLst/>
          </a:prstGeom>
        </p:spPr>
      </p:pic>
      <p:pic>
        <p:nvPicPr>
          <p:cNvPr id="11" name="Picture 2" descr="Resultado de imagem para construtor">
            <a:extLst>
              <a:ext uri="{FF2B5EF4-FFF2-40B4-BE49-F238E27FC236}">
                <a16:creationId xmlns:a16="http://schemas.microsoft.com/office/drawing/2014/main" id="{469564E5-E4B6-49FF-BB2B-C57DBD4C497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11">
            <a:extLst>
              <a:ext uri="{FF2B5EF4-FFF2-40B4-BE49-F238E27FC236}">
                <a16:creationId xmlns:a16="http://schemas.microsoft.com/office/drawing/2014/main" id="{09F201BB-56C3-4525-A0D8-A474180FF7AF}"/>
              </a:ext>
            </a:extLst>
          </p:cNvPr>
          <p:cNvSpPr/>
          <p:nvPr/>
        </p:nvSpPr>
        <p:spPr>
          <a:xfrm>
            <a:off x="733635" y="4326867"/>
            <a:ext cx="5560840" cy="20294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659E1D47-34A1-4EDD-9C64-11F7F448D280}"/>
              </a:ext>
            </a:extLst>
          </p:cNvPr>
          <p:cNvSpPr/>
          <p:nvPr/>
        </p:nvSpPr>
        <p:spPr>
          <a:xfrm>
            <a:off x="7276017" y="4125356"/>
            <a:ext cx="4800797" cy="39348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01899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6</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Perceba que no exemplo anterior, o construtor </a:t>
            </a:r>
            <a:r>
              <a:rPr lang="pt-BR" sz="3600">
                <a:solidFill>
                  <a:srgbClr val="0070C0"/>
                </a:solidFill>
              </a:rPr>
              <a:t>força </a:t>
            </a:r>
            <a:r>
              <a:rPr lang="pt-BR" sz="3600"/>
              <a:t>o</a:t>
            </a:r>
            <a:r>
              <a:rPr lang="pt-BR" sz="3600">
                <a:solidFill>
                  <a:srgbClr val="0070C0"/>
                </a:solidFill>
              </a:rPr>
              <a:t> </a:t>
            </a:r>
            <a:r>
              <a:rPr lang="pt-BR" sz="3600"/>
              <a:t>cliente a passar dois parâmetros durante a instanciação. </a:t>
            </a:r>
            <a:r>
              <a:rPr lang="pt-BR" sz="3600">
                <a:solidFill>
                  <a:srgbClr val="0070C0"/>
                </a:solidFill>
              </a:rPr>
              <a:t>Não é mais possível invocar o construtor vazio!</a:t>
            </a:r>
          </a:p>
          <a:p>
            <a:pPr marL="0" indent="0">
              <a:buNone/>
            </a:pPr>
            <a:endParaRPr lang="pt-BR" sz="3600"/>
          </a:p>
          <a:p>
            <a:pPr>
              <a:buBlip>
                <a:blip r:embed="rId5"/>
              </a:buBlip>
            </a:pPr>
            <a:endParaRPr lang="pt-BR" sz="3200"/>
          </a:p>
        </p:txBody>
      </p:sp>
      <p:pic>
        <p:nvPicPr>
          <p:cNvPr id="4" name="Imagem 3">
            <a:extLst>
              <a:ext uri="{FF2B5EF4-FFF2-40B4-BE49-F238E27FC236}">
                <a16:creationId xmlns:a16="http://schemas.microsoft.com/office/drawing/2014/main" id="{ECCACAAE-E75C-4C7D-87E1-79D661D7CC9F}"/>
              </a:ext>
            </a:extLst>
          </p:cNvPr>
          <p:cNvPicPr>
            <a:picLocks noChangeAspect="1"/>
          </p:cNvPicPr>
          <p:nvPr/>
        </p:nvPicPr>
        <p:blipFill>
          <a:blip r:embed="rId6"/>
          <a:stretch>
            <a:fillRect/>
          </a:stretch>
        </p:blipFill>
        <p:spPr>
          <a:xfrm>
            <a:off x="2657475" y="3649174"/>
            <a:ext cx="8028792" cy="2527789"/>
          </a:xfrm>
          <a:prstGeom prst="rect">
            <a:avLst/>
          </a:prstGeom>
        </p:spPr>
      </p:pic>
      <p:pic>
        <p:nvPicPr>
          <p:cNvPr id="9" name="Picture 2" descr="Resultado de imagem para construtor">
            <a:extLst>
              <a:ext uri="{FF2B5EF4-FFF2-40B4-BE49-F238E27FC236}">
                <a16:creationId xmlns:a16="http://schemas.microsoft.com/office/drawing/2014/main" id="{BA0A3DA3-C5CC-4892-B1A8-237ACC1BE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34345" cy="1734345"/>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10">
            <a:extLst>
              <a:ext uri="{FF2B5EF4-FFF2-40B4-BE49-F238E27FC236}">
                <a16:creationId xmlns:a16="http://schemas.microsoft.com/office/drawing/2014/main" id="{7618DD7D-B6FC-4DF3-BC2D-27CB319C0D92}"/>
              </a:ext>
            </a:extLst>
          </p:cNvPr>
          <p:cNvSpPr/>
          <p:nvPr/>
        </p:nvSpPr>
        <p:spPr>
          <a:xfrm>
            <a:off x="3997843" y="4829619"/>
            <a:ext cx="4612758" cy="9544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00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7</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0" name="Espaço Reservado para Conteúdo 2">
            <a:extLst>
              <a:ext uri="{FF2B5EF4-FFF2-40B4-BE49-F238E27FC236}">
                <a16:creationId xmlns:a16="http://schemas.microsoft.com/office/drawing/2014/main" id="{3ED90CEF-9679-9344-9F4B-FCA834934598}"/>
              </a:ext>
            </a:extLst>
          </p:cNvPr>
          <p:cNvSpPr>
            <a:spLocks noGrp="1"/>
          </p:cNvSpPr>
          <p:nvPr>
            <p:ph idx="1"/>
          </p:nvPr>
        </p:nvSpPr>
        <p:spPr>
          <a:xfrm>
            <a:off x="838200" y="1825625"/>
            <a:ext cx="11033234" cy="4351338"/>
          </a:xfrm>
        </p:spPr>
        <p:txBody>
          <a:bodyPr>
            <a:normAutofit/>
          </a:bodyPr>
          <a:lstStyle/>
          <a:p>
            <a:pPr>
              <a:buBlip>
                <a:blip r:embed="rId5"/>
              </a:buBlip>
            </a:pPr>
            <a:r>
              <a:rPr lang="pt-BR" sz="3600"/>
              <a:t> Mas e se </a:t>
            </a:r>
            <a:r>
              <a:rPr lang="pt-BR" sz="3600">
                <a:solidFill>
                  <a:srgbClr val="0070C0"/>
                </a:solidFill>
              </a:rPr>
              <a:t>ainda desejamos oferecer </a:t>
            </a:r>
            <a:r>
              <a:rPr lang="pt-BR" sz="3600"/>
              <a:t>uma opção de </a:t>
            </a:r>
            <a:r>
              <a:rPr lang="pt-BR" sz="3600">
                <a:solidFill>
                  <a:srgbClr val="0070C0"/>
                </a:solidFill>
              </a:rPr>
              <a:t>construtor vazio? </a:t>
            </a:r>
          </a:p>
          <a:p>
            <a:pPr>
              <a:buBlip>
                <a:blip r:embed="rId5"/>
              </a:buBlip>
            </a:pPr>
            <a:r>
              <a:rPr lang="pt-BR" sz="3600"/>
              <a:t> Podemos fazer a </a:t>
            </a:r>
            <a:r>
              <a:rPr lang="pt-BR" sz="3600">
                <a:solidFill>
                  <a:srgbClr val="0070C0"/>
                </a:solidFill>
              </a:rPr>
              <a:t>sobrecarga de construtores</a:t>
            </a:r>
            <a:r>
              <a:rPr lang="pt-BR" sz="3600"/>
              <a:t>. Basta escrever </a:t>
            </a:r>
            <a:r>
              <a:rPr lang="pt-BR" sz="3600">
                <a:solidFill>
                  <a:srgbClr val="0070C0"/>
                </a:solidFill>
              </a:rPr>
              <a:t>parâmetros diferentes!</a:t>
            </a:r>
          </a:p>
          <a:p>
            <a:pPr>
              <a:buBlip>
                <a:blip r:embed="rId5"/>
              </a:buBlip>
            </a:pPr>
            <a:r>
              <a:rPr lang="pt-BR" sz="3600"/>
              <a:t> O </a:t>
            </a:r>
            <a:r>
              <a:rPr lang="pt-BR" sz="3600">
                <a:solidFill>
                  <a:srgbClr val="0070C0"/>
                </a:solidFill>
              </a:rPr>
              <a:t>Compilador sabe </a:t>
            </a:r>
            <a:r>
              <a:rPr lang="pt-BR" sz="3600"/>
              <a:t>qual construtor invocar, desde que os </a:t>
            </a:r>
            <a:r>
              <a:rPr lang="pt-BR" sz="3600">
                <a:solidFill>
                  <a:srgbClr val="0070C0"/>
                </a:solidFill>
              </a:rPr>
              <a:t>parâmetros sejam diferentes</a:t>
            </a:r>
          </a:p>
          <a:p>
            <a:pPr marL="0" indent="0">
              <a:buNone/>
            </a:pPr>
            <a:endParaRPr lang="pt-BR" sz="3600"/>
          </a:p>
          <a:p>
            <a:pPr>
              <a:buBlip>
                <a:blip r:embed="rId5"/>
              </a:buBlip>
            </a:pPr>
            <a:endParaRPr lang="pt-BR" sz="3200"/>
          </a:p>
        </p:txBody>
      </p:sp>
    </p:spTree>
    <p:extLst>
      <p:ext uri="{BB962C8B-B14F-4D97-AF65-F5344CB8AC3E}">
        <p14:creationId xmlns:p14="http://schemas.microsoft.com/office/powerpoint/2010/main" val="160021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anim calcmode="lin" valueType="num">
                                      <p:cBhvr additive="base">
                                        <p:cTn id="7"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Construtores</a:t>
            </a: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8</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pic>
        <p:nvPicPr>
          <p:cNvPr id="12" name="Imagem 11">
            <a:extLst>
              <a:ext uri="{FF2B5EF4-FFF2-40B4-BE49-F238E27FC236}">
                <a16:creationId xmlns:a16="http://schemas.microsoft.com/office/drawing/2014/main" id="{0F96CDA3-DB42-4B66-BB1B-F8BC185120E5}"/>
              </a:ext>
            </a:extLst>
          </p:cNvPr>
          <p:cNvPicPr>
            <a:picLocks noChangeAspect="1"/>
          </p:cNvPicPr>
          <p:nvPr/>
        </p:nvPicPr>
        <p:blipFill>
          <a:blip r:embed="rId5"/>
          <a:stretch>
            <a:fillRect/>
          </a:stretch>
        </p:blipFill>
        <p:spPr>
          <a:xfrm>
            <a:off x="6049614" y="2458040"/>
            <a:ext cx="6096000" cy="2411517"/>
          </a:xfrm>
          <a:prstGeom prst="rect">
            <a:avLst/>
          </a:prstGeom>
        </p:spPr>
      </p:pic>
      <p:pic>
        <p:nvPicPr>
          <p:cNvPr id="13" name="Imagem 12">
            <a:extLst>
              <a:ext uri="{FF2B5EF4-FFF2-40B4-BE49-F238E27FC236}">
                <a16:creationId xmlns:a16="http://schemas.microsoft.com/office/drawing/2014/main" id="{869C809A-4F6F-4224-BBDF-87130B8B7CD0}"/>
              </a:ext>
            </a:extLst>
          </p:cNvPr>
          <p:cNvPicPr>
            <a:picLocks noChangeAspect="1"/>
          </p:cNvPicPr>
          <p:nvPr/>
        </p:nvPicPr>
        <p:blipFill>
          <a:blip r:embed="rId6"/>
          <a:stretch>
            <a:fillRect/>
          </a:stretch>
        </p:blipFill>
        <p:spPr>
          <a:xfrm>
            <a:off x="366414" y="1608613"/>
            <a:ext cx="5353629" cy="4110369"/>
          </a:xfrm>
          <a:prstGeom prst="rect">
            <a:avLst/>
          </a:prstGeom>
        </p:spPr>
      </p:pic>
      <p:sp>
        <p:nvSpPr>
          <p:cNvPr id="9" name="Retângulo 8">
            <a:extLst>
              <a:ext uri="{FF2B5EF4-FFF2-40B4-BE49-F238E27FC236}">
                <a16:creationId xmlns:a16="http://schemas.microsoft.com/office/drawing/2014/main" id="{032051BE-3B12-4EDD-9DBB-4B22FFDAB70E}"/>
              </a:ext>
            </a:extLst>
          </p:cNvPr>
          <p:cNvSpPr/>
          <p:nvPr/>
        </p:nvSpPr>
        <p:spPr>
          <a:xfrm>
            <a:off x="366414" y="1980793"/>
            <a:ext cx="5353628" cy="119668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A5327C97-1438-4AF7-A58B-1F4922DB9019}"/>
              </a:ext>
            </a:extLst>
          </p:cNvPr>
          <p:cNvSpPr/>
          <p:nvPr/>
        </p:nvSpPr>
        <p:spPr>
          <a:xfrm>
            <a:off x="258414" y="3467586"/>
            <a:ext cx="2594344" cy="95338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26A81A58-F91F-4A1E-ACC0-C8FFE76CB500}"/>
              </a:ext>
            </a:extLst>
          </p:cNvPr>
          <p:cNvSpPr/>
          <p:nvPr/>
        </p:nvSpPr>
        <p:spPr>
          <a:xfrm>
            <a:off x="258413" y="4711074"/>
            <a:ext cx="3976577" cy="10079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 name="Conector de Seta Reta 3">
            <a:extLst>
              <a:ext uri="{FF2B5EF4-FFF2-40B4-BE49-F238E27FC236}">
                <a16:creationId xmlns:a16="http://schemas.microsoft.com/office/drawing/2014/main" id="{89656371-3D02-42C0-8EF6-1E0245C5A2B8}"/>
              </a:ext>
            </a:extLst>
          </p:cNvPr>
          <p:cNvCxnSpPr>
            <a:cxnSpLocks/>
          </p:cNvCxnSpPr>
          <p:nvPr/>
        </p:nvCxnSpPr>
        <p:spPr>
          <a:xfrm flipV="1">
            <a:off x="3086674" y="3274829"/>
            <a:ext cx="3359889" cy="540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6A0207CB-CC3A-47C7-B80A-A671D3ADD6A8}"/>
              </a:ext>
            </a:extLst>
          </p:cNvPr>
          <p:cNvCxnSpPr>
            <a:cxnSpLocks/>
          </p:cNvCxnSpPr>
          <p:nvPr/>
        </p:nvCxnSpPr>
        <p:spPr>
          <a:xfrm>
            <a:off x="3894749" y="2586913"/>
            <a:ext cx="2551814" cy="18340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Conector de Seta Reta 17">
            <a:extLst>
              <a:ext uri="{FF2B5EF4-FFF2-40B4-BE49-F238E27FC236}">
                <a16:creationId xmlns:a16="http://schemas.microsoft.com/office/drawing/2014/main" id="{E796A182-4C60-4CBC-AB67-2BF26142E4D8}"/>
              </a:ext>
            </a:extLst>
          </p:cNvPr>
          <p:cNvCxnSpPr>
            <a:cxnSpLocks/>
          </p:cNvCxnSpPr>
          <p:nvPr/>
        </p:nvCxnSpPr>
        <p:spPr>
          <a:xfrm flipV="1">
            <a:off x="3802600" y="3783601"/>
            <a:ext cx="2760921" cy="14291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116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pPr algn="ctr"/>
            <a:r>
              <a:rPr lang="pt-BR"/>
              <a:t>Modificador </a:t>
            </a:r>
            <a:r>
              <a:rPr lang="pt-BR" b="1" i="1" err="1"/>
              <a:t>Static</a:t>
            </a:r>
            <a:r>
              <a:rPr lang="pt-BR" b="1" i="1"/>
              <a:t> – </a:t>
            </a:r>
            <a:r>
              <a:rPr lang="pt-BR" b="1"/>
              <a:t>Modificador de Acesso Global</a:t>
            </a:r>
            <a:endParaRPr lang="pt-BR"/>
          </a:p>
        </p:txBody>
      </p:sp>
      <p:sp>
        <p:nvSpPr>
          <p:cNvPr id="8" name="Retângulo 6"/>
          <p:cNvSpPr/>
          <p:nvPr/>
        </p:nvSpPr>
        <p:spPr>
          <a:xfrm>
            <a:off x="0" y="0"/>
            <a:ext cx="216000" cy="6858000"/>
          </a:xfrm>
          <a:prstGeom prst="rect">
            <a:avLst/>
          </a:prstGeom>
          <a:solidFill>
            <a:srgbClr val="045A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Espaço Reservado para Número de Slide 4">
            <a:extLst>
              <a:ext uri="{FF2B5EF4-FFF2-40B4-BE49-F238E27FC236}">
                <a16:creationId xmlns:a16="http://schemas.microsoft.com/office/drawing/2014/main" id="{93A8A103-1D2E-4575-8E4F-2722A4430001}"/>
              </a:ext>
            </a:extLst>
          </p:cNvPr>
          <p:cNvSpPr>
            <a:spLocks noGrp="1"/>
          </p:cNvSpPr>
          <p:nvPr>
            <p:ph type="sldNum" sz="quarter" idx="12"/>
          </p:nvPr>
        </p:nvSpPr>
        <p:spPr/>
        <p:txBody>
          <a:bodyPr/>
          <a:lstStyle/>
          <a:p>
            <a:fld id="{496F7F01-F75C-4AEA-A623-ABCD56CA9913}" type="slidenum">
              <a:rPr lang="pt-BR" smtClean="0"/>
              <a:t>9</a:t>
            </a:fld>
            <a:endParaRPr lang="pt-BR"/>
          </a:p>
        </p:txBody>
      </p:sp>
      <p:pic>
        <p:nvPicPr>
          <p:cNvPr id="7" name="Imagem 6" descr="Uma imagem contendo comida, desenho&#10;&#10;Descrição gerada automaticamente">
            <a:extLst>
              <a:ext uri="{FF2B5EF4-FFF2-40B4-BE49-F238E27FC236}">
                <a16:creationId xmlns:a16="http://schemas.microsoft.com/office/drawing/2014/main" id="{9CB328E3-8806-47F5-A0EB-1D7FDF40F5A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911" b="96875" l="9040" r="89831">
                        <a14:foregroundMark x1="54237" y1="39286" x2="54237" y2="39286"/>
                        <a14:foregroundMark x1="22034" y1="58036" x2="22034" y2="58036"/>
                        <a14:foregroundMark x1="18644" y1="58482" x2="18644" y2="58482"/>
                        <a14:foregroundMark x1="89266" y1="60268" x2="89266" y2="60268"/>
                        <a14:foregroundMark x1="44633" y1="70982" x2="44633" y2="70982"/>
                        <a14:foregroundMark x1="50282" y1="79464" x2="50282" y2="79464"/>
                        <a14:foregroundMark x1="9040" y1="86607" x2="9040" y2="86607"/>
                        <a14:foregroundMark x1="42373" y1="90179" x2="42373" y2="90179"/>
                        <a14:foregroundMark x1="48023" y1="96875" x2="48023" y2="96875"/>
                        <a14:foregroundMark x1="42373" y1="90179" x2="42373" y2="90179"/>
                        <a14:foregroundMark x1="62712" y1="7143" x2="62712" y2="7143"/>
                        <a14:foregroundMark x1="61582" y1="4911" x2="61582" y2="4911"/>
                        <a14:backgroundMark x1="42938" y1="38393" x2="42938" y2="38393"/>
                      </a14:backgroundRemoval>
                    </a14:imgEffect>
                  </a14:imgLayer>
                </a14:imgProps>
              </a:ext>
              <a:ext uri="{28A0092B-C50C-407E-A947-70E740481C1C}">
                <a14:useLocalDpi xmlns:a14="http://schemas.microsoft.com/office/drawing/2010/main" val="0"/>
              </a:ext>
            </a:extLst>
          </a:blip>
          <a:stretch>
            <a:fillRect/>
          </a:stretch>
        </p:blipFill>
        <p:spPr>
          <a:xfrm>
            <a:off x="10850923" y="94827"/>
            <a:ext cx="1225891" cy="1551411"/>
          </a:xfrm>
          <a:prstGeom prst="rect">
            <a:avLst/>
          </a:prstGeom>
        </p:spPr>
      </p:pic>
      <p:sp>
        <p:nvSpPr>
          <p:cNvPr id="13" name="Espaço Reservado para Conteúdo 2">
            <a:extLst>
              <a:ext uri="{FF2B5EF4-FFF2-40B4-BE49-F238E27FC236}">
                <a16:creationId xmlns:a16="http://schemas.microsoft.com/office/drawing/2014/main" id="{5301C884-7FD9-42E9-B809-C55621FAF050}"/>
              </a:ext>
            </a:extLst>
          </p:cNvPr>
          <p:cNvSpPr>
            <a:spLocks noGrp="1"/>
          </p:cNvSpPr>
          <p:nvPr>
            <p:ph idx="1"/>
          </p:nvPr>
        </p:nvSpPr>
        <p:spPr>
          <a:xfrm>
            <a:off x="561754" y="1690688"/>
            <a:ext cx="11353800" cy="1977103"/>
          </a:xfrm>
        </p:spPr>
        <p:txBody>
          <a:bodyPr>
            <a:normAutofit/>
          </a:bodyPr>
          <a:lstStyle/>
          <a:p>
            <a:pPr>
              <a:buBlip>
                <a:blip r:embed="rId5"/>
              </a:buBlip>
            </a:pPr>
            <a:r>
              <a:rPr lang="pt-BR" sz="3600"/>
              <a:t> Imagine que estamos modelando um jogo estilo </a:t>
            </a:r>
            <a:r>
              <a:rPr lang="pt-BR" sz="3600" err="1"/>
              <a:t>Arkanoid</a:t>
            </a:r>
            <a:r>
              <a:rPr lang="pt-BR" sz="3600"/>
              <a:t>, e queremos saber quantos blocos existem no jogo</a:t>
            </a:r>
            <a:endParaRPr lang="pt-BR" sz="3200" b="1" i="1">
              <a:solidFill>
                <a:srgbClr val="FF0000"/>
              </a:solidFill>
            </a:endParaRPr>
          </a:p>
        </p:txBody>
      </p:sp>
      <p:pic>
        <p:nvPicPr>
          <p:cNvPr id="2050" name="Picture 2" descr="Resultado de imagem para arkanoid style game gif">
            <a:extLst>
              <a:ext uri="{FF2B5EF4-FFF2-40B4-BE49-F238E27FC236}">
                <a16:creationId xmlns:a16="http://schemas.microsoft.com/office/drawing/2014/main" id="{5C1D0AC4-46A7-40C5-98E9-D82D7BF3365B}"/>
              </a:ext>
            </a:extLst>
          </p:cNvPr>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3524804" y="2882961"/>
            <a:ext cx="5714890" cy="3354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258488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77C52507B84D94D8D97F025A084E333" ma:contentTypeVersion="0" ma:contentTypeDescription="Crie um novo documento." ma:contentTypeScope="" ma:versionID="b7259b4bf12595207abde1b2ac066a29">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1EF398-B1B1-4FB6-BEB2-21B914B6086A}"/>
</file>

<file path=customXml/itemProps2.xml><?xml version="1.0" encoding="utf-8"?>
<ds:datastoreItem xmlns:ds="http://schemas.openxmlformats.org/officeDocument/2006/customXml" ds:itemID="{402AF22C-9390-4350-9511-4D0E4AC8ADF1}"/>
</file>

<file path=customXml/itemProps3.xml><?xml version="1.0" encoding="utf-8"?>
<ds:datastoreItem xmlns:ds="http://schemas.openxmlformats.org/officeDocument/2006/customXml" ds:itemID="{49D804EA-7C90-4F0C-A753-501840EE6E65}"/>
</file>

<file path=docProps/app.xml><?xml version="1.0" encoding="utf-8"?>
<Properties xmlns="http://schemas.openxmlformats.org/officeDocument/2006/extended-properties" xmlns:vt="http://schemas.openxmlformats.org/officeDocument/2006/docPropsVTypes">
  <TotalTime>42</TotalTime>
  <Words>851</Words>
  <Application>Microsoft Macintosh PowerPoint</Application>
  <PresentationFormat>Widescreen</PresentationFormat>
  <Paragraphs>104</Paragraphs>
  <Slides>26</Slides>
  <Notes>26</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26</vt:i4>
      </vt:variant>
    </vt:vector>
  </HeadingPairs>
  <TitlesOfParts>
    <vt:vector size="30" baseType="lpstr">
      <vt:lpstr>Arial</vt:lpstr>
      <vt:lpstr>Calibri</vt:lpstr>
      <vt:lpstr>Calibri Light</vt:lpstr>
      <vt:lpstr>Tema do Office</vt:lpstr>
      <vt:lpstr>    C206/C06 – Programação Orientada a Objetos com Java   Construtores e o Modificador Static</vt:lpstr>
      <vt:lpstr>Objetivos</vt:lpstr>
      <vt:lpstr>Construtores</vt:lpstr>
      <vt:lpstr>Construtores</vt:lpstr>
      <vt:lpstr>Construtores</vt:lpstr>
      <vt:lpstr>Construtores</vt:lpstr>
      <vt:lpstr>Construtores</vt:lpstr>
      <vt:lpstr>Construtores</vt:lpstr>
      <vt:lpstr>Modificador Static – Modificador de Acesso Global</vt:lpstr>
      <vt:lpstr>Modificador Static</vt:lpstr>
      <vt:lpstr>Modificador Static</vt:lpstr>
      <vt:lpstr>Modificador Static</vt:lpstr>
      <vt:lpstr>Modificador Static</vt:lpstr>
      <vt:lpstr>Modificador Static</vt:lpstr>
      <vt:lpstr>Modificador Static</vt:lpstr>
      <vt:lpstr>Modificador Static</vt:lpstr>
      <vt:lpstr>Modificador Static</vt:lpstr>
      <vt:lpstr>Modificador Static</vt:lpstr>
      <vt:lpstr>Modificador Static</vt:lpstr>
      <vt:lpstr>Exercício 1 – Space Shooter</vt:lpstr>
      <vt:lpstr>Exercício 1 – Space Shooter</vt:lpstr>
      <vt:lpstr>Exercício 1 – Space Shooter</vt:lpstr>
      <vt:lpstr>Exercício 1 – Space Shooter</vt:lpstr>
      <vt:lpstr>Exercício  - Arkanoid</vt:lpstr>
      <vt:lpstr>Resolução dos Exercícios</vt:lpstr>
      <vt:lpstr>Material Complementar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Chris Lima</dc:creator>
  <cp:lastModifiedBy>Chris Lima</cp:lastModifiedBy>
  <cp:revision>1</cp:revision>
  <cp:lastPrinted>2020-02-10T23:00:40Z</cp:lastPrinted>
  <dcterms:created xsi:type="dcterms:W3CDTF">2020-01-25T18:01:00Z</dcterms:created>
  <dcterms:modified xsi:type="dcterms:W3CDTF">2024-04-02T16:34:35Z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0x010100F77C52507B84D94D8D97F025A084E333</vt:lpwstr>
  </property>
</Properties>
</file>