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7" r:id="rId2"/>
    <p:sldId id="259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304" r:id="rId28"/>
    <p:sldId id="418" r:id="rId29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2"/>
    <p:restoredTop sz="94719"/>
  </p:normalViewPr>
  <p:slideViewPr>
    <p:cSldViewPr snapToGrid="0">
      <p:cViewPr varScale="1">
        <p:scale>
          <a:sx n="107" d="100"/>
          <a:sy n="10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Windows Live" clId="Web-{71A25A68-FCA9-4022-9039-A1A2420470D0}"/>
    <pc:docChg chg="modSld">
      <pc:chgData name="Phyllipe Lima" userId="afbdb2a7827722fd" providerId="Windows Live" clId="Web-{71A25A68-FCA9-4022-9039-A1A2420470D0}" dt="2021-04-23T23:46:07.905" v="3" actId="1076"/>
      <pc:docMkLst>
        <pc:docMk/>
      </pc:docMkLst>
      <pc:sldChg chg="modSp">
        <pc:chgData name="Phyllipe Lima" userId="afbdb2a7827722fd" providerId="Windows Live" clId="Web-{71A25A68-FCA9-4022-9039-A1A2420470D0}" dt="2021-04-23T23:46:07.905" v="3" actId="1076"/>
        <pc:sldMkLst>
          <pc:docMk/>
          <pc:sldMk cId="4103153938" sldId="450"/>
        </pc:sldMkLst>
        <pc:spChg chg="mod">
          <ac:chgData name="Phyllipe Lima" userId="afbdb2a7827722fd" providerId="Windows Live" clId="Web-{71A25A68-FCA9-4022-9039-A1A2420470D0}" dt="2021-04-23T23:46:07.905" v="3" actId="1076"/>
          <ac:spMkLst>
            <pc:docMk/>
            <pc:sldMk cId="4103153938" sldId="450"/>
            <ac:spMk id="13" creationId="{964D686C-9C9B-419A-988C-846670157BDC}"/>
          </ac:spMkLst>
        </pc:spChg>
        <pc:picChg chg="mod">
          <ac:chgData name="Phyllipe Lima" userId="afbdb2a7827722fd" providerId="Windows Live" clId="Web-{71A25A68-FCA9-4022-9039-A1A2420470D0}" dt="2021-04-23T23:46:00.061" v="0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  <pc:docChgLst>
    <pc:chgData name="Phyllipe Lima" userId="afbdb2a7827722fd" providerId="LiveId" clId="{AF387B0B-9313-40B3-9F29-A1A75BA6C121}"/>
    <pc:docChg chg="custSel addSld modSld">
      <pc:chgData name="Phyllipe Lima" userId="afbdb2a7827722fd" providerId="LiveId" clId="{AF387B0B-9313-40B3-9F29-A1A75BA6C121}" dt="2020-04-05T23:22:42.589" v="50"/>
      <pc:docMkLst>
        <pc:docMk/>
      </pc:docMkLst>
      <pc:sldChg chg="add">
        <pc:chgData name="Phyllipe Lima" userId="afbdb2a7827722fd" providerId="LiveId" clId="{AF387B0B-9313-40B3-9F29-A1A75BA6C121}" dt="2020-04-05T23:22:42.589" v="50"/>
        <pc:sldMkLst>
          <pc:docMk/>
          <pc:sldMk cId="3771346874" sldId="418"/>
        </pc:sldMkLst>
      </pc:sldChg>
      <pc:sldChg chg="modSp add mod">
        <pc:chgData name="Phyllipe Lima" userId="afbdb2a7827722fd" providerId="LiveId" clId="{AF387B0B-9313-40B3-9F29-A1A75BA6C121}" dt="2020-04-05T22:56:56.027" v="25" actId="20577"/>
        <pc:sldMkLst>
          <pc:docMk/>
          <pc:sldMk cId="3368561108" sldId="452"/>
        </pc:sldMkLst>
        <pc:spChg chg="mod">
          <ac:chgData name="Phyllipe Lima" userId="afbdb2a7827722fd" providerId="LiveId" clId="{AF387B0B-9313-40B3-9F29-A1A75BA6C121}" dt="2020-04-05T22:56:56.027" v="25" actId="20577"/>
          <ac:spMkLst>
            <pc:docMk/>
            <pc:sldMk cId="3368561108" sldId="452"/>
            <ac:spMk id="9" creationId="{D0A97853-0371-4A44-89FC-C7631D39F27C}"/>
          </ac:spMkLst>
        </pc:spChg>
      </pc:sldChg>
      <pc:sldChg chg="delSp modSp add mod">
        <pc:chgData name="Phyllipe Lima" userId="afbdb2a7827722fd" providerId="LiveId" clId="{AF387B0B-9313-40B3-9F29-A1A75BA6C121}" dt="2020-04-05T23:22:24.065" v="49" actId="478"/>
        <pc:sldMkLst>
          <pc:docMk/>
          <pc:sldMk cId="2940052293" sldId="453"/>
        </pc:sldMkLst>
        <pc:spChg chg="mod">
          <ac:chgData name="Phyllipe Lima" userId="afbdb2a7827722fd" providerId="LiveId" clId="{AF387B0B-9313-40B3-9F29-A1A75BA6C121}" dt="2020-04-05T23:22:19.297" v="47" actId="20577"/>
          <ac:spMkLst>
            <pc:docMk/>
            <pc:sldMk cId="2940052293" sldId="453"/>
            <ac:spMk id="2" creationId="{00000000-0000-0000-0000-000000000000}"/>
          </ac:spMkLst>
        </pc:spChg>
        <pc:spChg chg="mod">
          <ac:chgData name="Phyllipe Lima" userId="afbdb2a7827722fd" providerId="LiveId" clId="{AF387B0B-9313-40B3-9F29-A1A75BA6C121}" dt="2020-04-05T23:22:23.031" v="48" actId="6549"/>
          <ac:spMkLst>
            <pc:docMk/>
            <pc:sldMk cId="2940052293" sldId="453"/>
            <ac:spMk id="9" creationId="{DED9E584-412A-4191-ABB5-66147879ADD7}"/>
          </ac:spMkLst>
        </pc:spChg>
        <pc:picChg chg="del">
          <ac:chgData name="Phyllipe Lima" userId="afbdb2a7827722fd" providerId="LiveId" clId="{AF387B0B-9313-40B3-9F29-A1A75BA6C121}" dt="2020-04-05T23:22:24.065" v="49" actId="478"/>
          <ac:picMkLst>
            <pc:docMk/>
            <pc:sldMk cId="2940052293" sldId="453"/>
            <ac:picMk id="3" creationId="{B822A3DA-F61C-514F-8D5A-B4BE85C4355D}"/>
          </ac:picMkLst>
        </pc:picChg>
      </pc:sldChg>
    </pc:docChg>
  </pc:docChgLst>
  <pc:docChgLst>
    <pc:chgData name="Phyllipe Lima" userId="afbdb2a7827722fd" providerId="LiveId" clId="{F17BAA97-C061-754D-A374-0E79964338B9}"/>
    <pc:docChg chg="delSld modSld modShowInfo">
      <pc:chgData name="Phyllipe Lima" userId="afbdb2a7827722fd" providerId="LiveId" clId="{F17BAA97-C061-754D-A374-0E79964338B9}" dt="2020-10-16T13:48:13.637" v="6" actId="1076"/>
      <pc:docMkLst>
        <pc:docMk/>
      </pc:docMkLst>
      <pc:sldChg chg="del">
        <pc:chgData name="Phyllipe Lima" userId="afbdb2a7827722fd" providerId="LiveId" clId="{F17BAA97-C061-754D-A374-0E79964338B9}" dt="2020-10-14T20:14:09.799" v="0" actId="2696"/>
        <pc:sldMkLst>
          <pc:docMk/>
          <pc:sldMk cId="2500104174" sldId="427"/>
        </pc:sldMkLst>
      </pc:sldChg>
      <pc:sldChg chg="modSp">
        <pc:chgData name="Phyllipe Lima" userId="afbdb2a7827722fd" providerId="LiveId" clId="{F17BAA97-C061-754D-A374-0E79964338B9}" dt="2020-10-14T20:14:41.725" v="2" actId="20577"/>
        <pc:sldMkLst>
          <pc:docMk/>
          <pc:sldMk cId="1198173048" sldId="433"/>
        </pc:sldMkLst>
        <pc:spChg chg="mod">
          <ac:chgData name="Phyllipe Lima" userId="afbdb2a7827722fd" providerId="LiveId" clId="{F17BAA97-C061-754D-A374-0E79964338B9}" dt="2020-10-14T20:14:41.725" v="2" actId="20577"/>
          <ac:spMkLst>
            <pc:docMk/>
            <pc:sldMk cId="1198173048" sldId="433"/>
            <ac:spMk id="10" creationId="{0025EA58-FC97-4A70-A2EA-CC698A9A02BB}"/>
          </ac:spMkLst>
        </pc:spChg>
      </pc:sldChg>
      <pc:sldChg chg="modSp">
        <pc:chgData name="Phyllipe Lima" userId="afbdb2a7827722fd" providerId="LiveId" clId="{F17BAA97-C061-754D-A374-0E79964338B9}" dt="2020-10-14T23:28:43.055" v="4" actId="20577"/>
        <pc:sldMkLst>
          <pc:docMk/>
          <pc:sldMk cId="482275969" sldId="439"/>
        </pc:sldMkLst>
        <pc:spChg chg="mod">
          <ac:chgData name="Phyllipe Lima" userId="afbdb2a7827722fd" providerId="LiveId" clId="{F17BAA97-C061-754D-A374-0E79964338B9}" dt="2020-10-14T23:28:43.055" v="4" actId="20577"/>
          <ac:spMkLst>
            <pc:docMk/>
            <pc:sldMk cId="482275969" sldId="439"/>
            <ac:spMk id="10" creationId="{0025EA58-FC97-4A70-A2EA-CC698A9A02BB}"/>
          </ac:spMkLst>
        </pc:spChg>
      </pc:sldChg>
      <pc:sldChg chg="modSp mod">
        <pc:chgData name="Phyllipe Lima" userId="afbdb2a7827722fd" providerId="LiveId" clId="{F17BAA97-C061-754D-A374-0E79964338B9}" dt="2020-10-16T13:48:13.637" v="6" actId="1076"/>
        <pc:sldMkLst>
          <pc:docMk/>
          <pc:sldMk cId="4103153938" sldId="450"/>
        </pc:sldMkLst>
        <pc:spChg chg="mod">
          <ac:chgData name="Phyllipe Lima" userId="afbdb2a7827722fd" providerId="LiveId" clId="{F17BAA97-C061-754D-A374-0E79964338B9}" dt="2020-10-16T13:48:13.637" v="6" actId="1076"/>
          <ac:spMkLst>
            <pc:docMk/>
            <pc:sldMk cId="4103153938" sldId="450"/>
            <ac:spMk id="13" creationId="{964D686C-9C9B-419A-988C-846670157BDC}"/>
          </ac:spMkLst>
        </pc:spChg>
      </pc:sldChg>
    </pc:docChg>
  </pc:docChgLst>
  <pc:docChgLst>
    <pc:chgData name="Chris Lima" userId="b5ea056ce2397b48" providerId="LiveId" clId="{2F1B911F-D9F0-457A-9FF4-BF095FD05DAB}"/>
    <pc:docChg chg="undo custSel modSld">
      <pc:chgData name="Chris Lima" userId="b5ea056ce2397b48" providerId="LiveId" clId="{2F1B911F-D9F0-457A-9FF4-BF095FD05DAB}" dt="2023-10-03T13:08:03.313" v="166" actId="14100"/>
      <pc:docMkLst>
        <pc:docMk/>
      </pc:docMkLst>
      <pc:sldChg chg="addSp delSp modSp mod">
        <pc:chgData name="Chris Lima" userId="b5ea056ce2397b48" providerId="LiveId" clId="{2F1B911F-D9F0-457A-9FF4-BF095FD05DAB}" dt="2023-10-03T12:46:29.232" v="65" actId="1037"/>
        <pc:sldMkLst>
          <pc:docMk/>
          <pc:sldMk cId="2892376544" sldId="429"/>
        </pc:sldMkLst>
        <pc:picChg chg="add mod">
          <ac:chgData name="Chris Lima" userId="b5ea056ce2397b48" providerId="LiveId" clId="{2F1B911F-D9F0-457A-9FF4-BF095FD05DAB}" dt="2023-10-03T12:46:29.232" v="65" actId="1037"/>
          <ac:picMkLst>
            <pc:docMk/>
            <pc:sldMk cId="2892376544" sldId="429"/>
            <ac:picMk id="4" creationId="{45A9396B-C6AD-54CB-0AC8-227F5B37F9E7}"/>
          </ac:picMkLst>
        </pc:picChg>
        <pc:picChg chg="del">
          <ac:chgData name="Chris Lima" userId="b5ea056ce2397b48" providerId="LiveId" clId="{2F1B911F-D9F0-457A-9FF4-BF095FD05DAB}" dt="2023-10-03T12:45:27.055" v="0" actId="478"/>
          <ac:picMkLst>
            <pc:docMk/>
            <pc:sldMk cId="2892376544" sldId="429"/>
            <ac:picMk id="6" creationId="{949DD979-C2BF-1D94-6343-CDF15C1CB7D5}"/>
          </ac:picMkLst>
        </pc:picChg>
      </pc:sldChg>
      <pc:sldChg chg="addSp delSp modSp mod">
        <pc:chgData name="Chris Lima" userId="b5ea056ce2397b48" providerId="LiveId" clId="{2F1B911F-D9F0-457A-9FF4-BF095FD05DAB}" dt="2023-10-03T12:45:59.337" v="52" actId="1036"/>
        <pc:sldMkLst>
          <pc:docMk/>
          <pc:sldMk cId="3283988494" sldId="430"/>
        </pc:sldMkLst>
        <pc:picChg chg="del">
          <ac:chgData name="Chris Lima" userId="b5ea056ce2397b48" providerId="LiveId" clId="{2F1B911F-D9F0-457A-9FF4-BF095FD05DAB}" dt="2023-10-03T12:45:40.320" v="14" actId="478"/>
          <ac:picMkLst>
            <pc:docMk/>
            <pc:sldMk cId="3283988494" sldId="430"/>
            <ac:picMk id="2" creationId="{F4230755-5838-E327-8D1A-85A9AB04A064}"/>
          </ac:picMkLst>
        </pc:picChg>
        <pc:picChg chg="add mod">
          <ac:chgData name="Chris Lima" userId="b5ea056ce2397b48" providerId="LiveId" clId="{2F1B911F-D9F0-457A-9FF4-BF095FD05DAB}" dt="2023-10-03T12:45:59.337" v="52" actId="1036"/>
          <ac:picMkLst>
            <pc:docMk/>
            <pc:sldMk cId="3283988494" sldId="430"/>
            <ac:picMk id="4" creationId="{4AF81880-1336-7DEE-9546-F985D62C9AF7}"/>
          </ac:picMkLst>
        </pc:picChg>
      </pc:sldChg>
      <pc:sldChg chg="addSp delSp modSp mod">
        <pc:chgData name="Chris Lima" userId="b5ea056ce2397b48" providerId="LiveId" clId="{2F1B911F-D9F0-457A-9FF4-BF095FD05DAB}" dt="2023-10-03T12:49:01.976" v="79" actId="1076"/>
        <pc:sldMkLst>
          <pc:docMk/>
          <pc:sldMk cId="1738586362" sldId="432"/>
        </pc:sldMkLst>
        <pc:picChg chg="add mod">
          <ac:chgData name="Chris Lima" userId="b5ea056ce2397b48" providerId="LiveId" clId="{2F1B911F-D9F0-457A-9FF4-BF095FD05DAB}" dt="2023-10-03T12:49:00.670" v="78" actId="1076"/>
          <ac:picMkLst>
            <pc:docMk/>
            <pc:sldMk cId="1738586362" sldId="432"/>
            <ac:picMk id="4" creationId="{97101A1B-732B-5602-60D9-18CB77B13BB0}"/>
          </ac:picMkLst>
        </pc:picChg>
        <pc:picChg chg="del">
          <ac:chgData name="Chris Lima" userId="b5ea056ce2397b48" providerId="LiveId" clId="{2F1B911F-D9F0-457A-9FF4-BF095FD05DAB}" dt="2023-10-03T12:48:13.272" v="66" actId="478"/>
          <ac:picMkLst>
            <pc:docMk/>
            <pc:sldMk cId="1738586362" sldId="432"/>
            <ac:picMk id="6" creationId="{258B9C92-CACA-2A4B-161A-7D06A62A1BD1}"/>
          </ac:picMkLst>
        </pc:picChg>
        <pc:picChg chg="del">
          <ac:chgData name="Chris Lima" userId="b5ea056ce2397b48" providerId="LiveId" clId="{2F1B911F-D9F0-457A-9FF4-BF095FD05DAB}" dt="2023-10-03T12:48:19.813" v="71" actId="478"/>
          <ac:picMkLst>
            <pc:docMk/>
            <pc:sldMk cId="1738586362" sldId="432"/>
            <ac:picMk id="7" creationId="{9BBBE268-33E0-951E-834C-A5B1C8C90209}"/>
          </ac:picMkLst>
        </pc:picChg>
        <pc:picChg chg="add mod">
          <ac:chgData name="Chris Lima" userId="b5ea056ce2397b48" providerId="LiveId" clId="{2F1B911F-D9F0-457A-9FF4-BF095FD05DAB}" dt="2023-10-03T12:49:01.976" v="79" actId="1076"/>
          <ac:picMkLst>
            <pc:docMk/>
            <pc:sldMk cId="1738586362" sldId="432"/>
            <ac:picMk id="11" creationId="{71FA1F22-A0A7-13D5-A830-CDB334379E52}"/>
          </ac:picMkLst>
        </pc:picChg>
      </pc:sldChg>
      <pc:sldChg chg="addSp delSp modSp mod">
        <pc:chgData name="Chris Lima" userId="b5ea056ce2397b48" providerId="LiveId" clId="{2F1B911F-D9F0-457A-9FF4-BF095FD05DAB}" dt="2023-10-03T12:50:31.031" v="96" actId="20577"/>
        <pc:sldMkLst>
          <pc:docMk/>
          <pc:sldMk cId="2049543009" sldId="434"/>
        </pc:sldMkLst>
        <pc:spChg chg="mod">
          <ac:chgData name="Chris Lima" userId="b5ea056ce2397b48" providerId="LiveId" clId="{2F1B911F-D9F0-457A-9FF4-BF095FD05DAB}" dt="2023-10-03T12:50:31.031" v="96" actId="20577"/>
          <ac:spMkLst>
            <pc:docMk/>
            <pc:sldMk cId="2049543009" sldId="434"/>
            <ac:spMk id="10" creationId="{0025EA58-FC97-4A70-A2EA-CC698A9A02BB}"/>
          </ac:spMkLst>
        </pc:spChg>
        <pc:picChg chg="add mod">
          <ac:chgData name="Chris Lima" userId="b5ea056ce2397b48" providerId="LiveId" clId="{2F1B911F-D9F0-457A-9FF4-BF095FD05DAB}" dt="2023-10-03T12:50:23.784" v="83" actId="1076"/>
          <ac:picMkLst>
            <pc:docMk/>
            <pc:sldMk cId="2049543009" sldId="434"/>
            <ac:picMk id="3" creationId="{D86C89E9-3B4A-CD92-DEEB-E09AF6BCDCFA}"/>
          </ac:picMkLst>
        </pc:picChg>
        <pc:picChg chg="del">
          <ac:chgData name="Chris Lima" userId="b5ea056ce2397b48" providerId="LiveId" clId="{2F1B911F-D9F0-457A-9FF4-BF095FD05DAB}" dt="2023-10-03T12:50:02.676" v="80" actId="478"/>
          <ac:picMkLst>
            <pc:docMk/>
            <pc:sldMk cId="2049543009" sldId="434"/>
            <ac:picMk id="4" creationId="{ECB4EE58-FAF6-1A76-AA7F-ABB3D51045BF}"/>
          </ac:picMkLst>
        </pc:picChg>
      </pc:sldChg>
      <pc:sldChg chg="modSp">
        <pc:chgData name="Chris Lima" userId="b5ea056ce2397b48" providerId="LiveId" clId="{2F1B911F-D9F0-457A-9FF4-BF095FD05DAB}" dt="2023-10-03T12:51:05.796" v="97"/>
        <pc:sldMkLst>
          <pc:docMk/>
          <pc:sldMk cId="1562094182" sldId="435"/>
        </pc:sldMkLst>
        <pc:spChg chg="mod">
          <ac:chgData name="Chris Lima" userId="b5ea056ce2397b48" providerId="LiveId" clId="{2F1B911F-D9F0-457A-9FF4-BF095FD05DAB}" dt="2023-10-03T12:51:05.796" v="97"/>
          <ac:spMkLst>
            <pc:docMk/>
            <pc:sldMk cId="1562094182" sldId="435"/>
            <ac:spMk id="10" creationId="{0025EA58-FC97-4A70-A2EA-CC698A9A02BB}"/>
          </ac:spMkLst>
        </pc:spChg>
      </pc:sldChg>
      <pc:sldChg chg="addSp delSp modSp mod modAnim">
        <pc:chgData name="Chris Lima" userId="b5ea056ce2397b48" providerId="LiveId" clId="{2F1B911F-D9F0-457A-9FF4-BF095FD05DAB}" dt="2023-10-03T12:53:30.224" v="104"/>
        <pc:sldMkLst>
          <pc:docMk/>
          <pc:sldMk cId="2032005419" sldId="436"/>
        </pc:sldMkLst>
        <pc:spChg chg="mod ord">
          <ac:chgData name="Chris Lima" userId="b5ea056ce2397b48" providerId="LiveId" clId="{2F1B911F-D9F0-457A-9FF4-BF095FD05DAB}" dt="2023-10-03T12:53:21.101" v="103" actId="1076"/>
          <ac:spMkLst>
            <pc:docMk/>
            <pc:sldMk cId="2032005419" sldId="436"/>
            <ac:spMk id="3" creationId="{73EF27B0-0ED5-4BA1-A40B-884C5DDD962A}"/>
          </ac:spMkLst>
        </pc:spChg>
        <pc:picChg chg="add mod">
          <ac:chgData name="Chris Lima" userId="b5ea056ce2397b48" providerId="LiveId" clId="{2F1B911F-D9F0-457A-9FF4-BF095FD05DAB}" dt="2023-10-03T12:53:16.137" v="101" actId="1076"/>
          <ac:picMkLst>
            <pc:docMk/>
            <pc:sldMk cId="2032005419" sldId="436"/>
            <ac:picMk id="4" creationId="{E1F5DB2B-C4B7-9665-8333-0E854C35528A}"/>
          </ac:picMkLst>
        </pc:picChg>
        <pc:picChg chg="del">
          <ac:chgData name="Chris Lima" userId="b5ea056ce2397b48" providerId="LiveId" clId="{2F1B911F-D9F0-457A-9FF4-BF095FD05DAB}" dt="2023-10-03T12:53:10.601" v="98" actId="478"/>
          <ac:picMkLst>
            <pc:docMk/>
            <pc:sldMk cId="2032005419" sldId="436"/>
            <ac:picMk id="6" creationId="{E8CED717-EA8F-D8AD-142D-E24CDB4152B8}"/>
          </ac:picMkLst>
        </pc:picChg>
      </pc:sldChg>
      <pc:sldChg chg="addSp delSp modSp mod">
        <pc:chgData name="Chris Lima" userId="b5ea056ce2397b48" providerId="LiveId" clId="{2F1B911F-D9F0-457A-9FF4-BF095FD05DAB}" dt="2023-10-03T13:08:03.313" v="166" actId="14100"/>
        <pc:sldMkLst>
          <pc:docMk/>
          <pc:sldMk cId="2218739798" sldId="438"/>
        </pc:sldMkLst>
        <pc:spChg chg="mod ord">
          <ac:chgData name="Chris Lima" userId="b5ea056ce2397b48" providerId="LiveId" clId="{2F1B911F-D9F0-457A-9FF4-BF095FD05DAB}" dt="2023-10-03T13:08:03.313" v="166" actId="14100"/>
          <ac:spMkLst>
            <pc:docMk/>
            <pc:sldMk cId="2218739798" sldId="438"/>
            <ac:spMk id="11" creationId="{9565C612-0AC7-4DE1-9A5E-859B1E7F3DF7}"/>
          </ac:spMkLst>
        </pc:spChg>
        <pc:spChg chg="mod">
          <ac:chgData name="Chris Lima" userId="b5ea056ce2397b48" providerId="LiveId" clId="{2F1B911F-D9F0-457A-9FF4-BF095FD05DAB}" dt="2023-10-03T13:07:50.228" v="162" actId="1076"/>
          <ac:spMkLst>
            <pc:docMk/>
            <pc:sldMk cId="2218739798" sldId="438"/>
            <ac:spMk id="17" creationId="{C3394CF5-A305-463F-B28B-1E3BE4B7DD08}"/>
          </ac:spMkLst>
        </pc:spChg>
        <pc:picChg chg="add mod">
          <ac:chgData name="Chris Lima" userId="b5ea056ce2397b48" providerId="LiveId" clId="{2F1B911F-D9F0-457A-9FF4-BF095FD05DAB}" dt="2023-10-03T13:07:56.433" v="164" actId="1076"/>
          <ac:picMkLst>
            <pc:docMk/>
            <pc:sldMk cId="2218739798" sldId="438"/>
            <ac:picMk id="3" creationId="{07385A1E-FA2A-B874-EE4A-0BE6DFF57589}"/>
          </ac:picMkLst>
        </pc:picChg>
        <pc:picChg chg="del">
          <ac:chgData name="Chris Lima" userId="b5ea056ce2397b48" providerId="LiveId" clId="{2F1B911F-D9F0-457A-9FF4-BF095FD05DAB}" dt="2023-10-03T12:55:52.633" v="105" actId="478"/>
          <ac:picMkLst>
            <pc:docMk/>
            <pc:sldMk cId="2218739798" sldId="438"/>
            <ac:picMk id="4" creationId="{9D5D23BF-5558-5A6C-1CDB-01565FB9F5BF}"/>
          </ac:picMkLst>
        </pc:picChg>
      </pc:sldChg>
      <pc:sldChg chg="addSp delSp modSp mod">
        <pc:chgData name="Chris Lima" userId="b5ea056ce2397b48" providerId="LiveId" clId="{2F1B911F-D9F0-457A-9FF4-BF095FD05DAB}" dt="2023-10-03T12:57:31.797" v="112" actId="1076"/>
        <pc:sldMkLst>
          <pc:docMk/>
          <pc:sldMk cId="3613933485" sldId="440"/>
        </pc:sldMkLst>
        <pc:picChg chg="add mod">
          <ac:chgData name="Chris Lima" userId="b5ea056ce2397b48" providerId="LiveId" clId="{2F1B911F-D9F0-457A-9FF4-BF095FD05DAB}" dt="2023-10-03T12:57:31.797" v="112" actId="1076"/>
          <ac:picMkLst>
            <pc:docMk/>
            <pc:sldMk cId="3613933485" sldId="440"/>
            <ac:picMk id="3" creationId="{89B101BC-935F-9E60-A0CE-CFEC82C9A168}"/>
          </ac:picMkLst>
        </pc:picChg>
        <pc:picChg chg="del">
          <ac:chgData name="Chris Lima" userId="b5ea056ce2397b48" providerId="LiveId" clId="{2F1B911F-D9F0-457A-9FF4-BF095FD05DAB}" dt="2023-10-03T12:57:29.087" v="110" actId="478"/>
          <ac:picMkLst>
            <pc:docMk/>
            <pc:sldMk cId="3613933485" sldId="440"/>
            <ac:picMk id="4" creationId="{3B080796-4204-737B-4AC4-8FB31F326414}"/>
          </ac:picMkLst>
        </pc:picChg>
      </pc:sldChg>
      <pc:sldChg chg="addSp delSp modSp mod">
        <pc:chgData name="Chris Lima" userId="b5ea056ce2397b48" providerId="LiveId" clId="{2F1B911F-D9F0-457A-9FF4-BF095FD05DAB}" dt="2023-10-03T12:58:03.969" v="115" actId="1076"/>
        <pc:sldMkLst>
          <pc:docMk/>
          <pc:sldMk cId="1764868583" sldId="441"/>
        </pc:sldMkLst>
        <pc:picChg chg="add mod">
          <ac:chgData name="Chris Lima" userId="b5ea056ce2397b48" providerId="LiveId" clId="{2F1B911F-D9F0-457A-9FF4-BF095FD05DAB}" dt="2023-10-03T12:58:03.969" v="115" actId="1076"/>
          <ac:picMkLst>
            <pc:docMk/>
            <pc:sldMk cId="1764868583" sldId="441"/>
            <ac:picMk id="3" creationId="{3AF332E6-87A6-A940-118D-318B4425B494}"/>
          </ac:picMkLst>
        </pc:picChg>
        <pc:picChg chg="del">
          <ac:chgData name="Chris Lima" userId="b5ea056ce2397b48" providerId="LiveId" clId="{2F1B911F-D9F0-457A-9FF4-BF095FD05DAB}" dt="2023-10-03T12:57:59.357" v="113" actId="478"/>
          <ac:picMkLst>
            <pc:docMk/>
            <pc:sldMk cId="1764868583" sldId="441"/>
            <ac:picMk id="4" creationId="{EB452A87-5486-7385-6BAC-708892D2F969}"/>
          </ac:picMkLst>
        </pc:picChg>
      </pc:sldChg>
      <pc:sldChg chg="addSp delSp modSp mod">
        <pc:chgData name="Chris Lima" userId="b5ea056ce2397b48" providerId="LiveId" clId="{2F1B911F-D9F0-457A-9FF4-BF095FD05DAB}" dt="2023-10-03T12:58:54.991" v="120" actId="1076"/>
        <pc:sldMkLst>
          <pc:docMk/>
          <pc:sldMk cId="611792319" sldId="442"/>
        </pc:sldMkLst>
        <pc:picChg chg="add mod">
          <ac:chgData name="Chris Lima" userId="b5ea056ce2397b48" providerId="LiveId" clId="{2F1B911F-D9F0-457A-9FF4-BF095FD05DAB}" dt="2023-10-03T12:58:54.991" v="120" actId="1076"/>
          <ac:picMkLst>
            <pc:docMk/>
            <pc:sldMk cId="611792319" sldId="442"/>
            <ac:picMk id="3" creationId="{73446CC7-5572-AA17-76DC-0F9962320C16}"/>
          </ac:picMkLst>
        </pc:picChg>
        <pc:picChg chg="del">
          <ac:chgData name="Chris Lima" userId="b5ea056ce2397b48" providerId="LiveId" clId="{2F1B911F-D9F0-457A-9FF4-BF095FD05DAB}" dt="2023-10-03T12:58:50.844" v="116" actId="478"/>
          <ac:picMkLst>
            <pc:docMk/>
            <pc:sldMk cId="611792319" sldId="442"/>
            <ac:picMk id="6" creationId="{45DF0C12-C10F-D8D4-A9AF-B7E87E093A9C}"/>
          </ac:picMkLst>
        </pc:picChg>
      </pc:sldChg>
      <pc:sldChg chg="addSp delSp modSp mod">
        <pc:chgData name="Chris Lima" userId="b5ea056ce2397b48" providerId="LiveId" clId="{2F1B911F-D9F0-457A-9FF4-BF095FD05DAB}" dt="2023-10-03T13:01:22.683" v="132" actId="1076"/>
        <pc:sldMkLst>
          <pc:docMk/>
          <pc:sldMk cId="1889386656" sldId="446"/>
        </pc:sldMkLst>
        <pc:picChg chg="add del mod">
          <ac:chgData name="Chris Lima" userId="b5ea056ce2397b48" providerId="LiveId" clId="{2F1B911F-D9F0-457A-9FF4-BF095FD05DAB}" dt="2023-10-03T13:00:52.123" v="125" actId="478"/>
          <ac:picMkLst>
            <pc:docMk/>
            <pc:sldMk cId="1889386656" sldId="446"/>
            <ac:picMk id="3" creationId="{83DC55C0-364D-0608-FB7F-731CB2018930}"/>
          </ac:picMkLst>
        </pc:picChg>
        <pc:picChg chg="add mod">
          <ac:chgData name="Chris Lima" userId="b5ea056ce2397b48" providerId="LiveId" clId="{2F1B911F-D9F0-457A-9FF4-BF095FD05DAB}" dt="2023-10-03T13:00:53.871" v="127" actId="1076"/>
          <ac:picMkLst>
            <pc:docMk/>
            <pc:sldMk cId="1889386656" sldId="446"/>
            <ac:picMk id="6" creationId="{4E1F6596-0295-E896-E04A-256ED96D204E}"/>
          </ac:picMkLst>
        </pc:picChg>
        <pc:picChg chg="del">
          <ac:chgData name="Chris Lima" userId="b5ea056ce2397b48" providerId="LiveId" clId="{2F1B911F-D9F0-457A-9FF4-BF095FD05DAB}" dt="2023-10-03T13:00:14.429" v="121" actId="478"/>
          <ac:picMkLst>
            <pc:docMk/>
            <pc:sldMk cId="1889386656" sldId="446"/>
            <ac:picMk id="9" creationId="{5446C710-EAC9-F384-DFA0-09F7C79BA79A}"/>
          </ac:picMkLst>
        </pc:picChg>
        <pc:picChg chg="add mod">
          <ac:chgData name="Chris Lima" userId="b5ea056ce2397b48" providerId="LiveId" clId="{2F1B911F-D9F0-457A-9FF4-BF095FD05DAB}" dt="2023-10-03T13:01:22.683" v="132" actId="1076"/>
          <ac:picMkLst>
            <pc:docMk/>
            <pc:sldMk cId="1889386656" sldId="446"/>
            <ac:picMk id="12" creationId="{6D96E77D-7988-53CE-0443-2A4EC3EB6945}"/>
          </ac:picMkLst>
        </pc:picChg>
        <pc:picChg chg="del">
          <ac:chgData name="Chris Lima" userId="b5ea056ce2397b48" providerId="LiveId" clId="{2F1B911F-D9F0-457A-9FF4-BF095FD05DAB}" dt="2023-10-03T13:01:17.292" v="128" actId="478"/>
          <ac:picMkLst>
            <pc:docMk/>
            <pc:sldMk cId="1889386656" sldId="446"/>
            <ac:picMk id="13" creationId="{46B6C973-BB18-8F09-3D28-EBFCD7D04565}"/>
          </ac:picMkLst>
        </pc:picChg>
      </pc:sldChg>
      <pc:sldChg chg="addSp delSp modSp mod">
        <pc:chgData name="Chris Lima" userId="b5ea056ce2397b48" providerId="LiveId" clId="{2F1B911F-D9F0-457A-9FF4-BF095FD05DAB}" dt="2023-10-03T13:02:53.834" v="139" actId="1076"/>
        <pc:sldMkLst>
          <pc:docMk/>
          <pc:sldMk cId="3828225447" sldId="447"/>
        </pc:sldMkLst>
        <pc:picChg chg="del">
          <ac:chgData name="Chris Lima" userId="b5ea056ce2397b48" providerId="LiveId" clId="{2F1B911F-D9F0-457A-9FF4-BF095FD05DAB}" dt="2023-10-03T13:02:40.888" v="133" actId="478"/>
          <ac:picMkLst>
            <pc:docMk/>
            <pc:sldMk cId="3828225447" sldId="447"/>
            <ac:picMk id="3" creationId="{F59EE361-E11F-96F2-B149-7E6D23EDB07A}"/>
          </ac:picMkLst>
        </pc:picChg>
        <pc:picChg chg="add mod">
          <ac:chgData name="Chris Lima" userId="b5ea056ce2397b48" providerId="LiveId" clId="{2F1B911F-D9F0-457A-9FF4-BF095FD05DAB}" dt="2023-10-03T13:02:53.834" v="139" actId="1076"/>
          <ac:picMkLst>
            <pc:docMk/>
            <pc:sldMk cId="3828225447" sldId="447"/>
            <ac:picMk id="4" creationId="{02BF9D7A-C651-5F73-9383-373D5E59E4E7}"/>
          </ac:picMkLst>
        </pc:picChg>
      </pc:sldChg>
      <pc:sldChg chg="addSp delSp modSp mod">
        <pc:chgData name="Chris Lima" userId="b5ea056ce2397b48" providerId="LiveId" clId="{2F1B911F-D9F0-457A-9FF4-BF095FD05DAB}" dt="2023-10-03T13:03:48.427" v="153" actId="1076"/>
        <pc:sldMkLst>
          <pc:docMk/>
          <pc:sldMk cId="3740827929" sldId="448"/>
        </pc:sldMkLst>
        <pc:spChg chg="add mod">
          <ac:chgData name="Chris Lima" userId="b5ea056ce2397b48" providerId="LiveId" clId="{2F1B911F-D9F0-457A-9FF4-BF095FD05DAB}" dt="2023-10-03T13:03:48.427" v="153" actId="1076"/>
          <ac:spMkLst>
            <pc:docMk/>
            <pc:sldMk cId="3740827929" sldId="448"/>
            <ac:spMk id="6" creationId="{E181DFE9-2055-4A91-1839-FC5BF3B4F64B}"/>
          </ac:spMkLst>
        </pc:spChg>
        <pc:picChg chg="add mod">
          <ac:chgData name="Chris Lima" userId="b5ea056ce2397b48" providerId="LiveId" clId="{2F1B911F-D9F0-457A-9FF4-BF095FD05DAB}" dt="2023-10-03T13:03:46.464" v="152" actId="1076"/>
          <ac:picMkLst>
            <pc:docMk/>
            <pc:sldMk cId="3740827929" sldId="448"/>
            <ac:picMk id="3" creationId="{89FC809C-7009-41A1-25F5-430555729A8C}"/>
          </ac:picMkLst>
        </pc:picChg>
        <pc:picChg chg="del">
          <ac:chgData name="Chris Lima" userId="b5ea056ce2397b48" providerId="LiveId" clId="{2F1B911F-D9F0-457A-9FF4-BF095FD05DAB}" dt="2023-10-03T13:03:18.013" v="140" actId="478"/>
          <ac:picMkLst>
            <pc:docMk/>
            <pc:sldMk cId="3740827929" sldId="448"/>
            <ac:picMk id="4" creationId="{DA3E4DB9-B105-8B29-4D0E-97B1139FE978}"/>
          </ac:picMkLst>
        </pc:picChg>
      </pc:sldChg>
      <pc:sldChg chg="addSp delSp modSp mod">
        <pc:chgData name="Chris Lima" userId="b5ea056ce2397b48" providerId="LiveId" clId="{2F1B911F-D9F0-457A-9FF4-BF095FD05DAB}" dt="2023-10-03T13:04:51.287" v="160" actId="1076"/>
        <pc:sldMkLst>
          <pc:docMk/>
          <pc:sldMk cId="2015927131" sldId="449"/>
        </pc:sldMkLst>
        <pc:picChg chg="add mod">
          <ac:chgData name="Chris Lima" userId="b5ea056ce2397b48" providerId="LiveId" clId="{2F1B911F-D9F0-457A-9FF4-BF095FD05DAB}" dt="2023-10-03T13:04:51.287" v="160" actId="1076"/>
          <ac:picMkLst>
            <pc:docMk/>
            <pc:sldMk cId="2015927131" sldId="449"/>
            <ac:picMk id="3" creationId="{CD08DE5D-0548-6778-5615-640F745B57A1}"/>
          </ac:picMkLst>
        </pc:picChg>
        <pc:picChg chg="del">
          <ac:chgData name="Chris Lima" userId="b5ea056ce2397b48" providerId="LiveId" clId="{2F1B911F-D9F0-457A-9FF4-BF095FD05DAB}" dt="2023-10-03T13:04:45.065" v="154" actId="478"/>
          <ac:picMkLst>
            <pc:docMk/>
            <pc:sldMk cId="2015927131" sldId="449"/>
            <ac:picMk id="7" creationId="{8A06C0B1-D11F-B4ED-6D0F-7AC0528BD905}"/>
          </ac:picMkLst>
        </pc:picChg>
      </pc:sldChg>
    </pc:docChg>
  </pc:docChgLst>
  <pc:docChgLst>
    <pc:chgData name="Chris Lima" userId="b5ea056ce2397b48" providerId="LiveId" clId="{C9DF42B0-8ACA-4238-9833-6B7848DD5BD9}"/>
    <pc:docChg chg="modSld">
      <pc:chgData name="Chris Lima" userId="b5ea056ce2397b48" providerId="LiveId" clId="{C9DF42B0-8ACA-4238-9833-6B7848DD5BD9}" dt="2024-04-19T14:05:59.956" v="2" actId="20577"/>
      <pc:docMkLst>
        <pc:docMk/>
      </pc:docMkLst>
      <pc:sldChg chg="modSp mod">
        <pc:chgData name="Chris Lima" userId="b5ea056ce2397b48" providerId="LiveId" clId="{C9DF42B0-8ACA-4238-9833-6B7848DD5BD9}" dt="2024-04-19T14:05:59.956" v="2" actId="20577"/>
        <pc:sldMkLst>
          <pc:docMk/>
          <pc:sldMk cId="1975627203" sldId="257"/>
        </pc:sldMkLst>
        <pc:spChg chg="mod">
          <ac:chgData name="Chris Lima" userId="b5ea056ce2397b48" providerId="LiveId" clId="{C9DF42B0-8ACA-4238-9833-6B7848DD5BD9}" dt="2024-04-19T14:05:59.956" v="2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C9DF42B0-8ACA-4238-9833-6B7848DD5BD9}" dt="2024-04-19T14:04:42.364" v="0" actId="20577"/>
        <pc:sldMkLst>
          <pc:docMk/>
          <pc:sldMk cId="3368561108" sldId="452"/>
        </pc:sldMkLst>
        <pc:spChg chg="mod">
          <ac:chgData name="Chris Lima" userId="b5ea056ce2397b48" providerId="LiveId" clId="{C9DF42B0-8ACA-4238-9833-6B7848DD5BD9}" dt="2024-04-19T14:04:42.364" v="0" actId="20577"/>
          <ac:spMkLst>
            <pc:docMk/>
            <pc:sldMk cId="3368561108" sldId="452"/>
            <ac:spMk id="10" creationId="{0025EA58-FC97-4A70-A2EA-CC698A9A02BB}"/>
          </ac:spMkLst>
        </pc:spChg>
      </pc:sldChg>
    </pc:docChg>
  </pc:docChgLst>
  <pc:docChgLst>
    <pc:chgData name="Chris Lima" userId="b5ea056ce2397b48" providerId="LiveId" clId="{3FCE678C-F601-1440-904B-108479AD47A9}"/>
    <pc:docChg chg="modSld">
      <pc:chgData name="Chris Lima" userId="b5ea056ce2397b48" providerId="LiveId" clId="{3FCE678C-F601-1440-904B-108479AD47A9}" dt="2022-06-28T20:11:00.751" v="0" actId="1076"/>
      <pc:docMkLst>
        <pc:docMk/>
      </pc:docMkLst>
      <pc:sldChg chg="modSp">
        <pc:chgData name="Chris Lima" userId="b5ea056ce2397b48" providerId="LiveId" clId="{3FCE678C-F601-1440-904B-108479AD47A9}" dt="2022-06-28T20:11:00.751" v="0" actId="1076"/>
        <pc:sldMkLst>
          <pc:docMk/>
          <pc:sldMk cId="214910676" sldId="428"/>
        </pc:sldMkLst>
        <pc:picChg chg="mod">
          <ac:chgData name="Chris Lima" userId="b5ea056ce2397b48" providerId="LiveId" clId="{3FCE678C-F601-1440-904B-108479AD47A9}" dt="2022-06-28T20:11:00.751" v="0" actId="1076"/>
          <ac:picMkLst>
            <pc:docMk/>
            <pc:sldMk cId="214910676" sldId="428"/>
            <ac:picMk id="10" creationId="{F6E8293A-86D5-4722-BB37-2ABB618E3282}"/>
          </ac:picMkLst>
        </pc:picChg>
      </pc:sldChg>
    </pc:docChg>
  </pc:docChgLst>
  <pc:docChgLst>
    <pc:chgData name="Chris Lima" userId="b5ea056ce2397b48" providerId="LiveId" clId="{D53348EA-0B6D-42BE-B104-69FB36D53737}"/>
    <pc:docChg chg="undo custSel delSld modSld modShowInfo">
      <pc:chgData name="Chris Lima" userId="b5ea056ce2397b48" providerId="LiveId" clId="{D53348EA-0B6D-42BE-B104-69FB36D53737}" dt="2022-03-01T16:53:38.610" v="7"/>
      <pc:docMkLst>
        <pc:docMk/>
      </pc:docMkLst>
      <pc:sldChg chg="modSp mod">
        <pc:chgData name="Chris Lima" userId="b5ea056ce2397b48" providerId="LiveId" clId="{D53348EA-0B6D-42BE-B104-69FB36D53737}" dt="2022-03-01T16:53:38.610" v="7"/>
        <pc:sldMkLst>
          <pc:docMk/>
          <pc:sldMk cId="1975627203" sldId="257"/>
        </pc:sldMkLst>
        <pc:spChg chg="mod">
          <ac:chgData name="Chris Lima" userId="b5ea056ce2397b48" providerId="LiveId" clId="{D53348EA-0B6D-42BE-B104-69FB36D53737}" dt="2022-03-01T16:53:38.610" v="7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D53348EA-0B6D-42BE-B104-69FB36D53737}" dt="2022-03-01T16:26:34.754" v="3" actId="20577"/>
        <pc:sldMkLst>
          <pc:docMk/>
          <pc:sldMk cId="1792216109" sldId="304"/>
        </pc:sldMkLst>
        <pc:spChg chg="mod">
          <ac:chgData name="Chris Lima" userId="b5ea056ce2397b48" providerId="LiveId" clId="{D53348EA-0B6D-42BE-B104-69FB36D53737}" dt="2022-03-01T16:26:34.754" v="3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Chris Lima" userId="b5ea056ce2397b48" providerId="LiveId" clId="{D53348EA-0B6D-42BE-B104-69FB36D53737}" dt="2022-03-01T16:24:09.275" v="1" actId="47"/>
        <pc:sldMkLst>
          <pc:docMk/>
          <pc:sldMk cId="477042194" sldId="417"/>
        </pc:sldMkLst>
      </pc:sldChg>
      <pc:sldChg chg="addSp delSp mod">
        <pc:chgData name="Chris Lima" userId="b5ea056ce2397b48" providerId="LiveId" clId="{D53348EA-0B6D-42BE-B104-69FB36D53737}" dt="2022-03-01T16:26:48.326" v="5" actId="22"/>
        <pc:sldMkLst>
          <pc:docMk/>
          <pc:sldMk cId="3771346874" sldId="418"/>
        </pc:sldMkLst>
        <pc:spChg chg="add del">
          <ac:chgData name="Chris Lima" userId="b5ea056ce2397b48" providerId="LiveId" clId="{D53348EA-0B6D-42BE-B104-69FB36D53737}" dt="2022-03-01T16:26:48.326" v="5" actId="22"/>
          <ac:spMkLst>
            <pc:docMk/>
            <pc:sldMk cId="3771346874" sldId="418"/>
            <ac:spMk id="9" creationId="{B49F6CDF-DD6E-4434-8ACA-E14F3D7E046D}"/>
          </ac:spMkLst>
        </pc:spChg>
      </pc:sldChg>
    </pc:docChg>
  </pc:docChgLst>
  <pc:docChgLst>
    <pc:chgData name="Phyllipe Lima" userId="afbdb2a7827722fd" providerId="Windows Live" clId="Web-{F80D0C6A-BACD-4D2D-854B-C9E5E9C9C97B}"/>
    <pc:docChg chg="modSld">
      <pc:chgData name="Phyllipe Lima" userId="afbdb2a7827722fd" providerId="Windows Live" clId="Web-{F80D0C6A-BACD-4D2D-854B-C9E5E9C9C97B}" dt="2021-04-29T00:30:08.921" v="12" actId="1076"/>
      <pc:docMkLst>
        <pc:docMk/>
      </pc:docMkLst>
      <pc:sldChg chg="modSp">
        <pc:chgData name="Phyllipe Lima" userId="afbdb2a7827722fd" providerId="Windows Live" clId="Web-{F80D0C6A-BACD-4D2D-854B-C9E5E9C9C97B}" dt="2021-04-28T23:03:55.332" v="6" actId="1076"/>
        <pc:sldMkLst>
          <pc:docMk/>
          <pc:sldMk cId="4103153938" sldId="450"/>
        </pc:sldMkLst>
        <pc:spChg chg="mod">
          <ac:chgData name="Phyllipe Lima" userId="afbdb2a7827722fd" providerId="Windows Live" clId="Web-{F80D0C6A-BACD-4D2D-854B-C9E5E9C9C97B}" dt="2021-04-28T23:03:23.940" v="3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Phyllipe Lima" userId="afbdb2a7827722fd" providerId="Windows Live" clId="Web-{F80D0C6A-BACD-4D2D-854B-C9E5E9C9C97B}" dt="2021-04-28T23:03:25.299" v="4" actId="1076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Phyllipe Lima" userId="afbdb2a7827722fd" providerId="Windows Live" clId="Web-{F80D0C6A-BACD-4D2D-854B-C9E5E9C9C97B}" dt="2021-04-28T23:03:55.332" v="6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">
        <pc:chgData name="Phyllipe Lima" userId="afbdb2a7827722fd" providerId="Windows Live" clId="Web-{F80D0C6A-BACD-4D2D-854B-C9E5E9C9C97B}" dt="2021-04-29T00:30:08.921" v="12" actId="1076"/>
        <pc:sldMkLst>
          <pc:docMk/>
          <pc:sldMk cId="1271310450" sldId="453"/>
        </pc:sldMkLst>
        <pc:picChg chg="mod">
          <ac:chgData name="Phyllipe Lima" userId="afbdb2a7827722fd" providerId="Windows Live" clId="Web-{F80D0C6A-BACD-4D2D-854B-C9E5E9C9C97B}" dt="2021-04-29T00:30:08.921" v="12" actId="1076"/>
          <ac:picMkLst>
            <pc:docMk/>
            <pc:sldMk cId="1271310450" sldId="453"/>
            <ac:picMk id="3" creationId="{F5FCE59A-0ACD-43E7-9C8E-4D576FD9ED7D}"/>
          </ac:picMkLst>
        </pc:picChg>
      </pc:sldChg>
    </pc:docChg>
  </pc:docChgLst>
  <pc:docChgLst>
    <pc:chgData name="Phyllipe Lima" userId="afbdb2a7827722fd" providerId="LiveId" clId="{6CB16C3E-0E19-4C29-893E-12BD5EBAFE7D}"/>
    <pc:docChg chg="addSld delSld modSld">
      <pc:chgData name="Phyllipe Lima" userId="afbdb2a7827722fd" providerId="LiveId" clId="{6CB16C3E-0E19-4C29-893E-12BD5EBAFE7D}" dt="2020-03-20T21:48:58.269" v="206" actId="5793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0T21:48:58.269" v="206" actId="5793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0T21:48:58.269" v="206" actId="5793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</pc:docChg>
  </pc:docChgLst>
  <pc:docChgLst>
    <pc:chgData name="Phyllipe Lima" userId="afbdb2a7827722fd" providerId="LiveId" clId="{5F7D61B6-ABC5-49CA-B443-9E00A8D79EF6}"/>
    <pc:docChg chg="undo custSel addSld delSld modSld sldOrd modNotesMaster">
      <pc:chgData name="Phyllipe Lima" userId="afbdb2a7827722fd" providerId="LiveId" clId="{5F7D61B6-ABC5-49CA-B443-9E00A8D79EF6}" dt="2020-04-06T00:44:39.043" v="8252" actId="20577"/>
      <pc:docMkLst>
        <pc:docMk/>
      </pc:docMkLst>
      <pc:sldChg chg="modSp mod">
        <pc:chgData name="Phyllipe Lima" userId="afbdb2a7827722fd" providerId="LiveId" clId="{5F7D61B6-ABC5-49CA-B443-9E00A8D79EF6}" dt="2020-03-20T21:49:48.540" v="20" actId="20577"/>
        <pc:sldMkLst>
          <pc:docMk/>
          <pc:sldMk cId="1975627203" sldId="257"/>
        </pc:sldMkLst>
        <pc:spChg chg="mod">
          <ac:chgData name="Phyllipe Lima" userId="afbdb2a7827722fd" providerId="LiveId" clId="{5F7D61B6-ABC5-49CA-B443-9E00A8D79EF6}" dt="2020-03-20T21:49:48.540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5F7D61B6-ABC5-49CA-B443-9E00A8D79EF6}" dt="2020-04-03T02:48:42.441" v="153" actId="313"/>
        <pc:sldMkLst>
          <pc:docMk/>
          <pc:sldMk cId="1708451728" sldId="259"/>
        </pc:sldMkLst>
        <pc:spChg chg="mod">
          <ac:chgData name="Phyllipe Lima" userId="afbdb2a7827722fd" providerId="LiveId" clId="{5F7D61B6-ABC5-49CA-B443-9E00A8D79EF6}" dt="2020-04-03T02:48:42.441" v="153" actId="313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5F7D61B6-ABC5-49CA-B443-9E00A8D79EF6}" dt="2020-03-20T21:50:14.236" v="64" actId="20577"/>
        <pc:sldMkLst>
          <pc:docMk/>
          <pc:sldMk cId="1792216109" sldId="304"/>
        </pc:sldMkLst>
        <pc:spChg chg="mod">
          <ac:chgData name="Phyllipe Lima" userId="afbdb2a7827722fd" providerId="LiveId" clId="{5F7D61B6-ABC5-49CA-B443-9E00A8D79EF6}" dt="2020-03-20T21:50:14.236" v="6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Sp delSp modSp del mod">
        <pc:chgData name="Phyllipe Lima" userId="afbdb2a7827722fd" providerId="LiveId" clId="{5F7D61B6-ABC5-49CA-B443-9E00A8D79EF6}" dt="2020-04-03T02:54:42.462" v="225" actId="47"/>
        <pc:sldMkLst>
          <pc:docMk/>
          <pc:sldMk cId="3915167730" sldId="397"/>
        </pc:sldMkLst>
        <pc:spChg chg="mod">
          <ac:chgData name="Phyllipe Lima" userId="afbdb2a7827722fd" providerId="LiveId" clId="{5F7D61B6-ABC5-49CA-B443-9E00A8D79EF6}" dt="2020-04-03T02:54:19.160" v="224" actId="20577"/>
          <ac:spMkLst>
            <pc:docMk/>
            <pc:sldMk cId="3915167730" sldId="397"/>
            <ac:spMk id="2" creationId="{00000000-0000-0000-0000-000000000000}"/>
          </ac:spMkLst>
        </pc:spChg>
        <pc:picChg chg="add">
          <ac:chgData name="Phyllipe Lima" userId="afbdb2a7827722fd" providerId="LiveId" clId="{5F7D61B6-ABC5-49CA-B443-9E00A8D79EF6}" dt="2020-04-03T02:54:14.211" v="214"/>
          <ac:picMkLst>
            <pc:docMk/>
            <pc:sldMk cId="3915167730" sldId="397"/>
            <ac:picMk id="11" creationId="{DB224E57-D2ED-42CA-A76C-0C29B36C3A37}"/>
          </ac:picMkLst>
        </pc:picChg>
        <pc:picChg chg="del">
          <ac:chgData name="Phyllipe Lima" userId="afbdb2a7827722fd" providerId="LiveId" clId="{5F7D61B6-ABC5-49CA-B443-9E00A8D79EF6}" dt="2020-04-03T02:54:13.948" v="213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5F7D61B6-ABC5-49CA-B443-9E00A8D79EF6}" dt="2020-04-03T03:35:01.543" v="4008" actId="47"/>
        <pc:sldMkLst>
          <pc:docMk/>
          <pc:sldMk cId="1083714054" sldId="398"/>
        </pc:sldMkLst>
      </pc:sldChg>
      <pc:sldChg chg="del">
        <pc:chgData name="Phyllipe Lima" userId="afbdb2a7827722fd" providerId="LiveId" clId="{5F7D61B6-ABC5-49CA-B443-9E00A8D79EF6}" dt="2020-04-03T03:35:02.562" v="4009" actId="47"/>
        <pc:sldMkLst>
          <pc:docMk/>
          <pc:sldMk cId="1018998595" sldId="399"/>
        </pc:sldMkLst>
      </pc:sldChg>
      <pc:sldChg chg="del">
        <pc:chgData name="Phyllipe Lima" userId="afbdb2a7827722fd" providerId="LiveId" clId="{5F7D61B6-ABC5-49CA-B443-9E00A8D79EF6}" dt="2020-04-03T03:35:03.043" v="4010" actId="47"/>
        <pc:sldMkLst>
          <pc:docMk/>
          <pc:sldMk cId="20091756" sldId="400"/>
        </pc:sldMkLst>
      </pc:sldChg>
      <pc:sldChg chg="del">
        <pc:chgData name="Phyllipe Lima" userId="afbdb2a7827722fd" providerId="LiveId" clId="{5F7D61B6-ABC5-49CA-B443-9E00A8D79EF6}" dt="2020-04-03T03:35:03.284" v="4011" actId="47"/>
        <pc:sldMkLst>
          <pc:docMk/>
          <pc:sldMk cId="1600213716" sldId="401"/>
        </pc:sldMkLst>
      </pc:sldChg>
      <pc:sldChg chg="del">
        <pc:chgData name="Phyllipe Lima" userId="afbdb2a7827722fd" providerId="LiveId" clId="{5F7D61B6-ABC5-49CA-B443-9E00A8D79EF6}" dt="2020-04-03T03:35:03.500" v="4012" actId="47"/>
        <pc:sldMkLst>
          <pc:docMk/>
          <pc:sldMk cId="1471161029" sldId="402"/>
        </pc:sldMkLst>
      </pc:sldChg>
      <pc:sldChg chg="del">
        <pc:chgData name="Phyllipe Lima" userId="afbdb2a7827722fd" providerId="LiveId" clId="{5F7D61B6-ABC5-49CA-B443-9E00A8D79EF6}" dt="2020-04-03T03:35:03.671" v="4013" actId="47"/>
        <pc:sldMkLst>
          <pc:docMk/>
          <pc:sldMk cId="3370637140" sldId="403"/>
        </pc:sldMkLst>
      </pc:sldChg>
      <pc:sldChg chg="del">
        <pc:chgData name="Phyllipe Lima" userId="afbdb2a7827722fd" providerId="LiveId" clId="{5F7D61B6-ABC5-49CA-B443-9E00A8D79EF6}" dt="2020-04-03T03:35:04.349" v="4014" actId="47"/>
        <pc:sldMkLst>
          <pc:docMk/>
          <pc:sldMk cId="1827869662" sldId="405"/>
        </pc:sldMkLst>
      </pc:sldChg>
      <pc:sldChg chg="del">
        <pc:chgData name="Phyllipe Lima" userId="afbdb2a7827722fd" providerId="LiveId" clId="{5F7D61B6-ABC5-49CA-B443-9E00A8D79EF6}" dt="2020-04-03T03:35:04.542" v="4015" actId="47"/>
        <pc:sldMkLst>
          <pc:docMk/>
          <pc:sldMk cId="4213507079" sldId="406"/>
        </pc:sldMkLst>
      </pc:sldChg>
      <pc:sldChg chg="del">
        <pc:chgData name="Phyllipe Lima" userId="afbdb2a7827722fd" providerId="LiveId" clId="{5F7D61B6-ABC5-49CA-B443-9E00A8D79EF6}" dt="2020-04-03T03:35:06.041" v="4016" actId="47"/>
        <pc:sldMkLst>
          <pc:docMk/>
          <pc:sldMk cId="1587920514" sldId="407"/>
        </pc:sldMkLst>
      </pc:sldChg>
      <pc:sldChg chg="del">
        <pc:chgData name="Phyllipe Lima" userId="afbdb2a7827722fd" providerId="LiveId" clId="{5F7D61B6-ABC5-49CA-B443-9E00A8D79EF6}" dt="2020-04-03T03:35:06.921" v="4017" actId="47"/>
        <pc:sldMkLst>
          <pc:docMk/>
          <pc:sldMk cId="2932584886" sldId="408"/>
        </pc:sldMkLst>
      </pc:sldChg>
      <pc:sldChg chg="del">
        <pc:chgData name="Phyllipe Lima" userId="afbdb2a7827722fd" providerId="LiveId" clId="{5F7D61B6-ABC5-49CA-B443-9E00A8D79EF6}" dt="2020-04-03T03:35:07.183" v="4018" actId="47"/>
        <pc:sldMkLst>
          <pc:docMk/>
          <pc:sldMk cId="3269255110" sldId="409"/>
        </pc:sldMkLst>
      </pc:sldChg>
      <pc:sldChg chg="del">
        <pc:chgData name="Phyllipe Lima" userId="afbdb2a7827722fd" providerId="LiveId" clId="{5F7D61B6-ABC5-49CA-B443-9E00A8D79EF6}" dt="2020-04-03T03:35:08.030" v="4019" actId="47"/>
        <pc:sldMkLst>
          <pc:docMk/>
          <pc:sldMk cId="143969359" sldId="410"/>
        </pc:sldMkLst>
      </pc:sldChg>
      <pc:sldChg chg="del">
        <pc:chgData name="Phyllipe Lima" userId="afbdb2a7827722fd" providerId="LiveId" clId="{5F7D61B6-ABC5-49CA-B443-9E00A8D79EF6}" dt="2020-04-03T03:35:08.336" v="4020" actId="47"/>
        <pc:sldMkLst>
          <pc:docMk/>
          <pc:sldMk cId="3070062995" sldId="411"/>
        </pc:sldMkLst>
      </pc:sldChg>
      <pc:sldChg chg="del">
        <pc:chgData name="Phyllipe Lima" userId="afbdb2a7827722fd" providerId="LiveId" clId="{5F7D61B6-ABC5-49CA-B443-9E00A8D79EF6}" dt="2020-04-03T03:35:09.226" v="4021" actId="47"/>
        <pc:sldMkLst>
          <pc:docMk/>
          <pc:sldMk cId="4257621234" sldId="412"/>
        </pc:sldMkLst>
      </pc:sldChg>
      <pc:sldChg chg="del">
        <pc:chgData name="Phyllipe Lima" userId="afbdb2a7827722fd" providerId="LiveId" clId="{5F7D61B6-ABC5-49CA-B443-9E00A8D79EF6}" dt="2020-04-03T03:35:09.441" v="4022" actId="47"/>
        <pc:sldMkLst>
          <pc:docMk/>
          <pc:sldMk cId="3830923415" sldId="413"/>
        </pc:sldMkLst>
      </pc:sldChg>
      <pc:sldChg chg="del">
        <pc:chgData name="Phyllipe Lima" userId="afbdb2a7827722fd" providerId="LiveId" clId="{5F7D61B6-ABC5-49CA-B443-9E00A8D79EF6}" dt="2020-04-03T03:35:10.171" v="4023" actId="47"/>
        <pc:sldMkLst>
          <pc:docMk/>
          <pc:sldMk cId="1569867541" sldId="414"/>
        </pc:sldMkLst>
      </pc:sldChg>
      <pc:sldChg chg="del">
        <pc:chgData name="Phyllipe Lima" userId="afbdb2a7827722fd" providerId="LiveId" clId="{5F7D61B6-ABC5-49CA-B443-9E00A8D79EF6}" dt="2020-04-03T03:35:11.021" v="4024" actId="47"/>
        <pc:sldMkLst>
          <pc:docMk/>
          <pc:sldMk cId="2536363776" sldId="415"/>
        </pc:sldMkLst>
      </pc:sldChg>
      <pc:sldChg chg="del">
        <pc:chgData name="Phyllipe Lima" userId="afbdb2a7827722fd" providerId="LiveId" clId="{5F7D61B6-ABC5-49CA-B443-9E00A8D79EF6}" dt="2020-03-20T21:49:56.630" v="22" actId="47"/>
        <pc:sldMkLst>
          <pc:docMk/>
          <pc:sldMk cId="3168639760" sldId="416"/>
        </pc:sldMkLst>
      </pc:sldChg>
      <pc:sldChg chg="add">
        <pc:chgData name="Phyllipe Lima" userId="afbdb2a7827722fd" providerId="LiveId" clId="{5F7D61B6-ABC5-49CA-B443-9E00A8D79EF6}" dt="2020-03-20T21:49:54.972" v="21"/>
        <pc:sldMkLst>
          <pc:docMk/>
          <pc:sldMk cId="477042194" sldId="417"/>
        </pc:sldMkLst>
      </pc:sldChg>
      <pc:sldChg chg="modSp mod">
        <pc:chgData name="Phyllipe Lima" userId="afbdb2a7827722fd" providerId="LiveId" clId="{5F7D61B6-ABC5-49CA-B443-9E00A8D79EF6}" dt="2020-04-06T00:44:39.043" v="8252" actId="20577"/>
        <pc:sldMkLst>
          <pc:docMk/>
          <pc:sldMk cId="3771346874" sldId="418"/>
        </pc:sldMkLst>
        <pc:spChg chg="mod">
          <ac:chgData name="Phyllipe Lima" userId="afbdb2a7827722fd" providerId="LiveId" clId="{5F7D61B6-ABC5-49CA-B443-9E00A8D79EF6}" dt="2020-04-06T00:24:07.807" v="8174" actId="6549"/>
          <ac:spMkLst>
            <pc:docMk/>
            <pc:sldMk cId="3771346874" sldId="418"/>
            <ac:spMk id="10" creationId="{B49B171B-8E2E-4B50-ADB2-87B0FC0D608E}"/>
          </ac:spMkLst>
        </pc:spChg>
        <pc:spChg chg="mod">
          <ac:chgData name="Phyllipe Lima" userId="afbdb2a7827722fd" providerId="LiveId" clId="{5F7D61B6-ABC5-49CA-B443-9E00A8D79EF6}" dt="2020-04-06T00:44:39.043" v="8252" actId="20577"/>
          <ac:spMkLst>
            <pc:docMk/>
            <pc:sldMk cId="3771346874" sldId="418"/>
            <ac:spMk id="13" creationId="{B2D92254-2B60-4F84-898E-67611B4EB7D4}"/>
          </ac:spMkLst>
        </pc:spChg>
      </pc:sldChg>
      <pc:sldChg chg="modSp add mod">
        <pc:chgData name="Phyllipe Lima" userId="afbdb2a7827722fd" providerId="LiveId" clId="{5F7D61B6-ABC5-49CA-B443-9E00A8D79EF6}" dt="2020-04-03T02:50:12.021" v="211" actId="6549"/>
        <pc:sldMkLst>
          <pc:docMk/>
          <pc:sldMk cId="3446036793" sldId="419"/>
        </pc:sldMkLst>
        <pc:spChg chg="mod">
          <ac:chgData name="Phyllipe Lima" userId="afbdb2a7827722fd" providerId="LiveId" clId="{5F7D61B6-ABC5-49CA-B443-9E00A8D79EF6}" dt="2020-04-03T02:50:12.021" v="211" actId="6549"/>
          <ac:spMkLst>
            <pc:docMk/>
            <pc:sldMk cId="3446036793" sldId="419"/>
            <ac:spMk id="2" creationId="{00000000-0000-0000-0000-000000000000}"/>
          </ac:spMkLst>
        </pc:spChg>
      </pc:sldChg>
      <pc:sldChg chg="addSp delSp modSp add mod modAnim">
        <pc:chgData name="Phyllipe Lima" userId="afbdb2a7827722fd" providerId="LiveId" clId="{5F7D61B6-ABC5-49CA-B443-9E00A8D79EF6}" dt="2020-04-03T02:50:02.096" v="210" actId="20577"/>
        <pc:sldMkLst>
          <pc:docMk/>
          <pc:sldMk cId="387221321" sldId="420"/>
        </pc:sldMkLst>
        <pc:spChg chg="del">
          <ac:chgData name="Phyllipe Lima" userId="afbdb2a7827722fd" providerId="LiveId" clId="{5F7D61B6-ABC5-49CA-B443-9E00A8D79EF6}" dt="2020-04-03T02:49:43.186" v="162" actId="478"/>
          <ac:spMkLst>
            <pc:docMk/>
            <pc:sldMk cId="387221321" sldId="420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0:02.096" v="210" actId="20577"/>
          <ac:spMkLst>
            <pc:docMk/>
            <pc:sldMk cId="387221321" sldId="420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2:49:44.524" v="163" actId="478"/>
          <ac:spMkLst>
            <pc:docMk/>
            <pc:sldMk cId="387221321" sldId="420"/>
            <ac:spMk id="10" creationId="{197302D3-3767-4CEA-B0AF-AE08144F4D7B}"/>
          </ac:spMkLst>
        </pc:spChg>
        <pc:picChg chg="del">
          <ac:chgData name="Phyllipe Lima" userId="afbdb2a7827722fd" providerId="LiveId" clId="{5F7D61B6-ABC5-49CA-B443-9E00A8D79EF6}" dt="2020-04-03T02:49:47.229" v="165" actId="478"/>
          <ac:picMkLst>
            <pc:docMk/>
            <pc:sldMk cId="387221321" sldId="420"/>
            <ac:picMk id="7" creationId="{9CB328E3-8806-47F5-A0EB-1D7FDF40F5A3}"/>
          </ac:picMkLst>
        </pc:picChg>
        <pc:picChg chg="del">
          <ac:chgData name="Phyllipe Lima" userId="afbdb2a7827722fd" providerId="LiveId" clId="{5F7D61B6-ABC5-49CA-B443-9E00A8D79EF6}" dt="2020-04-03T02:49:45.751" v="164" actId="478"/>
          <ac:picMkLst>
            <pc:docMk/>
            <pc:sldMk cId="387221321" sldId="420"/>
            <ac:picMk id="9" creationId="{11FF9048-0EB6-43F6-93DD-A0AB0AF45CF0}"/>
          </ac:picMkLst>
        </pc:picChg>
        <pc:picChg chg="add mod">
          <ac:chgData name="Phyllipe Lima" userId="afbdb2a7827722fd" providerId="LiveId" clId="{5F7D61B6-ABC5-49CA-B443-9E00A8D79EF6}" dt="2020-04-03T02:49:52.542" v="168" actId="1076"/>
          <ac:picMkLst>
            <pc:docMk/>
            <pc:sldMk cId="387221321" sldId="420"/>
            <ac:picMk id="11" creationId="{84D0883C-5192-43BE-A23A-9457009C98DC}"/>
          </ac:picMkLst>
        </pc:picChg>
      </pc:sldChg>
      <pc:sldChg chg="addSp delSp modSp add mod modAnim">
        <pc:chgData name="Phyllipe Lima" userId="afbdb2a7827722fd" providerId="LiveId" clId="{5F7D61B6-ABC5-49CA-B443-9E00A8D79EF6}" dt="2020-04-03T03:06:37.316" v="710" actId="20577"/>
        <pc:sldMkLst>
          <pc:docMk/>
          <pc:sldMk cId="2500104174" sldId="427"/>
        </pc:sldMkLst>
        <pc:spChg chg="add mod">
          <ac:chgData name="Phyllipe Lima" userId="afbdb2a7827722fd" providerId="LiveId" clId="{5F7D61B6-ABC5-49CA-B443-9E00A8D79EF6}" dt="2020-04-03T03:06:37.316" v="710" actId="20577"/>
          <ac:spMkLst>
            <pc:docMk/>
            <pc:sldMk cId="2500104174" sldId="427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05:41.311" v="527" actId="1076"/>
          <ac:picMkLst>
            <pc:docMk/>
            <pc:sldMk cId="2500104174" sldId="427"/>
            <ac:picMk id="2" creationId="{7D032449-3DC9-4702-8DA1-5DAE71231A7E}"/>
          </ac:picMkLst>
        </pc:picChg>
        <pc:picChg chg="del">
          <ac:chgData name="Phyllipe Lima" userId="afbdb2a7827722fd" providerId="LiveId" clId="{5F7D61B6-ABC5-49CA-B443-9E00A8D79EF6}" dt="2020-04-03T03:05:20.255" v="525" actId="478"/>
          <ac:picMkLst>
            <pc:docMk/>
            <pc:sldMk cId="2500104174" sldId="427"/>
            <ac:picMk id="13" creationId="{B4C3531F-75A8-48FA-86CD-02B6CE590943}"/>
          </ac:picMkLst>
        </pc:picChg>
      </pc:sldChg>
      <pc:sldChg chg="modSp add mod modAnim">
        <pc:chgData name="Phyllipe Lima" userId="afbdb2a7827722fd" providerId="LiveId" clId="{5F7D61B6-ABC5-49CA-B443-9E00A8D79EF6}" dt="2020-04-03T03:05:12.304" v="524" actId="20577"/>
        <pc:sldMkLst>
          <pc:docMk/>
          <pc:sldMk cId="214910676" sldId="428"/>
        </pc:sldMkLst>
        <pc:spChg chg="mod">
          <ac:chgData name="Phyllipe Lima" userId="afbdb2a7827722fd" providerId="LiveId" clId="{5F7D61B6-ABC5-49CA-B443-9E00A8D79EF6}" dt="2020-04-03T02:54:54.952" v="24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5:34.709" v="387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3:05:12.304" v="524" actId="20577"/>
          <ac:spMkLst>
            <pc:docMk/>
            <pc:sldMk cId="214910676" sldId="428"/>
            <ac:spMk id="12" creationId="{1CD7D7AB-5092-4733-9C35-B0FF554AF2BB}"/>
          </ac:spMkLst>
        </pc:spChg>
      </pc:sldChg>
      <pc:sldChg chg="add">
        <pc:chgData name="Phyllipe Lima" userId="afbdb2a7827722fd" providerId="LiveId" clId="{5F7D61B6-ABC5-49CA-B443-9E00A8D79EF6}" dt="2020-04-03T03:06:41.231" v="711"/>
        <pc:sldMkLst>
          <pc:docMk/>
          <pc:sldMk cId="2892376544" sldId="429"/>
        </pc:sldMkLst>
      </pc:sldChg>
      <pc:sldChg chg="addSp delSp modSp add mod modAnim">
        <pc:chgData name="Phyllipe Lima" userId="afbdb2a7827722fd" providerId="LiveId" clId="{5F7D61B6-ABC5-49CA-B443-9E00A8D79EF6}" dt="2020-04-03T03:09:09.216" v="938" actId="20577"/>
        <pc:sldMkLst>
          <pc:docMk/>
          <pc:sldMk cId="3283988494" sldId="430"/>
        </pc:sldMkLst>
        <pc:spChg chg="mod">
          <ac:chgData name="Phyllipe Lima" userId="afbdb2a7827722fd" providerId="LiveId" clId="{5F7D61B6-ABC5-49CA-B443-9E00A8D79EF6}" dt="2020-04-03T03:09:09.216" v="938" actId="20577"/>
          <ac:spMkLst>
            <pc:docMk/>
            <pc:sldMk cId="3283988494" sldId="430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8:04.367" v="713" actId="478"/>
          <ac:picMkLst>
            <pc:docMk/>
            <pc:sldMk cId="3283988494" sldId="430"/>
            <ac:picMk id="2" creationId="{7D032449-3DC9-4702-8DA1-5DAE71231A7E}"/>
          </ac:picMkLst>
        </pc:picChg>
        <pc:picChg chg="add mod">
          <ac:chgData name="Phyllipe Lima" userId="afbdb2a7827722fd" providerId="LiveId" clId="{5F7D61B6-ABC5-49CA-B443-9E00A8D79EF6}" dt="2020-04-03T03:08:06.861" v="715" actId="1076"/>
          <ac:picMkLst>
            <pc:docMk/>
            <pc:sldMk cId="3283988494" sldId="430"/>
            <ac:picMk id="4" creationId="{286775F1-5E21-405D-B238-9E7DBE30AF06}"/>
          </ac:picMkLst>
        </pc:picChg>
      </pc:sldChg>
      <pc:sldChg chg="delSp modSp add mod modAnim">
        <pc:chgData name="Phyllipe Lima" userId="afbdb2a7827722fd" providerId="LiveId" clId="{5F7D61B6-ABC5-49CA-B443-9E00A8D79EF6}" dt="2020-04-03T03:11:45.472" v="1406" actId="20577"/>
        <pc:sldMkLst>
          <pc:docMk/>
          <pc:sldMk cId="3615832884" sldId="431"/>
        </pc:sldMkLst>
        <pc:spChg chg="mod">
          <ac:chgData name="Phyllipe Lima" userId="afbdb2a7827722fd" providerId="LiveId" clId="{5F7D61B6-ABC5-49CA-B443-9E00A8D79EF6}" dt="2020-04-03T03:11:45.472" v="1406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9:19.099" v="940" actId="478"/>
          <ac:picMkLst>
            <pc:docMk/>
            <pc:sldMk cId="3615832884" sldId="431"/>
            <ac:picMk id="4" creationId="{286775F1-5E21-405D-B238-9E7DBE30AF06}"/>
          </ac:picMkLst>
        </pc:picChg>
      </pc:sldChg>
      <pc:sldChg chg="addSp modSp add mod modAnim">
        <pc:chgData name="Phyllipe Lima" userId="afbdb2a7827722fd" providerId="LiveId" clId="{5F7D61B6-ABC5-49CA-B443-9E00A8D79EF6}" dt="2020-04-03T03:15:06.524" v="1862" actId="166"/>
        <pc:sldMkLst>
          <pc:docMk/>
          <pc:sldMk cId="1738586362" sldId="432"/>
        </pc:sldMkLst>
        <pc:spChg chg="mod">
          <ac:chgData name="Phyllipe Lima" userId="afbdb2a7827722fd" providerId="LiveId" clId="{5F7D61B6-ABC5-49CA-B443-9E00A8D79EF6}" dt="2020-04-03T03:13:33.505" v="1843" actId="20577"/>
          <ac:spMkLst>
            <pc:docMk/>
            <pc:sldMk cId="1738586362" sldId="432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14:54.467" v="1860" actId="166"/>
          <ac:picMkLst>
            <pc:docMk/>
            <pc:sldMk cId="1738586362" sldId="432"/>
            <ac:picMk id="2" creationId="{ADFFF9D9-3B15-46A1-AF4F-8ECA078135EF}"/>
          </ac:picMkLst>
        </pc:picChg>
        <pc:picChg chg="add mod ord">
          <ac:chgData name="Phyllipe Lima" userId="afbdb2a7827722fd" providerId="LiveId" clId="{5F7D61B6-ABC5-49CA-B443-9E00A8D79EF6}" dt="2020-04-03T03:15:06.524" v="1862" actId="166"/>
          <ac:picMkLst>
            <pc:docMk/>
            <pc:sldMk cId="1738586362" sldId="432"/>
            <ac:picMk id="4" creationId="{E8524BB4-3250-4FBF-ABF7-D074318C5F45}"/>
          </ac:picMkLst>
        </pc:picChg>
      </pc:sldChg>
      <pc:sldChg chg="delSp modSp add mod modAnim">
        <pc:chgData name="Phyllipe Lima" userId="afbdb2a7827722fd" providerId="LiveId" clId="{5F7D61B6-ABC5-49CA-B443-9E00A8D79EF6}" dt="2020-04-03T03:19:53.995" v="2301" actId="20577"/>
        <pc:sldMkLst>
          <pc:docMk/>
          <pc:sldMk cId="1198173048" sldId="433"/>
        </pc:sldMkLst>
        <pc:spChg chg="mod">
          <ac:chgData name="Phyllipe Lima" userId="afbdb2a7827722fd" providerId="LiveId" clId="{5F7D61B6-ABC5-49CA-B443-9E00A8D79EF6}" dt="2020-04-03T03:19:53.995" v="2301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18:42.075" v="2062" actId="478"/>
          <ac:picMkLst>
            <pc:docMk/>
            <pc:sldMk cId="1198173048" sldId="433"/>
            <ac:picMk id="2" creationId="{ADFFF9D9-3B15-46A1-AF4F-8ECA078135EF}"/>
          </ac:picMkLst>
        </pc:picChg>
        <pc:picChg chg="del">
          <ac:chgData name="Phyllipe Lima" userId="afbdb2a7827722fd" providerId="LiveId" clId="{5F7D61B6-ABC5-49CA-B443-9E00A8D79EF6}" dt="2020-04-03T03:18:42.616" v="2063" actId="478"/>
          <ac:picMkLst>
            <pc:docMk/>
            <pc:sldMk cId="1198173048" sldId="433"/>
            <ac:picMk id="4" creationId="{E8524BB4-3250-4FBF-ABF7-D074318C5F45}"/>
          </ac:picMkLst>
        </pc:picChg>
      </pc:sldChg>
      <pc:sldChg chg="addSp delSp modSp add mod modAnim">
        <pc:chgData name="Phyllipe Lima" userId="afbdb2a7827722fd" providerId="LiveId" clId="{5F7D61B6-ABC5-49CA-B443-9E00A8D79EF6}" dt="2020-04-03T03:21:54.888" v="2615" actId="20577"/>
        <pc:sldMkLst>
          <pc:docMk/>
          <pc:sldMk cId="2049543009" sldId="434"/>
        </pc:sldMkLst>
        <pc:spChg chg="del">
          <ac:chgData name="Phyllipe Lima" userId="afbdb2a7827722fd" providerId="LiveId" clId="{5F7D61B6-ABC5-49CA-B443-9E00A8D79EF6}" dt="2020-04-03T03:21:07.490" v="2519" actId="478"/>
          <ac:spMkLst>
            <pc:docMk/>
            <pc:sldMk cId="2049543009" sldId="434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3:21:08.911" v="2520" actId="478"/>
          <ac:spMkLst>
            <pc:docMk/>
            <pc:sldMk cId="2049543009" sldId="434"/>
            <ac:spMk id="7" creationId="{63FC2D8B-BF5F-4227-91FF-A15750FDB7DC}"/>
          </ac:spMkLst>
        </pc:spChg>
        <pc:spChg chg="mod">
          <ac:chgData name="Phyllipe Lima" userId="afbdb2a7827722fd" providerId="LiveId" clId="{5F7D61B6-ABC5-49CA-B443-9E00A8D79EF6}" dt="2020-04-03T03:21:54.888" v="2615" actId="20577"/>
          <ac:spMkLst>
            <pc:docMk/>
            <pc:sldMk cId="2049543009" sldId="434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21:04.580" v="2518" actId="1076"/>
          <ac:picMkLst>
            <pc:docMk/>
            <pc:sldMk cId="2049543009" sldId="434"/>
            <ac:picMk id="2" creationId="{A2E8BF03-4B39-481D-BB7E-A5B231B5E33A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9.712" v="6850" actId="6549"/>
        <pc:sldMkLst>
          <pc:docMk/>
          <pc:sldMk cId="1562094182" sldId="435"/>
        </pc:sldMkLst>
        <pc:spChg chg="add mod">
          <ac:chgData name="Phyllipe Lima" userId="afbdb2a7827722fd" providerId="LiveId" clId="{5F7D61B6-ABC5-49CA-B443-9E00A8D79EF6}" dt="2020-04-03T04:17:49.712" v="6850" actId="6549"/>
          <ac:spMkLst>
            <pc:docMk/>
            <pc:sldMk cId="1562094182" sldId="435"/>
            <ac:spMk id="9" creationId="{48FEB536-B9B5-4271-A072-D8EBD96F850E}"/>
          </ac:spMkLst>
        </pc:spChg>
        <pc:spChg chg="mod">
          <ac:chgData name="Phyllipe Lima" userId="afbdb2a7827722fd" providerId="LiveId" clId="{5F7D61B6-ABC5-49CA-B443-9E00A8D79EF6}" dt="2020-04-03T03:31:49.102" v="3443" actId="2057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22:32.751" v="2617" actId="478"/>
          <ac:picMkLst>
            <pc:docMk/>
            <pc:sldMk cId="1562094182" sldId="435"/>
            <ac:picMk id="2" creationId="{A2E8BF03-4B39-481D-BB7E-A5B231B5E33A}"/>
          </ac:picMkLst>
        </pc:picChg>
      </pc:sldChg>
      <pc:sldChg chg="add del">
        <pc:chgData name="Phyllipe Lima" userId="afbdb2a7827722fd" providerId="LiveId" clId="{5F7D61B6-ABC5-49CA-B443-9E00A8D79EF6}" dt="2020-04-03T03:23:41.994" v="2942" actId="47"/>
        <pc:sldMkLst>
          <pc:docMk/>
          <pc:sldMk cId="1564203112" sldId="436"/>
        </pc:sldMkLst>
      </pc:sldChg>
      <pc:sldChg chg="addSp delSp modSp add mod delAnim">
        <pc:chgData name="Phyllipe Lima" userId="afbdb2a7827722fd" providerId="LiveId" clId="{5F7D61B6-ABC5-49CA-B443-9E00A8D79EF6}" dt="2020-04-03T03:35:30.851" v="4026"/>
        <pc:sldMkLst>
          <pc:docMk/>
          <pc:sldMk cId="2032005419" sldId="436"/>
        </pc:sldMkLst>
        <pc:spChg chg="add mod">
          <ac:chgData name="Phyllipe Lima" userId="afbdb2a7827722fd" providerId="LiveId" clId="{5F7D61B6-ABC5-49CA-B443-9E00A8D79EF6}" dt="2020-04-03T03:30:50.073" v="3439" actId="1076"/>
          <ac:spMkLst>
            <pc:docMk/>
            <pc:sldMk cId="2032005419" sldId="436"/>
            <ac:spMk id="3" creationId="{73EF27B0-0ED5-4BA1-A40B-884C5DDD962A}"/>
          </ac:spMkLst>
        </pc:spChg>
        <pc:spChg chg="del">
          <ac:chgData name="Phyllipe Lima" userId="afbdb2a7827722fd" providerId="LiveId" clId="{5F7D61B6-ABC5-49CA-B443-9E00A8D79EF6}" dt="2020-04-03T03:27:13.664" v="3426" actId="478"/>
          <ac:spMkLst>
            <pc:docMk/>
            <pc:sldMk cId="2032005419" sldId="436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3:35:30.851" v="4026"/>
          <ac:spMkLst>
            <pc:docMk/>
            <pc:sldMk cId="2032005419" sldId="436"/>
            <ac:spMk id="11" creationId="{1123184F-C72A-4D36-9B25-0EAB2F9AD2C0}"/>
          </ac:spMkLst>
        </pc:spChg>
        <pc:picChg chg="add">
          <ac:chgData name="Phyllipe Lima" userId="afbdb2a7827722fd" providerId="LiveId" clId="{5F7D61B6-ABC5-49CA-B443-9E00A8D79EF6}" dt="2020-04-03T03:27:14.633" v="3427"/>
          <ac:picMkLst>
            <pc:docMk/>
            <pc:sldMk cId="2032005419" sldId="436"/>
            <ac:picMk id="2" creationId="{B09ABE27-50B1-4A0B-9A08-47164C177930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53.612" v="6851" actId="6549"/>
        <pc:sldMkLst>
          <pc:docMk/>
          <pc:sldMk cId="3614836813" sldId="437"/>
        </pc:sldMkLst>
        <pc:spChg chg="add del mod">
          <ac:chgData name="Phyllipe Lima" userId="afbdb2a7827722fd" providerId="LiveId" clId="{5F7D61B6-ABC5-49CA-B443-9E00A8D79EF6}" dt="2020-04-03T04:16:51.306" v="6820" actId="478"/>
          <ac:spMkLst>
            <pc:docMk/>
            <pc:sldMk cId="3614836813" sldId="437"/>
            <ac:spMk id="3" creationId="{7A18AEA3-AD3B-4E74-8B8C-8D1F88989C2F}"/>
          </ac:spMkLst>
        </pc:spChg>
        <pc:spChg chg="add mod">
          <ac:chgData name="Phyllipe Lima" userId="afbdb2a7827722fd" providerId="LiveId" clId="{5F7D61B6-ABC5-49CA-B443-9E00A8D79EF6}" dt="2020-04-03T03:34:08.856" v="4003" actId="2057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33:27.803" v="3826" actId="14100"/>
          <ac:spMkLst>
            <pc:docMk/>
            <pc:sldMk cId="3614836813" sldId="437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4:16:49.670" v="6818" actId="478"/>
          <ac:spMkLst>
            <pc:docMk/>
            <pc:sldMk cId="3614836813" sldId="437"/>
            <ac:spMk id="11" creationId="{538A93D8-5E20-4B69-968F-DACE7018ECAE}"/>
          </ac:spMkLst>
        </pc:spChg>
        <pc:spChg chg="add del">
          <ac:chgData name="Phyllipe Lima" userId="afbdb2a7827722fd" providerId="LiveId" clId="{5F7D61B6-ABC5-49CA-B443-9E00A8D79EF6}" dt="2020-04-03T04:16:53.775" v="6821" actId="478"/>
          <ac:spMkLst>
            <pc:docMk/>
            <pc:sldMk cId="3614836813" sldId="437"/>
            <ac:spMk id="12" creationId="{8DBECBC0-B439-47DA-9C0A-B63CAFB6330C}"/>
          </ac:spMkLst>
        </pc:spChg>
        <pc:spChg chg="add mod">
          <ac:chgData name="Phyllipe Lima" userId="afbdb2a7827722fd" providerId="LiveId" clId="{5F7D61B6-ABC5-49CA-B443-9E00A8D79EF6}" dt="2020-04-03T04:17:53.612" v="6851" actId="6549"/>
          <ac:spMkLst>
            <pc:docMk/>
            <pc:sldMk cId="3614836813" sldId="437"/>
            <ac:spMk id="13" creationId="{0F349147-A6CA-4989-A820-9298659FBF6D}"/>
          </ac:spMkLst>
        </pc:spChg>
      </pc:sldChg>
      <pc:sldChg chg="addSp delSp modSp add mod delAnim">
        <pc:chgData name="Phyllipe Lima" userId="afbdb2a7827722fd" providerId="LiveId" clId="{5F7D61B6-ABC5-49CA-B443-9E00A8D79EF6}" dt="2020-04-03T04:17:55.934" v="6852" actId="6549"/>
        <pc:sldMkLst>
          <pc:docMk/>
          <pc:sldMk cId="2218739798" sldId="438"/>
        </pc:sldMkLst>
        <pc:spChg chg="add del mod">
          <ac:chgData name="Phyllipe Lima" userId="afbdb2a7827722fd" providerId="LiveId" clId="{5F7D61B6-ABC5-49CA-B443-9E00A8D79EF6}" dt="2020-04-03T04:16:58.828" v="6825" actId="478"/>
          <ac:spMkLst>
            <pc:docMk/>
            <pc:sldMk cId="2218739798" sldId="438"/>
            <ac:spMk id="4" creationId="{CBA92E08-C73F-497D-91C3-96C609F1B93F}"/>
          </ac:spMkLst>
        </pc:spChg>
        <pc:spChg chg="del">
          <ac:chgData name="Phyllipe Lima" userId="afbdb2a7827722fd" providerId="LiveId" clId="{5F7D61B6-ABC5-49CA-B443-9E00A8D79EF6}" dt="2020-04-03T03:34:55.993" v="4006" actId="478"/>
          <ac:spMkLst>
            <pc:docMk/>
            <pc:sldMk cId="2218739798" sldId="438"/>
            <ac:spMk id="9" creationId="{28117AB8-E327-4D37-80AD-E34718C24EAE}"/>
          </ac:spMkLst>
        </pc:spChg>
        <pc:spChg chg="del">
          <ac:chgData name="Phyllipe Lima" userId="afbdb2a7827722fd" providerId="LiveId" clId="{5F7D61B6-ABC5-49CA-B443-9E00A8D79EF6}" dt="2020-04-03T03:34:54.731" v="4005" actId="478"/>
          <ac:spMkLst>
            <pc:docMk/>
            <pc:sldMk cId="2218739798" sldId="43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3:35:44.787" v="4031" actId="14100"/>
          <ac:spMkLst>
            <pc:docMk/>
            <pc:sldMk cId="2218739798" sldId="438"/>
            <ac:spMk id="11" creationId="{9565C612-0AC7-4DE1-9A5E-859B1E7F3DF7}"/>
          </ac:spMkLst>
        </pc:spChg>
        <pc:spChg chg="add del">
          <ac:chgData name="Phyllipe Lima" userId="afbdb2a7827722fd" providerId="LiveId" clId="{5F7D61B6-ABC5-49CA-B443-9E00A8D79EF6}" dt="2020-04-03T04:16:57.298" v="6823" actId="478"/>
          <ac:spMkLst>
            <pc:docMk/>
            <pc:sldMk cId="2218739798" sldId="438"/>
            <ac:spMk id="12" creationId="{33762DA7-D48D-4AE9-8422-8CEDE0415D91}"/>
          </ac:spMkLst>
        </pc:spChg>
        <pc:spChg chg="add del">
          <ac:chgData name="Phyllipe Lima" userId="afbdb2a7827722fd" providerId="LiveId" clId="{5F7D61B6-ABC5-49CA-B443-9E00A8D79EF6}" dt="2020-04-03T04:17:00.703" v="6826" actId="478"/>
          <ac:spMkLst>
            <pc:docMk/>
            <pc:sldMk cId="2218739798" sldId="438"/>
            <ac:spMk id="14" creationId="{E7CDA4B8-39B4-4E62-8430-702ADC8A22CB}"/>
          </ac:spMkLst>
        </pc:spChg>
        <pc:spChg chg="add mod">
          <ac:chgData name="Phyllipe Lima" userId="afbdb2a7827722fd" providerId="LiveId" clId="{5F7D61B6-ABC5-49CA-B443-9E00A8D79EF6}" dt="2020-04-03T04:17:55.934" v="6852" actId="6549"/>
          <ac:spMkLst>
            <pc:docMk/>
            <pc:sldMk cId="2218739798" sldId="438"/>
            <ac:spMk id="17" creationId="{C3394CF5-A305-463F-B28B-1E3BE4B7DD08}"/>
          </ac:spMkLst>
        </pc:spChg>
        <pc:picChg chg="add">
          <ac:chgData name="Phyllipe Lima" userId="afbdb2a7827722fd" providerId="LiveId" clId="{5F7D61B6-ABC5-49CA-B443-9E00A8D79EF6}" dt="2020-04-03T03:34:56.836" v="4007"/>
          <ac:picMkLst>
            <pc:docMk/>
            <pc:sldMk cId="2218739798" sldId="438"/>
            <ac:picMk id="2" creationId="{0D460DBF-53FA-477B-9AB2-A8F48DBF60B6}"/>
          </ac:picMkLst>
        </pc:picChg>
      </pc:sldChg>
      <pc:sldChg chg="addSp delSp modSp add mod delAnim modAnim">
        <pc:chgData name="Phyllipe Lima" userId="afbdb2a7827722fd" providerId="LiveId" clId="{5F7D61B6-ABC5-49CA-B443-9E00A8D79EF6}" dt="2020-04-03T04:17:59.418" v="6853" actId="6549"/>
        <pc:sldMkLst>
          <pc:docMk/>
          <pc:sldMk cId="482275969" sldId="439"/>
        </pc:sldMkLst>
        <pc:spChg chg="del">
          <ac:chgData name="Phyllipe Lima" userId="afbdb2a7827722fd" providerId="LiveId" clId="{5F7D61B6-ABC5-49CA-B443-9E00A8D79EF6}" dt="2020-04-03T03:36:19.133" v="4033" actId="478"/>
          <ac:spMkLst>
            <pc:docMk/>
            <pc:sldMk cId="482275969" sldId="439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40:25.251" v="4829" actId="27636"/>
          <ac:spMkLst>
            <pc:docMk/>
            <pc:sldMk cId="482275969" sldId="439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7:59.418" v="6853" actId="6549"/>
          <ac:spMkLst>
            <pc:docMk/>
            <pc:sldMk cId="482275969" sldId="439"/>
            <ac:spMk id="11" creationId="{BE417C8F-4F5C-4539-A26E-82FDD2971DE0}"/>
          </ac:spMkLst>
        </pc:spChg>
      </pc:sldChg>
      <pc:sldChg chg="addSp modSp add mod modAnim">
        <pc:chgData name="Phyllipe Lima" userId="afbdb2a7827722fd" providerId="LiveId" clId="{5F7D61B6-ABC5-49CA-B443-9E00A8D79EF6}" dt="2020-04-03T04:18:01.882" v="6854" actId="6549"/>
        <pc:sldMkLst>
          <pc:docMk/>
          <pc:sldMk cId="3613933485" sldId="440"/>
        </pc:sldMkLst>
        <pc:spChg chg="add mod">
          <ac:chgData name="Phyllipe Lima" userId="afbdb2a7827722fd" providerId="LiveId" clId="{5F7D61B6-ABC5-49CA-B443-9E00A8D79EF6}" dt="2020-04-03T04:18:01.882" v="6854" actId="6549"/>
          <ac:spMkLst>
            <pc:docMk/>
            <pc:sldMk cId="3613933485" sldId="440"/>
            <ac:spMk id="9" creationId="{1243FAF0-A9D7-46AF-83F3-229BB5F7705B}"/>
          </ac:spMkLst>
        </pc:spChg>
        <pc:spChg chg="mod">
          <ac:chgData name="Phyllipe Lima" userId="afbdb2a7827722fd" providerId="LiveId" clId="{5F7D61B6-ABC5-49CA-B443-9E00A8D79EF6}" dt="2020-04-03T03:40:32.114" v="4832" actId="20577"/>
          <ac:spMkLst>
            <pc:docMk/>
            <pc:sldMk cId="3613933485" sldId="440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42:16.359" v="4834" actId="1076"/>
          <ac:picMkLst>
            <pc:docMk/>
            <pc:sldMk cId="3613933485" sldId="440"/>
            <ac:picMk id="2" creationId="{79A5070D-0425-4A95-97D2-9FA8D343937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03.988" v="6855" actId="6549"/>
        <pc:sldMkLst>
          <pc:docMk/>
          <pc:sldMk cId="1764868583" sldId="441"/>
        </pc:sldMkLst>
        <pc:spChg chg="mod">
          <ac:chgData name="Phyllipe Lima" userId="afbdb2a7827722fd" providerId="LiveId" clId="{5F7D61B6-ABC5-49CA-B443-9E00A8D79EF6}" dt="2020-04-03T04:17:14.069" v="6831" actId="1076"/>
          <ac:spMkLst>
            <pc:docMk/>
            <pc:sldMk cId="1764868583" sldId="441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03.988" v="6855" actId="6549"/>
          <ac:spMkLst>
            <pc:docMk/>
            <pc:sldMk cId="1764868583" sldId="441"/>
            <ac:spMk id="11" creationId="{61E96A60-80D1-487E-B83C-0339E29110C3}"/>
          </ac:spMkLst>
        </pc:spChg>
        <pc:picChg chg="del">
          <ac:chgData name="Phyllipe Lima" userId="afbdb2a7827722fd" providerId="LiveId" clId="{5F7D61B6-ABC5-49CA-B443-9E00A8D79EF6}" dt="2020-04-03T03:43:00.420" v="4836" actId="478"/>
          <ac:picMkLst>
            <pc:docMk/>
            <pc:sldMk cId="1764868583" sldId="441"/>
            <ac:picMk id="2" creationId="{79A5070D-0425-4A95-97D2-9FA8D343937D}"/>
          </ac:picMkLst>
        </pc:picChg>
        <pc:picChg chg="add mod">
          <ac:chgData name="Phyllipe Lima" userId="afbdb2a7827722fd" providerId="LiveId" clId="{5F7D61B6-ABC5-49CA-B443-9E00A8D79EF6}" dt="2020-04-03T04:17:15.737" v="6832" actId="1076"/>
          <ac:picMkLst>
            <pc:docMk/>
            <pc:sldMk cId="1764868583" sldId="441"/>
            <ac:picMk id="3" creationId="{D038926D-7623-480D-BE14-EED26BB53C3A}"/>
          </ac:picMkLst>
        </pc:picChg>
      </pc:sldChg>
      <pc:sldChg chg="addSp modSp add mod modAnim">
        <pc:chgData name="Phyllipe Lima" userId="afbdb2a7827722fd" providerId="LiveId" clId="{5F7D61B6-ABC5-49CA-B443-9E00A8D79EF6}" dt="2020-04-03T04:18:07.489" v="6856" actId="6549"/>
        <pc:sldMkLst>
          <pc:docMk/>
          <pc:sldMk cId="611792319" sldId="442"/>
        </pc:sldMkLst>
        <pc:spChg chg="add mod">
          <ac:chgData name="Phyllipe Lima" userId="afbdb2a7827722fd" providerId="LiveId" clId="{5F7D61B6-ABC5-49CA-B443-9E00A8D79EF6}" dt="2020-04-03T04:18:07.489" v="6856" actId="654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Phyllipe Lima" userId="afbdb2a7827722fd" providerId="LiveId" clId="{5F7D61B6-ABC5-49CA-B443-9E00A8D79EF6}" dt="2020-04-03T04:17:25.409" v="6834" actId="1076"/>
          <ac:spMkLst>
            <pc:docMk/>
            <pc:sldMk cId="611792319" sldId="442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4:17:25.409" v="6834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4.397" v="6849" actId="6549"/>
        <pc:sldMkLst>
          <pc:docMk/>
          <pc:sldMk cId="3811773121" sldId="443"/>
        </pc:sldMkLst>
        <pc:spChg chg="add mod">
          <ac:chgData name="Phyllipe Lima" userId="afbdb2a7827722fd" providerId="LiveId" clId="{5F7D61B6-ABC5-49CA-B443-9E00A8D79EF6}" dt="2020-04-03T04:17:44.397" v="6849" actId="6549"/>
          <ac:spMkLst>
            <pc:docMk/>
            <pc:sldMk cId="3811773121" sldId="443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17:32.200" v="6836" actId="1076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4:00:25.562" v="5710" actId="478"/>
          <ac:picMkLst>
            <pc:docMk/>
            <pc:sldMk cId="3811773121" sldId="443"/>
            <ac:picMk id="2" creationId="{4FDEDCFF-0EB2-42DE-B3B4-B7EB093DABC5}"/>
          </ac:picMkLst>
        </pc:picChg>
      </pc:sldChg>
      <pc:sldChg chg="addSp delSp modSp add del mod addAnim delAnim modAnim">
        <pc:chgData name="Phyllipe Lima" userId="afbdb2a7827722fd" providerId="LiveId" clId="{5F7D61B6-ABC5-49CA-B443-9E00A8D79EF6}" dt="2020-04-03T04:08:11.342" v="6495" actId="47"/>
        <pc:sldMkLst>
          <pc:docMk/>
          <pc:sldMk cId="1397090001" sldId="444"/>
        </pc:sldMkLst>
        <pc:spChg chg="add del mod">
          <ac:chgData name="Phyllipe Lima" userId="afbdb2a7827722fd" providerId="LiveId" clId="{5F7D61B6-ABC5-49CA-B443-9E00A8D79EF6}" dt="2020-04-03T04:08:02.059" v="6490" actId="1076"/>
          <ac:spMkLst>
            <pc:docMk/>
            <pc:sldMk cId="1397090001" sldId="444"/>
            <ac:spMk id="10" creationId="{0025EA58-FC97-4A70-A2EA-CC698A9A02BB}"/>
          </ac:spMkLst>
        </pc:spChg>
        <pc:picChg chg="add del">
          <ac:chgData name="Phyllipe Lima" userId="afbdb2a7827722fd" providerId="LiveId" clId="{5F7D61B6-ABC5-49CA-B443-9E00A8D79EF6}" dt="2020-04-03T04:04:06.239" v="6188" actId="478"/>
          <ac:picMkLst>
            <pc:docMk/>
            <pc:sldMk cId="1397090001" sldId="444"/>
            <ac:picMk id="2" creationId="{186201DE-40D7-4F77-BDBB-5041259D6779}"/>
          </ac:picMkLst>
        </pc:picChg>
        <pc:picChg chg="add del mod">
          <ac:chgData name="Phyllipe Lima" userId="afbdb2a7827722fd" providerId="LiveId" clId="{5F7D61B6-ABC5-49CA-B443-9E00A8D79EF6}" dt="2020-04-03T04:08:02.768" v="6491" actId="478"/>
          <ac:picMkLst>
            <pc:docMk/>
            <pc:sldMk cId="1397090001" sldId="444"/>
            <ac:picMk id="3" creationId="{F294DA45-D6B6-47ED-B9BE-5D69124D09F9}"/>
          </ac:picMkLst>
        </pc:picChg>
        <pc:picChg chg="add del mod">
          <ac:chgData name="Phyllipe Lima" userId="afbdb2a7827722fd" providerId="LiveId" clId="{5F7D61B6-ABC5-49CA-B443-9E00A8D79EF6}" dt="2020-04-03T04:08:03.657" v="6492" actId="478"/>
          <ac:picMkLst>
            <pc:docMk/>
            <pc:sldMk cId="1397090001" sldId="444"/>
            <ac:picMk id="4" creationId="{4790A232-6C33-412F-A3B5-8DAA679A2385}"/>
          </ac:picMkLst>
        </pc:picChg>
        <pc:picChg chg="add del mod">
          <ac:chgData name="Phyllipe Lima" userId="afbdb2a7827722fd" providerId="LiveId" clId="{5F7D61B6-ABC5-49CA-B443-9E00A8D79EF6}" dt="2020-04-03T04:08:01.616" v="6489"/>
          <ac:picMkLst>
            <pc:docMk/>
            <pc:sldMk cId="1397090001" sldId="444"/>
            <ac:picMk id="7" creationId="{2C9F10B4-1097-408E-A042-FDD603CF002D}"/>
          </ac:picMkLst>
        </pc:picChg>
      </pc:sldChg>
      <pc:sldChg chg="addSp delSp modSp add del mod">
        <pc:chgData name="Phyllipe Lima" userId="afbdb2a7827722fd" providerId="LiveId" clId="{5F7D61B6-ABC5-49CA-B443-9E00A8D79EF6}" dt="2020-04-03T04:14:08.061" v="6781" actId="47"/>
        <pc:sldMkLst>
          <pc:docMk/>
          <pc:sldMk cId="2954278825" sldId="445"/>
        </pc:sldMkLst>
        <pc:picChg chg="add mod">
          <ac:chgData name="Phyllipe Lima" userId="afbdb2a7827722fd" providerId="LiveId" clId="{5F7D61B6-ABC5-49CA-B443-9E00A8D79EF6}" dt="2020-04-03T04:05:02.665" v="6195" actId="1076"/>
          <ac:picMkLst>
            <pc:docMk/>
            <pc:sldMk cId="2954278825" sldId="445"/>
            <ac:picMk id="2" creationId="{78FA87E3-C119-4EDD-A4F1-B1EB7FAE0D64}"/>
          </ac:picMkLst>
        </pc:picChg>
        <pc:picChg chg="del">
          <ac:chgData name="Phyllipe Lima" userId="afbdb2a7827722fd" providerId="LiveId" clId="{5F7D61B6-ABC5-49CA-B443-9E00A8D79EF6}" dt="2020-04-03T04:04:59.385" v="6193" actId="478"/>
          <ac:picMkLst>
            <pc:docMk/>
            <pc:sldMk cId="2954278825" sldId="445"/>
            <ac:picMk id="3" creationId="{F294DA45-D6B6-47ED-B9BE-5D69124D09F9}"/>
          </ac:picMkLst>
        </pc:picChg>
      </pc:sldChg>
      <pc:sldChg chg="addSp modSp add mod">
        <pc:chgData name="Phyllipe Lima" userId="afbdb2a7827722fd" providerId="LiveId" clId="{5F7D61B6-ABC5-49CA-B443-9E00A8D79EF6}" dt="2020-04-03T04:18:30.128" v="6860"/>
        <pc:sldMkLst>
          <pc:docMk/>
          <pc:sldMk cId="1889386656" sldId="446"/>
        </pc:sldMkLst>
        <pc:spChg chg="mod">
          <ac:chgData name="Phyllipe Lima" userId="afbdb2a7827722fd" providerId="LiveId" clId="{5F7D61B6-ABC5-49CA-B443-9E00A8D79EF6}" dt="2020-04-03T04:18:26.629" v="6858" actId="1076"/>
          <ac:spMkLst>
            <pc:docMk/>
            <pc:sldMk cId="1889386656" sldId="446"/>
            <ac:spMk id="10" creationId="{0025EA58-FC97-4A70-A2EA-CC698A9A02BB}"/>
          </ac:spMkLst>
        </pc:spChg>
        <pc:spChg chg="add">
          <ac:chgData name="Phyllipe Lima" userId="afbdb2a7827722fd" providerId="LiveId" clId="{5F7D61B6-ABC5-49CA-B443-9E00A8D79EF6}" dt="2020-04-03T04:18:30.128" v="6860"/>
          <ac:spMkLst>
            <pc:docMk/>
            <pc:sldMk cId="1889386656" sldId="446"/>
            <ac:spMk id="11" creationId="{7BBB8F9A-7727-4A5E-85BA-B21476DFE238}"/>
          </ac:spMkLst>
        </pc:spChg>
        <pc:picChg chg="mod">
          <ac:chgData name="Phyllipe Lima" userId="afbdb2a7827722fd" providerId="LiveId" clId="{5F7D61B6-ABC5-49CA-B443-9E00A8D79EF6}" dt="2020-04-03T04:18:26.629" v="6858" actId="1076"/>
          <ac:picMkLst>
            <pc:docMk/>
            <pc:sldMk cId="1889386656" sldId="446"/>
            <ac:picMk id="3" creationId="{F294DA45-D6B6-47ED-B9BE-5D69124D09F9}"/>
          </ac:picMkLst>
        </pc:picChg>
        <pc:picChg chg="mod">
          <ac:chgData name="Phyllipe Lima" userId="afbdb2a7827722fd" providerId="LiveId" clId="{5F7D61B6-ABC5-49CA-B443-9E00A8D79EF6}" dt="2020-04-03T04:18:29.317" v="6859" actId="1076"/>
          <ac:picMkLst>
            <pc:docMk/>
            <pc:sldMk cId="1889386656" sldId="446"/>
            <ac:picMk id="4" creationId="{4790A232-6C33-412F-A3B5-8DAA679A2385}"/>
          </ac:picMkLst>
        </pc:picChg>
      </pc:sldChg>
      <pc:sldChg chg="addSp modSp add mod ord">
        <pc:chgData name="Phyllipe Lima" userId="afbdb2a7827722fd" providerId="LiveId" clId="{5F7D61B6-ABC5-49CA-B443-9E00A8D79EF6}" dt="2020-04-03T04:18:35.104" v="6862"/>
        <pc:sldMkLst>
          <pc:docMk/>
          <pc:sldMk cId="3828225447" sldId="447"/>
        </pc:sldMkLst>
        <pc:spChg chg="add">
          <ac:chgData name="Phyllipe Lima" userId="afbdb2a7827722fd" providerId="LiveId" clId="{5F7D61B6-ABC5-49CA-B443-9E00A8D79EF6}" dt="2020-04-03T04:18:35.104" v="6862"/>
          <ac:spMkLst>
            <pc:docMk/>
            <pc:sldMk cId="3828225447" sldId="447"/>
            <ac:spMk id="9" creationId="{D3B41E73-0828-41DC-9F09-503B9B83FD7E}"/>
          </ac:spMkLst>
        </pc:spChg>
        <pc:spChg chg="mod">
          <ac:chgData name="Phyllipe Lima" userId="afbdb2a7827722fd" providerId="LiveId" clId="{5F7D61B6-ABC5-49CA-B443-9E00A8D79EF6}" dt="2020-04-03T04:18:34.463" v="6861" actId="1076"/>
          <ac:spMkLst>
            <pc:docMk/>
            <pc:sldMk cId="3828225447" sldId="447"/>
            <ac:spMk id="10" creationId="{0025EA58-FC97-4A70-A2EA-CC698A9A02BB}"/>
          </ac:spMkLst>
        </pc:spChg>
        <pc:picChg chg="mod">
          <ac:chgData name="Phyllipe Lima" userId="afbdb2a7827722fd" providerId="LiveId" clId="{5F7D61B6-ABC5-49CA-B443-9E00A8D79EF6}" dt="2020-04-03T04:18:34.463" v="6861" actId="1076"/>
          <ac:picMkLst>
            <pc:docMk/>
            <pc:sldMk cId="3828225447" sldId="447"/>
            <ac:picMk id="7" creationId="{2C9F10B4-1097-408E-A042-FDD603CF002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42.947" v="6864" actId="1076"/>
        <pc:sldMkLst>
          <pc:docMk/>
          <pc:sldMk cId="3740827929" sldId="448"/>
        </pc:sldMkLst>
        <pc:spChg chg="mod">
          <ac:chgData name="Phyllipe Lima" userId="afbdb2a7827722fd" providerId="LiveId" clId="{5F7D61B6-ABC5-49CA-B443-9E00A8D79EF6}" dt="2020-04-03T04:13:07.907" v="6774" actId="20577"/>
          <ac:spMkLst>
            <pc:docMk/>
            <pc:sldMk cId="3740827929" sldId="44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0:05.563" v="6702" actId="1076"/>
          <ac:spMkLst>
            <pc:docMk/>
            <pc:sldMk cId="3740827929" sldId="448"/>
            <ac:spMk id="11" creationId="{DFB23498-6FAF-46DB-B440-7907FAD676DB}"/>
          </ac:spMkLst>
        </pc:spChg>
        <pc:spChg chg="add mod">
          <ac:chgData name="Phyllipe Lima" userId="afbdb2a7827722fd" providerId="LiveId" clId="{5F7D61B6-ABC5-49CA-B443-9E00A8D79EF6}" dt="2020-04-03T04:18:42.947" v="6864" actId="1076"/>
          <ac:spMkLst>
            <pc:docMk/>
            <pc:sldMk cId="3740827929" sldId="448"/>
            <ac:spMk id="12" creationId="{EB398F76-F6BE-4EC0-8DD2-039DC3A6ECFD}"/>
          </ac:spMkLst>
        </pc:spChg>
        <pc:picChg chg="add mod">
          <ac:chgData name="Phyllipe Lima" userId="afbdb2a7827722fd" providerId="LiveId" clId="{5F7D61B6-ABC5-49CA-B443-9E00A8D79EF6}" dt="2020-04-03T04:10:05.563" v="6702" actId="1076"/>
          <ac:picMkLst>
            <pc:docMk/>
            <pc:sldMk cId="3740827929" sldId="448"/>
            <ac:picMk id="2" creationId="{C6F76297-DA9C-4DE4-B7BE-F6C6481ADE45}"/>
          </ac:picMkLst>
        </pc:picChg>
        <pc:picChg chg="del">
          <ac:chgData name="Phyllipe Lima" userId="afbdb2a7827722fd" providerId="LiveId" clId="{5F7D61B6-ABC5-49CA-B443-9E00A8D79EF6}" dt="2020-04-03T04:09:02.631" v="6616" actId="478"/>
          <ac:picMkLst>
            <pc:docMk/>
            <pc:sldMk cId="3740827929" sldId="448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09:06.099" v="6618" actId="478"/>
          <ac:picMkLst>
            <pc:docMk/>
            <pc:sldMk cId="3740827929" sldId="448"/>
            <ac:picMk id="4" creationId="{4790A232-6C33-412F-A3B5-8DAA679A2385}"/>
          </ac:picMkLst>
        </pc:picChg>
      </pc:sldChg>
      <pc:sldChg chg="addSp delSp modSp add mod delAnim">
        <pc:chgData name="Phyllipe Lima" userId="afbdb2a7827722fd" providerId="LiveId" clId="{5F7D61B6-ABC5-49CA-B443-9E00A8D79EF6}" dt="2020-04-03T04:18:45.912" v="6865"/>
        <pc:sldMkLst>
          <pc:docMk/>
          <pc:sldMk cId="2015927131" sldId="449"/>
        </pc:sldMkLst>
        <pc:spChg chg="del">
          <ac:chgData name="Phyllipe Lima" userId="afbdb2a7827722fd" providerId="LiveId" clId="{5F7D61B6-ABC5-49CA-B443-9E00A8D79EF6}" dt="2020-04-03T04:13:48.492" v="6778" actId="478"/>
          <ac:spMkLst>
            <pc:docMk/>
            <pc:sldMk cId="2015927131" sldId="449"/>
            <ac:spMk id="10" creationId="{0025EA58-FC97-4A70-A2EA-CC698A9A02BB}"/>
          </ac:spMkLst>
        </pc:spChg>
        <pc:spChg chg="del">
          <ac:chgData name="Phyllipe Lima" userId="afbdb2a7827722fd" providerId="LiveId" clId="{5F7D61B6-ABC5-49CA-B443-9E00A8D79EF6}" dt="2020-04-03T04:13:47.176" v="6777" actId="478"/>
          <ac:spMkLst>
            <pc:docMk/>
            <pc:sldMk cId="2015927131" sldId="449"/>
            <ac:spMk id="11" creationId="{DFB23498-6FAF-46DB-B440-7907FAD676DB}"/>
          </ac:spMkLst>
        </pc:spChg>
        <pc:spChg chg="add">
          <ac:chgData name="Phyllipe Lima" userId="afbdb2a7827722fd" providerId="LiveId" clId="{5F7D61B6-ABC5-49CA-B443-9E00A8D79EF6}" dt="2020-04-03T04:18:45.912" v="6865"/>
          <ac:spMkLst>
            <pc:docMk/>
            <pc:sldMk cId="2015927131" sldId="449"/>
            <ac:spMk id="12" creationId="{6D3EB293-9C83-4339-8D68-04FD863C5C66}"/>
          </ac:spMkLst>
        </pc:spChg>
        <pc:picChg chg="del">
          <ac:chgData name="Phyllipe Lima" userId="afbdb2a7827722fd" providerId="LiveId" clId="{5F7D61B6-ABC5-49CA-B443-9E00A8D79EF6}" dt="2020-04-03T04:13:46.124" v="6776" actId="478"/>
          <ac:picMkLst>
            <pc:docMk/>
            <pc:sldMk cId="2015927131" sldId="449"/>
            <ac:picMk id="2" creationId="{C6F76297-DA9C-4DE4-B7BE-F6C6481ADE45}"/>
          </ac:picMkLst>
        </pc:picChg>
        <pc:picChg chg="add mod">
          <ac:chgData name="Phyllipe Lima" userId="afbdb2a7827722fd" providerId="LiveId" clId="{5F7D61B6-ABC5-49CA-B443-9E00A8D79EF6}" dt="2020-04-03T04:14:04.877" v="6780" actId="1076"/>
          <ac:picMkLst>
            <pc:docMk/>
            <pc:sldMk cId="2015927131" sldId="449"/>
            <ac:picMk id="3" creationId="{9A48D43B-064A-4125-8428-BA48FE6B4499}"/>
          </ac:picMkLst>
        </pc:picChg>
      </pc:sldChg>
      <pc:sldChg chg="addSp delSp modSp add mod modAnim">
        <pc:chgData name="Phyllipe Lima" userId="afbdb2a7827722fd" providerId="LiveId" clId="{5F7D61B6-ABC5-49CA-B443-9E00A8D79EF6}" dt="2020-04-03T04:22:10.943" v="6984" actId="14100"/>
        <pc:sldMkLst>
          <pc:docMk/>
          <pc:sldMk cId="4103153938" sldId="450"/>
        </pc:sldMkLst>
        <pc:spChg chg="mod">
          <ac:chgData name="Phyllipe Lima" userId="afbdb2a7827722fd" providerId="LiveId" clId="{5F7D61B6-ABC5-49CA-B443-9E00A8D79EF6}" dt="2020-04-03T04:19:19.113" v="6967" actId="20577"/>
          <ac:spMkLst>
            <pc:docMk/>
            <pc:sldMk cId="4103153938" sldId="450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55.244" v="6876" actId="20577"/>
          <ac:spMkLst>
            <pc:docMk/>
            <pc:sldMk cId="4103153938" sldId="450"/>
            <ac:spMk id="11" creationId="{79B11CEB-0806-4269-8ADE-EA745A8F6E4B}"/>
          </ac:spMkLst>
        </pc:spChg>
        <pc:spChg chg="add mod">
          <ac:chgData name="Phyllipe Lima" userId="afbdb2a7827722fd" providerId="LiveId" clId="{5F7D61B6-ABC5-49CA-B443-9E00A8D79EF6}" dt="2020-04-03T04:21:48.515" v="6978" actId="14100"/>
          <ac:spMkLst>
            <pc:docMk/>
            <pc:sldMk cId="4103153938" sldId="450"/>
            <ac:spMk id="13" creationId="{964D686C-9C9B-419A-988C-846670157BDC}"/>
          </ac:spMkLst>
        </pc:spChg>
        <pc:spChg chg="add mod">
          <ac:chgData name="Phyllipe Lima" userId="afbdb2a7827722fd" providerId="LiveId" clId="{5F7D61B6-ABC5-49CA-B443-9E00A8D79EF6}" dt="2020-04-03T04:22:10.943" v="6984" actId="14100"/>
          <ac:spMkLst>
            <pc:docMk/>
            <pc:sldMk cId="4103153938" sldId="450"/>
            <ac:spMk id="14" creationId="{B0CEFBEC-2D62-451D-BD9B-96013D440EA7}"/>
          </ac:spMkLst>
        </pc:spChg>
        <pc:picChg chg="del">
          <ac:chgData name="Phyllipe Lima" userId="afbdb2a7827722fd" providerId="LiveId" clId="{5F7D61B6-ABC5-49CA-B443-9E00A8D79EF6}" dt="2020-04-03T04:15:49.355" v="6783" actId="478"/>
          <ac:picMkLst>
            <pc:docMk/>
            <pc:sldMk cId="4103153938" sldId="450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19:26.415" v="6968" actId="478"/>
          <ac:picMkLst>
            <pc:docMk/>
            <pc:sldMk cId="4103153938" sldId="450"/>
            <ac:picMk id="4" creationId="{4790A232-6C33-412F-A3B5-8DAA679A2385}"/>
          </ac:picMkLst>
        </pc:picChg>
        <pc:picChg chg="add mod">
          <ac:chgData name="Phyllipe Lima" userId="afbdb2a7827722fd" providerId="LiveId" clId="{5F7D61B6-ABC5-49CA-B443-9E00A8D79EF6}" dt="2020-04-03T04:21:22.238" v="6971" actId="27614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 add mod modAnim">
        <pc:chgData name="Phyllipe Lima" userId="afbdb2a7827722fd" providerId="LiveId" clId="{5F7D61B6-ABC5-49CA-B443-9E00A8D79EF6}" dt="2020-04-03T04:24:09.123" v="7214" actId="20577"/>
        <pc:sldMkLst>
          <pc:docMk/>
          <pc:sldMk cId="2864930097" sldId="451"/>
        </pc:sldMkLst>
        <pc:spChg chg="mod">
          <ac:chgData name="Phyllipe Lima" userId="afbdb2a7827722fd" providerId="LiveId" clId="{5F7D61B6-ABC5-49CA-B443-9E00A8D79EF6}" dt="2020-04-03T04:23:00.095" v="7012" actId="20577"/>
          <ac:spMkLst>
            <pc:docMk/>
            <pc:sldMk cId="2864930097" sldId="451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24:09.123" v="7214" actId="20577"/>
          <ac:spMkLst>
            <pc:docMk/>
            <pc:sldMk cId="2864930097" sldId="451"/>
            <ac:spMk id="10" creationId="{0025EA58-FC97-4A70-A2EA-CC698A9A02BB}"/>
          </ac:spMkLst>
        </pc:spChg>
      </pc:sldChg>
      <pc:sldChg chg="modSp modAnim">
        <pc:chgData name="Phyllipe Lima" userId="afbdb2a7827722fd" providerId="LiveId" clId="{5F7D61B6-ABC5-49CA-B443-9E00A8D79EF6}" dt="2020-04-06T00:11:03.049" v="8139" actId="20577"/>
        <pc:sldMkLst>
          <pc:docMk/>
          <pc:sldMk cId="3368561108" sldId="452"/>
        </pc:sldMkLst>
        <pc:spChg chg="mod">
          <ac:chgData name="Phyllipe Lima" userId="afbdb2a7827722fd" providerId="LiveId" clId="{5F7D61B6-ABC5-49CA-B443-9E00A8D79EF6}" dt="2020-04-06T00:11:03.049" v="8139" actId="20577"/>
          <ac:spMkLst>
            <pc:docMk/>
            <pc:sldMk cId="3368561108" sldId="452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5F7D61B6-ABC5-49CA-B443-9E00A8D79EF6}" dt="2020-04-05T23:51:27.317" v="7675" actId="1076"/>
        <pc:sldMkLst>
          <pc:docMk/>
          <pc:sldMk cId="1271310450" sldId="453"/>
        </pc:sldMkLst>
        <pc:spChg chg="del">
          <ac:chgData name="Phyllipe Lima" userId="afbdb2a7827722fd" providerId="LiveId" clId="{5F7D61B6-ABC5-49CA-B443-9E00A8D79EF6}" dt="2020-04-05T23:51:20.228" v="7670" actId="478"/>
          <ac:spMkLst>
            <pc:docMk/>
            <pc:sldMk cId="1271310450" sldId="453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5T23:51:27.317" v="7675" actId="1076"/>
          <ac:picMkLst>
            <pc:docMk/>
            <pc:sldMk cId="1271310450" sldId="453"/>
            <ac:picMk id="3" creationId="{F5FCE59A-0ACD-43E7-9C8E-4D576FD9ED7D}"/>
          </ac:picMkLst>
        </pc:picChg>
      </pc:sldChg>
      <pc:sldChg chg="del">
        <pc:chgData name="Phyllipe Lima" userId="afbdb2a7827722fd" providerId="LiveId" clId="{5F7D61B6-ABC5-49CA-B443-9E00A8D79EF6}" dt="2020-04-05T23:39:19.199" v="7215" actId="47"/>
        <pc:sldMkLst>
          <pc:docMk/>
          <pc:sldMk cId="2940052293" sldId="453"/>
        </pc:sldMkLst>
      </pc:sldChg>
    </pc:docChg>
  </pc:docChgLst>
  <pc:docChgLst>
    <pc:chgData name="Chris Lima" userId="b5ea056ce2397b48" providerId="LiveId" clId="{BB815FE5-8DDB-456A-9404-251DE04791F5}"/>
    <pc:docChg chg="undo custSel addSld delSld modSld">
      <pc:chgData name="Chris Lima" userId="b5ea056ce2397b48" providerId="LiveId" clId="{BB815FE5-8DDB-456A-9404-251DE04791F5}" dt="2022-04-29T14:40:26.658" v="335" actId="478"/>
      <pc:docMkLst>
        <pc:docMk/>
      </pc:docMkLst>
      <pc:sldChg chg="modSp mod">
        <pc:chgData name="Chris Lima" userId="b5ea056ce2397b48" providerId="LiveId" clId="{BB815FE5-8DDB-456A-9404-251DE04791F5}" dt="2022-04-18T17:56:10.681" v="210" actId="1076"/>
        <pc:sldMkLst>
          <pc:docMk/>
          <pc:sldMk cId="1708451728" sldId="259"/>
        </pc:sldMkLst>
        <pc:spChg chg="mod">
          <ac:chgData name="Chris Lima" userId="b5ea056ce2397b48" providerId="LiveId" clId="{BB815FE5-8DDB-456A-9404-251DE04791F5}" dt="2022-04-18T17:56:07.370" v="209" actId="20577"/>
          <ac:spMkLst>
            <pc:docMk/>
            <pc:sldMk cId="1708451728" sldId="259"/>
            <ac:spMk id="2" creationId="{00000000-0000-0000-0000-000000000000}"/>
          </ac:spMkLst>
        </pc:spChg>
        <pc:picChg chg="mod">
          <ac:chgData name="Chris Lima" userId="b5ea056ce2397b48" providerId="LiveId" clId="{BB815FE5-8DDB-456A-9404-251DE04791F5}" dt="2022-04-18T17:56:10.681" v="210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del">
        <pc:chgData name="Chris Lima" userId="b5ea056ce2397b48" providerId="LiveId" clId="{BB815FE5-8DDB-456A-9404-251DE04791F5}" dt="2022-04-29T14:29:55.419" v="291" actId="47"/>
        <pc:sldMkLst>
          <pc:docMk/>
          <pc:sldMk cId="1792216109" sldId="304"/>
        </pc:sldMkLst>
      </pc:sldChg>
      <pc:sldChg chg="del">
        <pc:chgData name="Chris Lima" userId="b5ea056ce2397b48" providerId="LiveId" clId="{BB815FE5-8DDB-456A-9404-251DE04791F5}" dt="2022-04-18T17:56:19.887" v="212" actId="47"/>
        <pc:sldMkLst>
          <pc:docMk/>
          <pc:sldMk cId="3446036793" sldId="419"/>
        </pc:sldMkLst>
      </pc:sldChg>
      <pc:sldChg chg="del">
        <pc:chgData name="Chris Lima" userId="b5ea056ce2397b48" providerId="LiveId" clId="{BB815FE5-8DDB-456A-9404-251DE04791F5}" dt="2022-04-18T17:56:15.743" v="211" actId="47"/>
        <pc:sldMkLst>
          <pc:docMk/>
          <pc:sldMk cId="387221321" sldId="420"/>
        </pc:sldMkLst>
      </pc:sldChg>
      <pc:sldChg chg="modSp mod modAnim">
        <pc:chgData name="Chris Lima" userId="b5ea056ce2397b48" providerId="LiveId" clId="{BB815FE5-8DDB-456A-9404-251DE04791F5}" dt="2022-04-25T15:53:43.180" v="223" actId="20577"/>
        <pc:sldMkLst>
          <pc:docMk/>
          <pc:sldMk cId="214910676" sldId="428"/>
        </pc:sldMkLst>
        <pc:spChg chg="mod">
          <ac:chgData name="Chris Lima" userId="b5ea056ce2397b48" providerId="LiveId" clId="{BB815FE5-8DDB-456A-9404-251DE04791F5}" dt="2022-04-18T17:56:23.378" v="221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Chris Lima" userId="b5ea056ce2397b48" providerId="LiveId" clId="{BB815FE5-8DDB-456A-9404-251DE04791F5}" dt="2022-04-25T15:53:43.180" v="223" actId="20577"/>
          <ac:spMkLst>
            <pc:docMk/>
            <pc:sldMk cId="214910676" sldId="428"/>
            <ac:spMk id="3" creationId="{00000000-0000-0000-0000-000000000000}"/>
          </ac:spMkLst>
        </pc:spChg>
      </pc:sldChg>
      <pc:sldChg chg="modSp">
        <pc:chgData name="Chris Lima" userId="b5ea056ce2397b48" providerId="LiveId" clId="{BB815FE5-8DDB-456A-9404-251DE04791F5}" dt="2022-04-18T16:39:10.129" v="2" actId="114"/>
        <pc:sldMkLst>
          <pc:docMk/>
          <pc:sldMk cId="2892376544" sldId="429"/>
        </pc:sldMkLst>
        <pc:spChg chg="mod">
          <ac:chgData name="Chris Lima" userId="b5ea056ce2397b48" providerId="LiveId" clId="{BB815FE5-8DDB-456A-9404-251DE04791F5}" dt="2022-04-18T16:39:10.129" v="2" actId="114"/>
          <ac:spMkLst>
            <pc:docMk/>
            <pc:sldMk cId="2892376544" sldId="429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39:16.409" v="4" actId="207"/>
        <pc:sldMkLst>
          <pc:docMk/>
          <pc:sldMk cId="3283988494" sldId="430"/>
        </pc:sldMkLst>
        <pc:spChg chg="mod">
          <ac:chgData name="Chris Lima" userId="b5ea056ce2397b48" providerId="LiveId" clId="{BB815FE5-8DDB-456A-9404-251DE04791F5}" dt="2022-04-18T16:39:16.409" v="4" actId="207"/>
          <ac:spMkLst>
            <pc:docMk/>
            <pc:sldMk cId="3283988494" sldId="430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0:59.003" v="18" actId="207"/>
        <pc:sldMkLst>
          <pc:docMk/>
          <pc:sldMk cId="3615832884" sldId="431"/>
        </pc:sldMkLst>
        <pc:spChg chg="mod">
          <ac:chgData name="Chris Lima" userId="b5ea056ce2397b48" providerId="LiveId" clId="{BB815FE5-8DDB-456A-9404-251DE04791F5}" dt="2022-04-18T16:40:59.003" v="18" actId="207"/>
          <ac:spMkLst>
            <pc:docMk/>
            <pc:sldMk cId="3615832884" sldId="431"/>
            <ac:spMk id="10" creationId="{0025EA58-FC97-4A70-A2EA-CC698A9A02BB}"/>
          </ac:spMkLst>
        </pc:spChg>
      </pc:sldChg>
      <pc:sldChg chg="modSp mod">
        <pc:chgData name="Chris Lima" userId="b5ea056ce2397b48" providerId="LiveId" clId="{BB815FE5-8DDB-456A-9404-251DE04791F5}" dt="2022-04-25T19:35:57.547" v="286" actId="1036"/>
        <pc:sldMkLst>
          <pc:docMk/>
          <pc:sldMk cId="1738586362" sldId="432"/>
        </pc:sldMkLst>
        <pc:spChg chg="mod">
          <ac:chgData name="Chris Lima" userId="b5ea056ce2397b48" providerId="LiveId" clId="{BB815FE5-8DDB-456A-9404-251DE04791F5}" dt="2022-04-25T19:35:27.587" v="257" actId="1076"/>
          <ac:spMkLst>
            <pc:docMk/>
            <pc:sldMk cId="1738586362" sldId="432"/>
            <ac:spMk id="10" creationId="{0025EA58-FC97-4A70-A2EA-CC698A9A02BB}"/>
          </ac:spMkLst>
        </pc:spChg>
        <pc:picChg chg="mod">
          <ac:chgData name="Chris Lima" userId="b5ea056ce2397b48" providerId="LiveId" clId="{BB815FE5-8DDB-456A-9404-251DE04791F5}" dt="2022-04-25T19:35:57.547" v="286" actId="1036"/>
          <ac:picMkLst>
            <pc:docMk/>
            <pc:sldMk cId="1738586362" sldId="432"/>
            <ac:picMk id="2" creationId="{ADFFF9D9-3B15-46A1-AF4F-8ECA078135EF}"/>
          </ac:picMkLst>
        </pc:picChg>
        <pc:picChg chg="mod">
          <ac:chgData name="Chris Lima" userId="b5ea056ce2397b48" providerId="LiveId" clId="{BB815FE5-8DDB-456A-9404-251DE04791F5}" dt="2022-04-25T19:35:42.735" v="265" actId="1076"/>
          <ac:picMkLst>
            <pc:docMk/>
            <pc:sldMk cId="1738586362" sldId="432"/>
            <ac:picMk id="4" creationId="{E8524BB4-3250-4FBF-ABF7-D074318C5F45}"/>
          </ac:picMkLst>
        </pc:picChg>
      </pc:sldChg>
      <pc:sldChg chg="modSp modAnim">
        <pc:chgData name="Chris Lima" userId="b5ea056ce2397b48" providerId="LiveId" clId="{BB815FE5-8DDB-456A-9404-251DE04791F5}" dt="2022-04-25T19:37:58.118" v="288" actId="207"/>
        <pc:sldMkLst>
          <pc:docMk/>
          <pc:sldMk cId="1198173048" sldId="433"/>
        </pc:sldMkLst>
        <pc:spChg chg="mod">
          <ac:chgData name="Chris Lima" userId="b5ea056ce2397b48" providerId="LiveId" clId="{BB815FE5-8DDB-456A-9404-251DE04791F5}" dt="2022-04-25T19:37:58.118" v="288" actId="207"/>
          <ac:spMkLst>
            <pc:docMk/>
            <pc:sldMk cId="1198173048" sldId="433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3:26.828" v="47" actId="113"/>
        <pc:sldMkLst>
          <pc:docMk/>
          <pc:sldMk cId="2049543009" sldId="434"/>
        </pc:sldMkLst>
        <pc:spChg chg="mod">
          <ac:chgData name="Chris Lima" userId="b5ea056ce2397b48" providerId="LiveId" clId="{BB815FE5-8DDB-456A-9404-251DE04791F5}" dt="2022-04-18T16:43:26.828" v="47" actId="113"/>
          <ac:spMkLst>
            <pc:docMk/>
            <pc:sldMk cId="2049543009" sldId="434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44:31.879" v="61" actId="207"/>
        <pc:sldMkLst>
          <pc:docMk/>
          <pc:sldMk cId="1562094182" sldId="435"/>
        </pc:sldMkLst>
        <pc:spChg chg="mod">
          <ac:chgData name="Chris Lima" userId="b5ea056ce2397b48" providerId="LiveId" clId="{BB815FE5-8DDB-456A-9404-251DE04791F5}" dt="2022-04-18T16:44:31.879" v="61" actId="207"/>
          <ac:spMkLst>
            <pc:docMk/>
            <pc:sldMk cId="1562094182" sldId="435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25T19:40:12.913" v="289" actId="207"/>
        <pc:sldMkLst>
          <pc:docMk/>
          <pc:sldMk cId="3614836813" sldId="437"/>
        </pc:sldMkLst>
        <pc:spChg chg="mod">
          <ac:chgData name="Chris Lima" userId="b5ea056ce2397b48" providerId="LiveId" clId="{BB815FE5-8DDB-456A-9404-251DE04791F5}" dt="2022-04-25T16:15:37.552" v="233" actId="20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Chris Lima" userId="b5ea056ce2397b48" providerId="LiveId" clId="{BB815FE5-8DDB-456A-9404-251DE04791F5}" dt="2022-04-25T19:40:12.913" v="289" actId="207"/>
          <ac:spMkLst>
            <pc:docMk/>
            <pc:sldMk cId="3614836813" sldId="437"/>
            <ac:spMk id="10" creationId="{0025EA58-FC97-4A70-A2EA-CC698A9A02BB}"/>
          </ac:spMkLst>
        </pc:spChg>
      </pc:sldChg>
      <pc:sldChg chg="modSp modAnim">
        <pc:chgData name="Chris Lima" userId="b5ea056ce2397b48" providerId="LiveId" clId="{BB815FE5-8DDB-456A-9404-251DE04791F5}" dt="2022-04-25T16:17:39.185" v="237" actId="20577"/>
        <pc:sldMkLst>
          <pc:docMk/>
          <pc:sldMk cId="482275969" sldId="439"/>
        </pc:sldMkLst>
        <pc:spChg chg="mod">
          <ac:chgData name="Chris Lima" userId="b5ea056ce2397b48" providerId="LiveId" clId="{BB815FE5-8DDB-456A-9404-251DE04791F5}" dt="2022-04-25T16:17:39.185" v="237" actId="20577"/>
          <ac:spMkLst>
            <pc:docMk/>
            <pc:sldMk cId="482275969" sldId="439"/>
            <ac:spMk id="10" creationId="{0025EA58-FC97-4A70-A2EA-CC698A9A02BB}"/>
          </ac:spMkLst>
        </pc:spChg>
      </pc:sldChg>
      <pc:sldChg chg="modSp">
        <pc:chgData name="Chris Lima" userId="b5ea056ce2397b48" providerId="LiveId" clId="{BB815FE5-8DDB-456A-9404-251DE04791F5}" dt="2022-04-18T16:51:16.642" v="169" actId="20577"/>
        <pc:sldMkLst>
          <pc:docMk/>
          <pc:sldMk cId="3613933485" sldId="440"/>
        </pc:sldMkLst>
        <pc:spChg chg="mod">
          <ac:chgData name="Chris Lima" userId="b5ea056ce2397b48" providerId="LiveId" clId="{BB815FE5-8DDB-456A-9404-251DE04791F5}" dt="2022-04-18T16:51:16.642" v="169" actId="20577"/>
          <ac:spMkLst>
            <pc:docMk/>
            <pc:sldMk cId="3613933485" sldId="440"/>
            <ac:spMk id="10" creationId="{0025EA58-FC97-4A70-A2EA-CC698A9A02BB}"/>
          </ac:spMkLst>
        </pc:spChg>
      </pc:sldChg>
      <pc:sldChg chg="modSp mod modAnim">
        <pc:chgData name="Chris Lima" userId="b5ea056ce2397b48" providerId="LiveId" clId="{BB815FE5-8DDB-456A-9404-251DE04791F5}" dt="2022-04-18T17:01:18.210" v="199"/>
        <pc:sldMkLst>
          <pc:docMk/>
          <pc:sldMk cId="611792319" sldId="442"/>
        </pc:sldMkLst>
        <pc:spChg chg="mod">
          <ac:chgData name="Chris Lima" userId="b5ea056ce2397b48" providerId="LiveId" clId="{BB815FE5-8DDB-456A-9404-251DE04791F5}" dt="2022-04-18T17:01:18.210" v="19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Chris Lima" userId="b5ea056ce2397b48" providerId="LiveId" clId="{BB815FE5-8DDB-456A-9404-251DE04791F5}" dt="2022-04-18T17:01:07.235" v="195" actId="6549"/>
          <ac:spMkLst>
            <pc:docMk/>
            <pc:sldMk cId="611792319" sldId="442"/>
            <ac:spMk id="10" creationId="{0025EA58-FC97-4A70-A2EA-CC698A9A02BB}"/>
          </ac:spMkLst>
        </pc:spChg>
        <pc:picChg chg="mod">
          <ac:chgData name="Chris Lima" userId="b5ea056ce2397b48" providerId="LiveId" clId="{BB815FE5-8DDB-456A-9404-251DE04791F5}" dt="2022-04-18T17:01:13.011" v="198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modSp">
        <pc:chgData name="Chris Lima" userId="b5ea056ce2397b48" providerId="LiveId" clId="{BB815FE5-8DDB-456A-9404-251DE04791F5}" dt="2022-04-25T16:27:11.860" v="238" actId="207"/>
        <pc:sldMkLst>
          <pc:docMk/>
          <pc:sldMk cId="3811773121" sldId="443"/>
        </pc:sldMkLst>
        <pc:spChg chg="mod">
          <ac:chgData name="Chris Lima" userId="b5ea056ce2397b48" providerId="LiveId" clId="{BB815FE5-8DDB-456A-9404-251DE04791F5}" dt="2022-04-25T16:27:11.860" v="238" actId="207"/>
          <ac:spMkLst>
            <pc:docMk/>
            <pc:sldMk cId="3811773121" sldId="443"/>
            <ac:spMk id="10" creationId="{0025EA58-FC97-4A70-A2EA-CC698A9A02BB}"/>
          </ac:spMkLst>
        </pc:spChg>
      </pc:sldChg>
      <pc:sldChg chg="modSp mod">
        <pc:chgData name="Chris Lima" userId="b5ea056ce2397b48" providerId="LiveId" clId="{BB815FE5-8DDB-456A-9404-251DE04791F5}" dt="2022-04-25T16:28:20.156" v="255" actId="14100"/>
        <pc:sldMkLst>
          <pc:docMk/>
          <pc:sldMk cId="4103153938" sldId="450"/>
        </pc:sldMkLst>
        <pc:spChg chg="mod">
          <ac:chgData name="Chris Lima" userId="b5ea056ce2397b48" providerId="LiveId" clId="{BB815FE5-8DDB-456A-9404-251DE04791F5}" dt="2022-04-25T16:28:11.637" v="252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Chris Lima" userId="b5ea056ce2397b48" providerId="LiveId" clId="{BB815FE5-8DDB-456A-9404-251DE04791F5}" dt="2022-04-25T16:28:20.156" v="255" actId="14100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Chris Lima" userId="b5ea056ce2397b48" providerId="LiveId" clId="{BB815FE5-8DDB-456A-9404-251DE04791F5}" dt="2022-04-25T16:28:00.994" v="248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delSp modSp add del modAnim">
        <pc:chgData name="Chris Lima" userId="b5ea056ce2397b48" providerId="LiveId" clId="{BB815FE5-8DDB-456A-9404-251DE04791F5}" dt="2022-04-29T14:40:26.658" v="335" actId="478"/>
        <pc:sldMkLst>
          <pc:docMk/>
          <pc:sldMk cId="3368561108" sldId="452"/>
        </pc:sldMkLst>
        <pc:spChg chg="mod">
          <ac:chgData name="Chris Lima" userId="b5ea056ce2397b48" providerId="LiveId" clId="{BB815FE5-8DDB-456A-9404-251DE04791F5}" dt="2022-04-29T14:40:17.331" v="333" actId="20577"/>
          <ac:spMkLst>
            <pc:docMk/>
            <pc:sldMk cId="3368561108" sldId="452"/>
            <ac:spMk id="10" creationId="{0025EA58-FC97-4A70-A2EA-CC698A9A02BB}"/>
          </ac:spMkLst>
        </pc:spChg>
        <pc:picChg chg="del">
          <ac:chgData name="Chris Lima" userId="b5ea056ce2397b48" providerId="LiveId" clId="{BB815FE5-8DDB-456A-9404-251DE04791F5}" dt="2022-04-29T14:40:26.658" v="335" actId="478"/>
          <ac:picMkLst>
            <pc:docMk/>
            <pc:sldMk cId="3368561108" sldId="452"/>
            <ac:picMk id="16" creationId="{A2358937-0572-44A2-A13E-44C301E23616}"/>
          </ac:picMkLst>
        </pc:picChg>
      </pc:sldChg>
      <pc:sldChg chg="addSp delSp modSp add del mod">
        <pc:chgData name="Chris Lima" userId="b5ea056ce2397b48" providerId="LiveId" clId="{BB815FE5-8DDB-456A-9404-251DE04791F5}" dt="2022-04-29T14:40:25.618" v="334" actId="478"/>
        <pc:sldMkLst>
          <pc:docMk/>
          <pc:sldMk cId="1271310450" sldId="453"/>
        </pc:sldMkLst>
        <pc:picChg chg="del">
          <ac:chgData name="Chris Lima" userId="b5ea056ce2397b48" providerId="LiveId" clId="{BB815FE5-8DDB-456A-9404-251DE04791F5}" dt="2022-04-29T14:37:44.469" v="294" actId="478"/>
          <ac:picMkLst>
            <pc:docMk/>
            <pc:sldMk cId="1271310450" sldId="453"/>
            <ac:picMk id="3" creationId="{F5FCE59A-0ACD-43E7-9C8E-4D576FD9ED7D}"/>
          </ac:picMkLst>
        </pc:picChg>
        <pc:picChg chg="add mod">
          <ac:chgData name="Chris Lima" userId="b5ea056ce2397b48" providerId="LiveId" clId="{BB815FE5-8DDB-456A-9404-251DE04791F5}" dt="2022-04-29T14:39:23.346" v="297" actId="1076"/>
          <ac:picMkLst>
            <pc:docMk/>
            <pc:sldMk cId="1271310450" sldId="453"/>
            <ac:picMk id="4" creationId="{0A469A61-B3C3-D078-D76B-E7C14ADA036C}"/>
          </ac:picMkLst>
        </pc:picChg>
        <pc:picChg chg="del">
          <ac:chgData name="Chris Lima" userId="b5ea056ce2397b48" providerId="LiveId" clId="{BB815FE5-8DDB-456A-9404-251DE04791F5}" dt="2022-04-29T14:40:25.618" v="334" actId="478"/>
          <ac:picMkLst>
            <pc:docMk/>
            <pc:sldMk cId="1271310450" sldId="453"/>
            <ac:picMk id="16" creationId="{A2358937-0572-44A2-A13E-44C301E23616}"/>
          </ac:picMkLst>
        </pc:picChg>
      </pc:sldChg>
    </pc:docChg>
  </pc:docChgLst>
  <pc:docChgLst>
    <pc:chgData name="Chris Lima" userId="b5ea056ce2397b48" providerId="LiveId" clId="{C351E04F-0819-41EC-85E9-54CD8C88F5D2}"/>
    <pc:docChg chg="undo custSel modSld">
      <pc:chgData name="Chris Lima" userId="b5ea056ce2397b48" providerId="LiveId" clId="{C351E04F-0819-41EC-85E9-54CD8C88F5D2}" dt="2022-09-09T22:31:45.757" v="582"/>
      <pc:docMkLst>
        <pc:docMk/>
      </pc:docMkLst>
      <pc:sldChg chg="modSp mod">
        <pc:chgData name="Chris Lima" userId="b5ea056ce2397b48" providerId="LiveId" clId="{C351E04F-0819-41EC-85E9-54CD8C88F5D2}" dt="2022-09-09T20:39:03.318" v="8" actId="20577"/>
        <pc:sldMkLst>
          <pc:docMk/>
          <pc:sldMk cId="1975627203" sldId="257"/>
        </pc:sldMkLst>
        <pc:spChg chg="mod">
          <ac:chgData name="Chris Lima" userId="b5ea056ce2397b48" providerId="LiveId" clId="{C351E04F-0819-41EC-85E9-54CD8C88F5D2}" dt="2022-09-09T20:39:03.318" v="8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 modSp mod">
        <pc:chgData name="Chris Lima" userId="b5ea056ce2397b48" providerId="LiveId" clId="{C351E04F-0819-41EC-85E9-54CD8C88F5D2}" dt="2022-09-09T20:39:43.036" v="72" actId="20577"/>
        <pc:sldMkLst>
          <pc:docMk/>
          <pc:sldMk cId="214910676" sldId="428"/>
        </pc:sldMkLst>
        <pc:spChg chg="mod">
          <ac:chgData name="Chris Lima" userId="b5ea056ce2397b48" providerId="LiveId" clId="{C351E04F-0819-41EC-85E9-54CD8C88F5D2}" dt="2022-09-09T20:39:40.561" v="65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Chris Lima" userId="b5ea056ce2397b48" providerId="LiveId" clId="{C351E04F-0819-41EC-85E9-54CD8C88F5D2}" dt="2022-09-09T20:39:43.036" v="72" actId="20577"/>
          <ac:spMkLst>
            <pc:docMk/>
            <pc:sldMk cId="214910676" sldId="428"/>
            <ac:spMk id="12" creationId="{1CD7D7AB-5092-4733-9C35-B0FF554AF2BB}"/>
          </ac:spMkLst>
        </pc:spChg>
        <pc:picChg chg="del">
          <ac:chgData name="Chris Lima" userId="b5ea056ce2397b48" providerId="LiveId" clId="{C351E04F-0819-41EC-85E9-54CD8C88F5D2}" dt="2022-09-09T20:39:10.428" v="9" actId="478"/>
          <ac:picMkLst>
            <pc:docMk/>
            <pc:sldMk cId="214910676" sldId="428"/>
            <ac:picMk id="10" creationId="{F6E8293A-86D5-4722-BB37-2ABB618E3282}"/>
          </ac:picMkLst>
        </pc:picChg>
      </pc:sldChg>
      <pc:sldChg chg="addSp delSp modSp mod">
        <pc:chgData name="Chris Lima" userId="b5ea056ce2397b48" providerId="LiveId" clId="{C351E04F-0819-41EC-85E9-54CD8C88F5D2}" dt="2022-09-09T20:40:53.621" v="92" actId="1076"/>
        <pc:sldMkLst>
          <pc:docMk/>
          <pc:sldMk cId="2892376544" sldId="429"/>
        </pc:sldMkLst>
        <pc:spChg chg="mod">
          <ac:chgData name="Chris Lima" userId="b5ea056ce2397b48" providerId="LiveId" clId="{C351E04F-0819-41EC-85E9-54CD8C88F5D2}" dt="2022-09-09T20:40:28.078" v="87" actId="20577"/>
          <ac:spMkLst>
            <pc:docMk/>
            <pc:sldMk cId="2892376544" sldId="429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0:45.520" v="88" actId="478"/>
          <ac:picMkLst>
            <pc:docMk/>
            <pc:sldMk cId="2892376544" sldId="429"/>
            <ac:picMk id="2" creationId="{7D032449-3DC9-4702-8DA1-5DAE71231A7E}"/>
          </ac:picMkLst>
        </pc:picChg>
        <pc:picChg chg="add mod">
          <ac:chgData name="Chris Lima" userId="b5ea056ce2397b48" providerId="LiveId" clId="{C351E04F-0819-41EC-85E9-54CD8C88F5D2}" dt="2022-09-09T20:40:53.621" v="92" actId="1076"/>
          <ac:picMkLst>
            <pc:docMk/>
            <pc:sldMk cId="2892376544" sldId="429"/>
            <ac:picMk id="6" creationId="{949DD979-C2BF-1D94-6343-CDF15C1CB7D5}"/>
          </ac:picMkLst>
        </pc:picChg>
        <pc:picChg chg="del">
          <ac:chgData name="Chris Lima" userId="b5ea056ce2397b48" providerId="LiveId" clId="{C351E04F-0819-41EC-85E9-54CD8C88F5D2}" dt="2022-09-09T20:39:48.837" v="73" actId="478"/>
          <ac:picMkLst>
            <pc:docMk/>
            <pc:sldMk cId="2892376544" sldId="429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44:46.314" v="133" actId="20577"/>
        <pc:sldMkLst>
          <pc:docMk/>
          <pc:sldMk cId="3283988494" sldId="430"/>
        </pc:sldMkLst>
        <pc:spChg chg="mod">
          <ac:chgData name="Chris Lima" userId="b5ea056ce2397b48" providerId="LiveId" clId="{C351E04F-0819-41EC-85E9-54CD8C88F5D2}" dt="2022-09-09T20:44:46.314" v="133" actId="20577"/>
          <ac:spMkLst>
            <pc:docMk/>
            <pc:sldMk cId="3283988494" sldId="430"/>
            <ac:spMk id="10" creationId="{0025EA58-FC97-4A70-A2EA-CC698A9A02BB}"/>
          </ac:spMkLst>
        </pc:spChg>
        <pc:picChg chg="add mod">
          <ac:chgData name="Chris Lima" userId="b5ea056ce2397b48" providerId="LiveId" clId="{C351E04F-0819-41EC-85E9-54CD8C88F5D2}" dt="2022-09-09T20:44:26.435" v="95"/>
          <ac:picMkLst>
            <pc:docMk/>
            <pc:sldMk cId="3283988494" sldId="430"/>
            <ac:picMk id="2" creationId="{F4230755-5838-E327-8D1A-85A9AB04A064}"/>
          </ac:picMkLst>
        </pc:picChg>
        <pc:picChg chg="del">
          <ac:chgData name="Chris Lima" userId="b5ea056ce2397b48" providerId="LiveId" clId="{C351E04F-0819-41EC-85E9-54CD8C88F5D2}" dt="2022-09-09T20:44:26.285" v="94" actId="478"/>
          <ac:picMkLst>
            <pc:docMk/>
            <pc:sldMk cId="3283988494" sldId="430"/>
            <ac:picMk id="4" creationId="{286775F1-5E21-405D-B238-9E7DBE30AF06}"/>
          </ac:picMkLst>
        </pc:picChg>
        <pc:picChg chg="del">
          <ac:chgData name="Chris Lima" userId="b5ea056ce2397b48" providerId="LiveId" clId="{C351E04F-0819-41EC-85E9-54CD8C88F5D2}" dt="2022-09-09T20:41:02.073" v="93" actId="478"/>
          <ac:picMkLst>
            <pc:docMk/>
            <pc:sldMk cId="3283988494" sldId="430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0:46:29.937" v="187" actId="20577"/>
        <pc:sldMkLst>
          <pc:docMk/>
          <pc:sldMk cId="3615832884" sldId="431"/>
        </pc:sldMkLst>
        <pc:spChg chg="mod">
          <ac:chgData name="Chris Lima" userId="b5ea056ce2397b48" providerId="LiveId" clId="{C351E04F-0819-41EC-85E9-54CD8C88F5D2}" dt="2022-09-09T20:46:29.937" v="187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5:42.337" v="134" actId="478"/>
          <ac:picMkLst>
            <pc:docMk/>
            <pc:sldMk cId="3615832884" sldId="431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24:04.020" v="529" actId="1076"/>
        <pc:sldMkLst>
          <pc:docMk/>
          <pc:sldMk cId="1738586362" sldId="432"/>
        </pc:sldMkLst>
        <pc:spChg chg="mod">
          <ac:chgData name="Chris Lima" userId="b5ea056ce2397b48" providerId="LiveId" clId="{C351E04F-0819-41EC-85E9-54CD8C88F5D2}" dt="2022-09-09T20:48:12.751" v="226" actId="313"/>
          <ac:spMkLst>
            <pc:docMk/>
            <pc:sldMk cId="1738586362" sldId="432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2:23:38.013" v="518" actId="478"/>
          <ac:picMkLst>
            <pc:docMk/>
            <pc:sldMk cId="1738586362" sldId="432"/>
            <ac:picMk id="2" creationId="{ADFFF9D9-3B15-46A1-AF4F-8ECA078135EF}"/>
          </ac:picMkLst>
        </pc:picChg>
        <pc:picChg chg="del">
          <ac:chgData name="Chris Lima" userId="b5ea056ce2397b48" providerId="LiveId" clId="{C351E04F-0819-41EC-85E9-54CD8C88F5D2}" dt="2022-09-09T22:23:38.446" v="519" actId="478"/>
          <ac:picMkLst>
            <pc:docMk/>
            <pc:sldMk cId="1738586362" sldId="432"/>
            <ac:picMk id="4" creationId="{E8524BB4-3250-4FBF-ABF7-D074318C5F45}"/>
          </ac:picMkLst>
        </pc:picChg>
        <pc:picChg chg="add mod">
          <ac:chgData name="Chris Lima" userId="b5ea056ce2397b48" providerId="LiveId" clId="{C351E04F-0819-41EC-85E9-54CD8C88F5D2}" dt="2022-09-09T22:24:04.020" v="529" actId="1076"/>
          <ac:picMkLst>
            <pc:docMk/>
            <pc:sldMk cId="1738586362" sldId="432"/>
            <ac:picMk id="6" creationId="{258B9C92-CACA-2A4B-161A-7D06A62A1BD1}"/>
          </ac:picMkLst>
        </pc:picChg>
        <pc:picChg chg="add mod">
          <ac:chgData name="Chris Lima" userId="b5ea056ce2397b48" providerId="LiveId" clId="{C351E04F-0819-41EC-85E9-54CD8C88F5D2}" dt="2022-09-09T22:24:02.399" v="528" actId="1076"/>
          <ac:picMkLst>
            <pc:docMk/>
            <pc:sldMk cId="1738586362" sldId="432"/>
            <ac:picMk id="7" creationId="{9BBBE268-33E0-951E-834C-A5B1C8C90209}"/>
          </ac:picMkLst>
        </pc:picChg>
        <pc:picChg chg="del">
          <ac:chgData name="Chris Lima" userId="b5ea056ce2397b48" providerId="LiveId" clId="{C351E04F-0819-41EC-85E9-54CD8C88F5D2}" dt="2022-09-09T20:46:34.783" v="188" actId="478"/>
          <ac:picMkLst>
            <pc:docMk/>
            <pc:sldMk cId="1738586362" sldId="432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0:49:19.801" v="276" actId="20577"/>
        <pc:sldMkLst>
          <pc:docMk/>
          <pc:sldMk cId="1198173048" sldId="433"/>
        </pc:sldMkLst>
        <pc:spChg chg="mod">
          <ac:chgData name="Chris Lima" userId="b5ea056ce2397b48" providerId="LiveId" clId="{C351E04F-0819-41EC-85E9-54CD8C88F5D2}" dt="2022-09-09T20:49:19.801" v="276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49:06.183" v="244" actId="478"/>
          <ac:picMkLst>
            <pc:docMk/>
            <pc:sldMk cId="1198173048" sldId="433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1:01.372" v="299" actId="20577"/>
        <pc:sldMkLst>
          <pc:docMk/>
          <pc:sldMk cId="2049543009" sldId="434"/>
        </pc:sldMkLst>
        <pc:spChg chg="mod">
          <ac:chgData name="Chris Lima" userId="b5ea056ce2397b48" providerId="LiveId" clId="{C351E04F-0819-41EC-85E9-54CD8C88F5D2}" dt="2022-09-09T20:51:01.372" v="299" actId="20577"/>
          <ac:spMkLst>
            <pc:docMk/>
            <pc:sldMk cId="2049543009" sldId="434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50:43.557" v="285" actId="478"/>
          <ac:picMkLst>
            <pc:docMk/>
            <pc:sldMk cId="2049543009" sldId="434"/>
            <ac:picMk id="2" creationId="{A2E8BF03-4B39-481D-BB7E-A5B231B5E33A}"/>
          </ac:picMkLst>
        </pc:picChg>
        <pc:picChg chg="add mod">
          <ac:chgData name="Chris Lima" userId="b5ea056ce2397b48" providerId="LiveId" clId="{C351E04F-0819-41EC-85E9-54CD8C88F5D2}" dt="2022-09-09T20:50:51.842" v="289" actId="1076"/>
          <ac:picMkLst>
            <pc:docMk/>
            <pc:sldMk cId="2049543009" sldId="434"/>
            <ac:picMk id="4" creationId="{ECB4EE58-FAF6-1A76-AA7F-ABB3D51045BF}"/>
          </ac:picMkLst>
        </pc:picChg>
        <pc:picChg chg="del">
          <ac:chgData name="Chris Lima" userId="b5ea056ce2397b48" providerId="LiveId" clId="{C351E04F-0819-41EC-85E9-54CD8C88F5D2}" dt="2022-09-09T20:49:30.080" v="277" actId="478"/>
          <ac:picMkLst>
            <pc:docMk/>
            <pc:sldMk cId="2049543009" sldId="434"/>
            <ac:picMk id="16" creationId="{A2358937-0572-44A2-A13E-44C301E23616}"/>
          </ac:picMkLst>
        </pc:picChg>
      </pc:sldChg>
      <pc:sldChg chg="delSp modSp">
        <pc:chgData name="Chris Lima" userId="b5ea056ce2397b48" providerId="LiveId" clId="{C351E04F-0819-41EC-85E9-54CD8C88F5D2}" dt="2022-09-09T22:26:35.568" v="553" actId="207"/>
        <pc:sldMkLst>
          <pc:docMk/>
          <pc:sldMk cId="1562094182" sldId="435"/>
        </pc:sldMkLst>
        <pc:spChg chg="mod">
          <ac:chgData name="Chris Lima" userId="b5ea056ce2397b48" providerId="LiveId" clId="{C351E04F-0819-41EC-85E9-54CD8C88F5D2}" dt="2022-09-09T22:26:35.568" v="553" actId="20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0:51:11.774" v="300" actId="478"/>
          <ac:picMkLst>
            <pc:docMk/>
            <pc:sldMk cId="1562094182" sldId="435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3:46.867" v="314" actId="1076"/>
        <pc:sldMkLst>
          <pc:docMk/>
          <pc:sldMk cId="2032005419" sldId="436"/>
        </pc:sldMkLst>
        <pc:spChg chg="mod ord">
          <ac:chgData name="Chris Lima" userId="b5ea056ce2397b48" providerId="LiveId" clId="{C351E04F-0819-41EC-85E9-54CD8C88F5D2}" dt="2022-09-09T20:53:46.867" v="314" actId="1076"/>
          <ac:spMkLst>
            <pc:docMk/>
            <pc:sldMk cId="2032005419" sldId="436"/>
            <ac:spMk id="3" creationId="{73EF27B0-0ED5-4BA1-A40B-884C5DDD962A}"/>
          </ac:spMkLst>
        </pc:spChg>
        <pc:picChg chg="del">
          <ac:chgData name="Chris Lima" userId="b5ea056ce2397b48" providerId="LiveId" clId="{C351E04F-0819-41EC-85E9-54CD8C88F5D2}" dt="2022-09-09T20:53:24.416" v="302" actId="478"/>
          <ac:picMkLst>
            <pc:docMk/>
            <pc:sldMk cId="2032005419" sldId="436"/>
            <ac:picMk id="2" creationId="{B09ABE27-50B1-4A0B-9A08-47164C177930}"/>
          </ac:picMkLst>
        </pc:picChg>
        <pc:picChg chg="add mod">
          <ac:chgData name="Chris Lima" userId="b5ea056ce2397b48" providerId="LiveId" clId="{C351E04F-0819-41EC-85E9-54CD8C88F5D2}" dt="2022-09-09T20:53:40.200" v="311" actId="1076"/>
          <ac:picMkLst>
            <pc:docMk/>
            <pc:sldMk cId="2032005419" sldId="436"/>
            <ac:picMk id="6" creationId="{E8CED717-EA8F-D8AD-142D-E24CDB4152B8}"/>
          </ac:picMkLst>
        </pc:picChg>
        <pc:picChg chg="del">
          <ac:chgData name="Chris Lima" userId="b5ea056ce2397b48" providerId="LiveId" clId="{C351E04F-0819-41EC-85E9-54CD8C88F5D2}" dt="2022-09-09T20:51:35.646" v="301" actId="478"/>
          <ac:picMkLst>
            <pc:docMk/>
            <pc:sldMk cId="2032005419" sldId="436"/>
            <ac:picMk id="16" creationId="{A2358937-0572-44A2-A13E-44C301E23616}"/>
          </ac:picMkLst>
        </pc:picChg>
      </pc:sldChg>
      <pc:sldChg chg="delSp">
        <pc:chgData name="Chris Lima" userId="b5ea056ce2397b48" providerId="LiveId" clId="{C351E04F-0819-41EC-85E9-54CD8C88F5D2}" dt="2022-09-09T20:54:00.764" v="315" actId="478"/>
        <pc:sldMkLst>
          <pc:docMk/>
          <pc:sldMk cId="3614836813" sldId="437"/>
        </pc:sldMkLst>
        <pc:picChg chg="del">
          <ac:chgData name="Chris Lima" userId="b5ea056ce2397b48" providerId="LiveId" clId="{C351E04F-0819-41EC-85E9-54CD8C88F5D2}" dt="2022-09-09T20:54:00.764" v="315" actId="478"/>
          <ac:picMkLst>
            <pc:docMk/>
            <pc:sldMk cId="3614836813" sldId="437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0:57:09.848" v="323" actId="14100"/>
        <pc:sldMkLst>
          <pc:docMk/>
          <pc:sldMk cId="2218739798" sldId="438"/>
        </pc:sldMkLst>
        <pc:spChg chg="mod ord">
          <ac:chgData name="Chris Lima" userId="b5ea056ce2397b48" providerId="LiveId" clId="{C351E04F-0819-41EC-85E9-54CD8C88F5D2}" dt="2022-09-09T20:57:09.848" v="323" actId="14100"/>
          <ac:spMkLst>
            <pc:docMk/>
            <pc:sldMk cId="2218739798" sldId="438"/>
            <ac:spMk id="11" creationId="{9565C612-0AC7-4DE1-9A5E-859B1E7F3DF7}"/>
          </ac:spMkLst>
        </pc:spChg>
        <pc:picChg chg="del">
          <ac:chgData name="Chris Lima" userId="b5ea056ce2397b48" providerId="LiveId" clId="{C351E04F-0819-41EC-85E9-54CD8C88F5D2}" dt="2022-09-09T20:56:56.078" v="317" actId="478"/>
          <ac:picMkLst>
            <pc:docMk/>
            <pc:sldMk cId="2218739798" sldId="438"/>
            <ac:picMk id="2" creationId="{0D460DBF-53FA-477B-9AB2-A8F48DBF60B6}"/>
          </ac:picMkLst>
        </pc:picChg>
        <pc:picChg chg="add mod">
          <ac:chgData name="Chris Lima" userId="b5ea056ce2397b48" providerId="LiveId" clId="{C351E04F-0819-41EC-85E9-54CD8C88F5D2}" dt="2022-09-09T20:57:02.431" v="321" actId="1076"/>
          <ac:picMkLst>
            <pc:docMk/>
            <pc:sldMk cId="2218739798" sldId="438"/>
            <ac:picMk id="4" creationId="{9D5D23BF-5558-5A6C-1CDB-01565FB9F5BF}"/>
          </ac:picMkLst>
        </pc:picChg>
        <pc:picChg chg="del">
          <ac:chgData name="Chris Lima" userId="b5ea056ce2397b48" providerId="LiveId" clId="{C351E04F-0819-41EC-85E9-54CD8C88F5D2}" dt="2022-09-09T20:54:29.684" v="316" actId="478"/>
          <ac:picMkLst>
            <pc:docMk/>
            <pc:sldMk cId="2218739798" sldId="438"/>
            <ac:picMk id="16" creationId="{A2358937-0572-44A2-A13E-44C301E23616}"/>
          </ac:picMkLst>
        </pc:picChg>
      </pc:sldChg>
      <pc:sldChg chg="delSp">
        <pc:chgData name="Chris Lima" userId="b5ea056ce2397b48" providerId="LiveId" clId="{C351E04F-0819-41EC-85E9-54CD8C88F5D2}" dt="2022-09-09T20:57:27.156" v="324" actId="478"/>
        <pc:sldMkLst>
          <pc:docMk/>
          <pc:sldMk cId="482275969" sldId="439"/>
        </pc:sldMkLst>
        <pc:picChg chg="del">
          <ac:chgData name="Chris Lima" userId="b5ea056ce2397b48" providerId="LiveId" clId="{C351E04F-0819-41EC-85E9-54CD8C88F5D2}" dt="2022-09-09T20:57:27.156" v="324" actId="478"/>
          <ac:picMkLst>
            <pc:docMk/>
            <pc:sldMk cId="482275969" sldId="439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1.991" v="555"/>
        <pc:sldMkLst>
          <pc:docMk/>
          <pc:sldMk cId="3613933485" sldId="440"/>
        </pc:sldMkLst>
        <pc:picChg chg="del">
          <ac:chgData name="Chris Lima" userId="b5ea056ce2397b48" providerId="LiveId" clId="{C351E04F-0819-41EC-85E9-54CD8C88F5D2}" dt="2022-09-09T21:00:42.668" v="327" actId="478"/>
          <ac:picMkLst>
            <pc:docMk/>
            <pc:sldMk cId="3613933485" sldId="440"/>
            <ac:picMk id="2" creationId="{79A5070D-0425-4A95-97D2-9FA8D343937D}"/>
          </ac:picMkLst>
        </pc:picChg>
        <pc:picChg chg="add mod">
          <ac:chgData name="Chris Lima" userId="b5ea056ce2397b48" providerId="LiveId" clId="{C351E04F-0819-41EC-85E9-54CD8C88F5D2}" dt="2022-09-09T21:00:49.266" v="330" actId="1076"/>
          <ac:picMkLst>
            <pc:docMk/>
            <pc:sldMk cId="3613933485" sldId="440"/>
            <ac:picMk id="4" creationId="{3B080796-4204-737B-4AC4-8FB31F326414}"/>
          </ac:picMkLst>
        </pc:picChg>
        <pc:picChg chg="del">
          <ac:chgData name="Chris Lima" userId="b5ea056ce2397b48" providerId="LiveId" clId="{C351E04F-0819-41EC-85E9-54CD8C88F5D2}" dt="2022-09-09T20:57:41.451" v="325" actId="478"/>
          <ac:picMkLst>
            <pc:docMk/>
            <pc:sldMk cId="3613933485" sldId="440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4.322" v="556"/>
        <pc:sldMkLst>
          <pc:docMk/>
          <pc:sldMk cId="1764868583" sldId="441"/>
        </pc:sldMkLst>
        <pc:spChg chg="mod">
          <ac:chgData name="Chris Lima" userId="b5ea056ce2397b48" providerId="LiveId" clId="{C351E04F-0819-41EC-85E9-54CD8C88F5D2}" dt="2022-09-09T21:01:09.960" v="334" actId="20577"/>
          <ac:spMkLst>
            <pc:docMk/>
            <pc:sldMk cId="1764868583" sldId="44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1:03.327" v="331" actId="478"/>
          <ac:picMkLst>
            <pc:docMk/>
            <pc:sldMk cId="1764868583" sldId="441"/>
            <ac:picMk id="3" creationId="{D038926D-7623-480D-BE14-EED26BB53C3A}"/>
          </ac:picMkLst>
        </pc:picChg>
        <pc:picChg chg="add mod">
          <ac:chgData name="Chris Lima" userId="b5ea056ce2397b48" providerId="LiveId" clId="{C351E04F-0819-41EC-85E9-54CD8C88F5D2}" dt="2022-09-09T21:01:06.680" v="333" actId="1076"/>
          <ac:picMkLst>
            <pc:docMk/>
            <pc:sldMk cId="1764868583" sldId="441"/>
            <ac:picMk id="4" creationId="{EB452A87-5486-7385-6BAC-708892D2F969}"/>
          </ac:picMkLst>
        </pc:picChg>
        <pc:picChg chg="del">
          <ac:chgData name="Chris Lima" userId="b5ea056ce2397b48" providerId="LiveId" clId="{C351E04F-0819-41EC-85E9-54CD8C88F5D2}" dt="2022-09-09T20:59:53.387" v="326" actId="478"/>
          <ac:picMkLst>
            <pc:docMk/>
            <pc:sldMk cId="1764868583" sldId="441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16.310" v="557"/>
        <pc:sldMkLst>
          <pc:docMk/>
          <pc:sldMk cId="611792319" sldId="442"/>
        </pc:sldMkLst>
        <pc:spChg chg="add del">
          <ac:chgData name="Chris Lima" userId="b5ea056ce2397b48" providerId="LiveId" clId="{C351E04F-0819-41EC-85E9-54CD8C88F5D2}" dt="2022-09-09T21:01:39.831" v="337"/>
          <ac:spMkLst>
            <pc:docMk/>
            <pc:sldMk cId="611792319" sldId="442"/>
            <ac:spMk id="3" creationId="{AF179D85-D768-8C63-B5B7-F9777B3B7F14}"/>
          </ac:spMkLst>
        </pc:spChg>
        <pc:spChg chg="mod">
          <ac:chgData name="Chris Lima" userId="b5ea056ce2397b48" providerId="LiveId" clId="{C351E04F-0819-41EC-85E9-54CD8C88F5D2}" dt="2022-09-09T21:01:48.604" v="357" actId="20577"/>
          <ac:spMkLst>
            <pc:docMk/>
            <pc:sldMk cId="611792319" sldId="442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2:06.520" v="358" actId="478"/>
          <ac:picMkLst>
            <pc:docMk/>
            <pc:sldMk cId="611792319" sldId="442"/>
            <ac:picMk id="2" creationId="{4FDEDCFF-0EB2-42DE-B3B4-B7EB093DABC5}"/>
          </ac:picMkLst>
        </pc:picChg>
        <pc:picChg chg="add mod">
          <ac:chgData name="Chris Lima" userId="b5ea056ce2397b48" providerId="LiveId" clId="{C351E04F-0819-41EC-85E9-54CD8C88F5D2}" dt="2022-09-09T21:02:12.877" v="362" actId="1076"/>
          <ac:picMkLst>
            <pc:docMk/>
            <pc:sldMk cId="611792319" sldId="442"/>
            <ac:picMk id="6" creationId="{45DF0C12-C10F-D8D4-A9AF-B7E87E093A9C}"/>
          </ac:picMkLst>
        </pc:picChg>
        <pc:picChg chg="del">
          <ac:chgData name="Chris Lima" userId="b5ea056ce2397b48" providerId="LiveId" clId="{C351E04F-0819-41EC-85E9-54CD8C88F5D2}" dt="2022-09-09T21:01:17.405" v="335" actId="478"/>
          <ac:picMkLst>
            <pc:docMk/>
            <pc:sldMk cId="611792319" sldId="442"/>
            <ac:picMk id="16" creationId="{A2358937-0572-44A2-A13E-44C301E23616}"/>
          </ac:picMkLst>
        </pc:picChg>
      </pc:sldChg>
      <pc:sldChg chg="delSp modSp mod modAnim">
        <pc:chgData name="Chris Lima" userId="b5ea056ce2397b48" providerId="LiveId" clId="{C351E04F-0819-41EC-85E9-54CD8C88F5D2}" dt="2022-09-09T22:31:45.757" v="582"/>
        <pc:sldMkLst>
          <pc:docMk/>
          <pc:sldMk cId="3811773121" sldId="443"/>
        </pc:sldMkLst>
        <pc:spChg chg="mod">
          <ac:chgData name="Chris Lima" userId="b5ea056ce2397b48" providerId="LiveId" clId="{C351E04F-0819-41EC-85E9-54CD8C88F5D2}" dt="2022-09-09T21:02:58.851" v="369" actId="20578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2:15.383" v="363" actId="478"/>
          <ac:picMkLst>
            <pc:docMk/>
            <pc:sldMk cId="3811773121" sldId="443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20.394" v="558"/>
        <pc:sldMkLst>
          <pc:docMk/>
          <pc:sldMk cId="1889386656" sldId="446"/>
        </pc:sldMkLst>
        <pc:spChg chg="mod">
          <ac:chgData name="Chris Lima" userId="b5ea056ce2397b48" providerId="LiveId" clId="{C351E04F-0819-41EC-85E9-54CD8C88F5D2}" dt="2022-09-09T21:07:07" v="428" actId="20577"/>
          <ac:spMkLst>
            <pc:docMk/>
            <pc:sldMk cId="1889386656" sldId="446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04:50.470" v="371" actId="478"/>
          <ac:picMkLst>
            <pc:docMk/>
            <pc:sldMk cId="1889386656" sldId="446"/>
            <ac:picMk id="3" creationId="{F294DA45-D6B6-47ED-B9BE-5D69124D09F9}"/>
          </ac:picMkLst>
        </pc:picChg>
        <pc:picChg chg="del">
          <ac:chgData name="Chris Lima" userId="b5ea056ce2397b48" providerId="LiveId" clId="{C351E04F-0819-41EC-85E9-54CD8C88F5D2}" dt="2022-09-09T21:06:53.425" v="403" actId="478"/>
          <ac:picMkLst>
            <pc:docMk/>
            <pc:sldMk cId="1889386656" sldId="446"/>
            <ac:picMk id="4" creationId="{4790A232-6C33-412F-A3B5-8DAA679A2385}"/>
          </ac:picMkLst>
        </pc:picChg>
        <pc:picChg chg="add del mod">
          <ac:chgData name="Chris Lima" userId="b5ea056ce2397b48" providerId="LiveId" clId="{C351E04F-0819-41EC-85E9-54CD8C88F5D2}" dt="2022-09-09T21:05:52.737" v="400" actId="478"/>
          <ac:picMkLst>
            <pc:docMk/>
            <pc:sldMk cId="1889386656" sldId="446"/>
            <ac:picMk id="6" creationId="{0B5DC72F-8668-178D-1FBC-F08B45EDA350}"/>
          </ac:picMkLst>
        </pc:picChg>
        <pc:picChg chg="add mod">
          <ac:chgData name="Chris Lima" userId="b5ea056ce2397b48" providerId="LiveId" clId="{C351E04F-0819-41EC-85E9-54CD8C88F5D2}" dt="2022-09-09T21:06:03.102" v="402" actId="1076"/>
          <ac:picMkLst>
            <pc:docMk/>
            <pc:sldMk cId="1889386656" sldId="446"/>
            <ac:picMk id="9" creationId="{5446C710-EAC9-F384-DFA0-09F7C79BA79A}"/>
          </ac:picMkLst>
        </pc:picChg>
        <pc:picChg chg="add mod">
          <ac:chgData name="Chris Lima" userId="b5ea056ce2397b48" providerId="LiveId" clId="{C351E04F-0819-41EC-85E9-54CD8C88F5D2}" dt="2022-09-09T21:06:55.678" v="405" actId="1076"/>
          <ac:picMkLst>
            <pc:docMk/>
            <pc:sldMk cId="1889386656" sldId="446"/>
            <ac:picMk id="13" creationId="{46B6C973-BB18-8F09-3D28-EBFCD7D04565}"/>
          </ac:picMkLst>
        </pc:picChg>
        <pc:picChg chg="del">
          <ac:chgData name="Chris Lima" userId="b5ea056ce2397b48" providerId="LiveId" clId="{C351E04F-0819-41EC-85E9-54CD8C88F5D2}" dt="2022-09-09T21:03:06.618" v="370" actId="478"/>
          <ac:picMkLst>
            <pc:docMk/>
            <pc:sldMk cId="1889386656" sldId="446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28.483" v="560"/>
        <pc:sldMkLst>
          <pc:docMk/>
          <pc:sldMk cId="3828225447" sldId="447"/>
        </pc:sldMkLst>
        <pc:spChg chg="mod">
          <ac:chgData name="Chris Lima" userId="b5ea056ce2397b48" providerId="LiveId" clId="{C351E04F-0819-41EC-85E9-54CD8C88F5D2}" dt="2022-09-09T21:11:36.913" v="434" actId="20577"/>
          <ac:spMkLst>
            <pc:docMk/>
            <pc:sldMk cId="3828225447" sldId="447"/>
            <ac:spMk id="10" creationId="{0025EA58-FC97-4A70-A2EA-CC698A9A02BB}"/>
          </ac:spMkLst>
        </pc:spChg>
        <pc:picChg chg="add mod">
          <ac:chgData name="Chris Lima" userId="b5ea056ce2397b48" providerId="LiveId" clId="{C351E04F-0819-41EC-85E9-54CD8C88F5D2}" dt="2022-09-09T21:12:47.920" v="437" actId="1076"/>
          <ac:picMkLst>
            <pc:docMk/>
            <pc:sldMk cId="3828225447" sldId="447"/>
            <ac:picMk id="3" creationId="{F59EE361-E11F-96F2-B149-7E6D23EDB07A}"/>
          </ac:picMkLst>
        </pc:picChg>
        <pc:picChg chg="del mod">
          <ac:chgData name="Chris Lima" userId="b5ea056ce2397b48" providerId="LiveId" clId="{C351E04F-0819-41EC-85E9-54CD8C88F5D2}" dt="2022-09-09T21:12:43.930" v="435" actId="478"/>
          <ac:picMkLst>
            <pc:docMk/>
            <pc:sldMk cId="3828225447" sldId="447"/>
            <ac:picMk id="7" creationId="{2C9F10B4-1097-408E-A042-FDD603CF002D}"/>
          </ac:picMkLst>
        </pc:picChg>
        <pc:picChg chg="del">
          <ac:chgData name="Chris Lima" userId="b5ea056ce2397b48" providerId="LiveId" clId="{C351E04F-0819-41EC-85E9-54CD8C88F5D2}" dt="2022-09-09T21:10:49.401" v="429" actId="478"/>
          <ac:picMkLst>
            <pc:docMk/>
            <pc:sldMk cId="3828225447" sldId="447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31.880" v="562"/>
        <pc:sldMkLst>
          <pc:docMk/>
          <pc:sldMk cId="3740827929" sldId="448"/>
        </pc:sldMkLst>
        <pc:spChg chg="mod">
          <ac:chgData name="Chris Lima" userId="b5ea056ce2397b48" providerId="LiveId" clId="{C351E04F-0819-41EC-85E9-54CD8C88F5D2}" dt="2022-09-09T21:14:13.042" v="472"/>
          <ac:spMkLst>
            <pc:docMk/>
            <pc:sldMk cId="3740827929" sldId="448"/>
            <ac:spMk id="10" creationId="{0025EA58-FC97-4A70-A2EA-CC698A9A02BB}"/>
          </ac:spMkLst>
        </pc:spChg>
        <pc:spChg chg="mod">
          <ac:chgData name="Chris Lima" userId="b5ea056ce2397b48" providerId="LiveId" clId="{C351E04F-0819-41EC-85E9-54CD8C88F5D2}" dt="2022-09-09T21:14:08.106" v="471" actId="20577"/>
          <ac:spMkLst>
            <pc:docMk/>
            <pc:sldMk cId="3740827929" sldId="448"/>
            <ac:spMk id="11" creationId="{DFB23498-6FAF-46DB-B440-7907FAD676DB}"/>
          </ac:spMkLst>
        </pc:spChg>
        <pc:picChg chg="del">
          <ac:chgData name="Chris Lima" userId="b5ea056ce2397b48" providerId="LiveId" clId="{C351E04F-0819-41EC-85E9-54CD8C88F5D2}" dt="2022-09-09T21:13:16.900" v="439" actId="478"/>
          <ac:picMkLst>
            <pc:docMk/>
            <pc:sldMk cId="3740827929" sldId="448"/>
            <ac:picMk id="2" creationId="{C6F76297-DA9C-4DE4-B7BE-F6C6481ADE45}"/>
          </ac:picMkLst>
        </pc:picChg>
        <pc:picChg chg="add mod">
          <ac:chgData name="Chris Lima" userId="b5ea056ce2397b48" providerId="LiveId" clId="{C351E04F-0819-41EC-85E9-54CD8C88F5D2}" dt="2022-09-09T21:13:22.457" v="442" actId="1076"/>
          <ac:picMkLst>
            <pc:docMk/>
            <pc:sldMk cId="3740827929" sldId="448"/>
            <ac:picMk id="4" creationId="{DA3E4DB9-B105-8B29-4D0E-97B1139FE978}"/>
          </ac:picMkLst>
        </pc:picChg>
        <pc:picChg chg="del">
          <ac:chgData name="Chris Lima" userId="b5ea056ce2397b48" providerId="LiveId" clId="{C351E04F-0819-41EC-85E9-54CD8C88F5D2}" dt="2022-09-09T21:12:56.215" v="438" actId="478"/>
          <ac:picMkLst>
            <pc:docMk/>
            <pc:sldMk cId="3740827929" sldId="448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C351E04F-0819-41EC-85E9-54CD8C88F5D2}" dt="2022-09-09T21:15:03.270" v="482" actId="1076"/>
        <pc:sldMkLst>
          <pc:docMk/>
          <pc:sldMk cId="2015927131" sldId="449"/>
        </pc:sldMkLst>
        <pc:picChg chg="add del">
          <ac:chgData name="Chris Lima" userId="b5ea056ce2397b48" providerId="LiveId" clId="{C351E04F-0819-41EC-85E9-54CD8C88F5D2}" dt="2022-09-09T21:15:00.870" v="480" actId="478"/>
          <ac:picMkLst>
            <pc:docMk/>
            <pc:sldMk cId="2015927131" sldId="449"/>
            <ac:picMk id="3" creationId="{9A48D43B-064A-4125-8428-BA48FE6B4499}"/>
          </ac:picMkLst>
        </pc:picChg>
        <pc:picChg chg="add del mod">
          <ac:chgData name="Chris Lima" userId="b5ea056ce2397b48" providerId="LiveId" clId="{C351E04F-0819-41EC-85E9-54CD8C88F5D2}" dt="2022-09-09T21:14:59.265" v="478" actId="22"/>
          <ac:picMkLst>
            <pc:docMk/>
            <pc:sldMk cId="2015927131" sldId="449"/>
            <ac:picMk id="4" creationId="{54D85986-7C94-C575-95A8-FFDF539A5DFD}"/>
          </ac:picMkLst>
        </pc:picChg>
        <pc:picChg chg="add mod">
          <ac:chgData name="Chris Lima" userId="b5ea056ce2397b48" providerId="LiveId" clId="{C351E04F-0819-41EC-85E9-54CD8C88F5D2}" dt="2022-09-09T21:15:03.270" v="482" actId="1076"/>
          <ac:picMkLst>
            <pc:docMk/>
            <pc:sldMk cId="2015927131" sldId="449"/>
            <ac:picMk id="7" creationId="{8A06C0B1-D11F-B4ED-6D0F-7AC0528BD905}"/>
          </ac:picMkLst>
        </pc:picChg>
        <pc:picChg chg="del">
          <ac:chgData name="Chris Lima" userId="b5ea056ce2397b48" providerId="LiveId" clId="{C351E04F-0819-41EC-85E9-54CD8C88F5D2}" dt="2022-09-09T21:14:26.026" v="473" actId="478"/>
          <ac:picMkLst>
            <pc:docMk/>
            <pc:sldMk cId="2015927131" sldId="449"/>
            <ac:picMk id="16" creationId="{A2358937-0572-44A2-A13E-44C301E23616}"/>
          </ac:picMkLst>
        </pc:picChg>
      </pc:sldChg>
      <pc:sldChg chg="addSp delSp modSp mod modAnim">
        <pc:chgData name="Chris Lima" userId="b5ea056ce2397b48" providerId="LiveId" clId="{C351E04F-0819-41EC-85E9-54CD8C88F5D2}" dt="2022-09-09T22:30:36.140" v="563"/>
        <pc:sldMkLst>
          <pc:docMk/>
          <pc:sldMk cId="4103153938" sldId="450"/>
        </pc:sldMkLst>
        <pc:spChg chg="mod ord">
          <ac:chgData name="Chris Lima" userId="b5ea056ce2397b48" providerId="LiveId" clId="{C351E04F-0819-41EC-85E9-54CD8C88F5D2}" dt="2022-09-09T21:19:29.294" v="492" actId="14100"/>
          <ac:spMkLst>
            <pc:docMk/>
            <pc:sldMk cId="4103153938" sldId="450"/>
            <ac:spMk id="13" creationId="{964D686C-9C9B-419A-988C-846670157BDC}"/>
          </ac:spMkLst>
        </pc:spChg>
        <pc:spChg chg="mod ord">
          <ac:chgData name="Chris Lima" userId="b5ea056ce2397b48" providerId="LiveId" clId="{C351E04F-0819-41EC-85E9-54CD8C88F5D2}" dt="2022-09-09T21:19:45.601" v="499" actId="1076"/>
          <ac:spMkLst>
            <pc:docMk/>
            <pc:sldMk cId="4103153938" sldId="450"/>
            <ac:spMk id="14" creationId="{B0CEFBEC-2D62-451D-BD9B-96013D440EA7}"/>
          </ac:spMkLst>
        </pc:spChg>
        <pc:picChg chg="add mod">
          <ac:chgData name="Chris Lima" userId="b5ea056ce2397b48" providerId="LiveId" clId="{C351E04F-0819-41EC-85E9-54CD8C88F5D2}" dt="2022-09-09T21:19:31.565" v="494" actId="1076"/>
          <ac:picMkLst>
            <pc:docMk/>
            <pc:sldMk cId="4103153938" sldId="450"/>
            <ac:picMk id="3" creationId="{4BED4C54-E080-B16A-54A4-969E30BFE782}"/>
          </ac:picMkLst>
        </pc:picChg>
        <pc:picChg chg="del">
          <ac:chgData name="Chris Lima" userId="b5ea056ce2397b48" providerId="LiveId" clId="{C351E04F-0819-41EC-85E9-54CD8C88F5D2}" dt="2022-09-09T21:19:15.606" v="484" actId="478"/>
          <ac:picMkLst>
            <pc:docMk/>
            <pc:sldMk cId="4103153938" sldId="450"/>
            <ac:picMk id="7" creationId="{3AD0E2A0-DBE5-4EA0-AB70-E148AA9F76F9}"/>
          </ac:picMkLst>
        </pc:picChg>
        <pc:picChg chg="del">
          <ac:chgData name="Chris Lima" userId="b5ea056ce2397b48" providerId="LiveId" clId="{C351E04F-0819-41EC-85E9-54CD8C88F5D2}" dt="2022-09-09T21:15:07.518" v="483" actId="478"/>
          <ac:picMkLst>
            <pc:docMk/>
            <pc:sldMk cId="4103153938" sldId="450"/>
            <ac:picMk id="16" creationId="{A2358937-0572-44A2-A13E-44C301E23616}"/>
          </ac:picMkLst>
        </pc:picChg>
      </pc:sldChg>
      <pc:sldChg chg="delSp modSp modAnim">
        <pc:chgData name="Chris Lima" userId="b5ea056ce2397b48" providerId="LiveId" clId="{C351E04F-0819-41EC-85E9-54CD8C88F5D2}" dt="2022-09-09T22:30:46.980" v="572"/>
        <pc:sldMkLst>
          <pc:docMk/>
          <pc:sldMk cId="2864930097" sldId="451"/>
        </pc:sldMkLst>
        <pc:spChg chg="mod">
          <ac:chgData name="Chris Lima" userId="b5ea056ce2397b48" providerId="LiveId" clId="{C351E04F-0819-41EC-85E9-54CD8C88F5D2}" dt="2022-09-09T21:20:01.155" v="517" actId="20577"/>
          <ac:spMkLst>
            <pc:docMk/>
            <pc:sldMk cId="2864930097" sldId="451"/>
            <ac:spMk id="10" creationId="{0025EA58-FC97-4A70-A2EA-CC698A9A02BB}"/>
          </ac:spMkLst>
        </pc:spChg>
        <pc:picChg chg="del">
          <ac:chgData name="Chris Lima" userId="b5ea056ce2397b48" providerId="LiveId" clId="{C351E04F-0819-41EC-85E9-54CD8C88F5D2}" dt="2022-09-09T21:19:50.231" v="500" actId="478"/>
          <ac:picMkLst>
            <pc:docMk/>
            <pc:sldMk cId="2864930097" sldId="451"/>
            <ac:picMk id="16" creationId="{A2358937-0572-44A2-A13E-44C301E23616}"/>
          </ac:picMkLst>
        </pc:picChg>
      </pc:sldChg>
      <pc:sldChg chg="modAnim">
        <pc:chgData name="Chris Lima" userId="b5ea056ce2397b48" providerId="LiveId" clId="{C351E04F-0819-41EC-85E9-54CD8C88F5D2}" dt="2022-09-09T22:30:53.312" v="577"/>
        <pc:sldMkLst>
          <pc:docMk/>
          <pc:sldMk cId="3368561108" sldId="452"/>
        </pc:sldMkLst>
      </pc:sldChg>
    </pc:docChg>
  </pc:docChgLst>
  <pc:docChgLst>
    <pc:chgData name="Phyllipe Lima" userId="afbdb2a7827722fd" providerId="Windows Live" clId="Web-{A2250BA1-FEAF-4279-A34F-B4BC52021DB6}"/>
    <pc:docChg chg="modSld modMainMaster">
      <pc:chgData name="Phyllipe Lima" userId="afbdb2a7827722fd" providerId="Windows Live" clId="Web-{A2250BA1-FEAF-4279-A34F-B4BC52021DB6}" dt="2021-09-26T17:11:26.434" v="19" actId="1076"/>
      <pc:docMkLst>
        <pc:docMk/>
      </pc:docMkLst>
      <pc:sldChg chg="modSp">
        <pc:chgData name="Phyllipe Lima" userId="afbdb2a7827722fd" providerId="Windows Live" clId="Web-{A2250BA1-FEAF-4279-A34F-B4BC52021DB6}" dt="2021-09-26T16:14:20.455" v="3" actId="20577"/>
        <pc:sldMkLst>
          <pc:docMk/>
          <pc:sldMk cId="1975627203" sldId="257"/>
        </pc:sldMkLst>
        <pc:spChg chg="mod">
          <ac:chgData name="Phyllipe Lima" userId="afbdb2a7827722fd" providerId="Windows Live" clId="Web-{A2250BA1-FEAF-4279-A34F-B4BC52021DB6}" dt="2021-09-26T16:14:20.455" v="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2250BA1-FEAF-4279-A34F-B4BC52021DB6}" dt="2021-09-26T16:14:35.752" v="4"/>
        <pc:sldMkLst>
          <pc:docMk/>
          <pc:sldMk cId="1708451728" sldId="259"/>
        </pc:sldMkLst>
        <pc:spChg chg="del">
          <ac:chgData name="Phyllipe Lima" userId="afbdb2a7827722fd" providerId="Windows Live" clId="Web-{A2250BA1-FEAF-4279-A34F-B4BC52021DB6}" dt="2021-09-26T16:14:35.752" v="4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92216109" sldId="304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92216109" sldId="304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A2250BA1-FEAF-4279-A34F-B4BC52021DB6}" dt="2021-09-26T16:14:46.314" v="8" actId="20577"/>
        <pc:sldMkLst>
          <pc:docMk/>
          <pc:sldMk cId="477042194" sldId="417"/>
        </pc:sldMkLst>
        <pc:spChg chg="mod">
          <ac:chgData name="Phyllipe Lima" userId="afbdb2a7827722fd" providerId="Windows Live" clId="Web-{A2250BA1-FEAF-4279-A34F-B4BC52021DB6}" dt="2021-09-26T16:14:46.314" v="8" actId="20577"/>
          <ac:spMkLst>
            <pc:docMk/>
            <pc:sldMk cId="477042194" sldId="41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771346874" sldId="41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446036793" sldId="41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7221321" sldId="42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7221321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14910676" sldId="42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14910676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892376544" sldId="42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892376544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283988494" sldId="43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283988494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5832884" sldId="43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5832884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38586362" sldId="43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38586362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198173048" sldId="43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198173048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49543009" sldId="434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49543009" sldId="43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562094182" sldId="435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562094182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32005419" sldId="436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32005419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4836813" sldId="437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4836813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218739798" sldId="43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218739798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482275969" sldId="43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48227596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613933485" sldId="44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613933485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764868583" sldId="44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764868583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611792319" sldId="44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611792319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11773121" sldId="44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11773121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889386656" sldId="446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889386656" sldId="44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828225447" sldId="447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828225447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740827929" sldId="448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740827929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015927131" sldId="449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015927131" sldId="449"/>
            <ac:spMk id="6" creationId="{3959E6A8-C362-429C-AC1C-5AE5D4AFD5EC}"/>
          </ac:spMkLst>
        </pc:spChg>
      </pc:sldChg>
      <pc:sldChg chg="delSp modSp">
        <pc:chgData name="Phyllipe Lima" userId="afbdb2a7827722fd" providerId="Windows Live" clId="Web-{A2250BA1-FEAF-4279-A34F-B4BC52021DB6}" dt="2021-09-26T17:11:26.434" v="19" actId="1076"/>
        <pc:sldMkLst>
          <pc:docMk/>
          <pc:sldMk cId="4103153938" sldId="450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4103153938" sldId="450"/>
            <ac:spMk id="6" creationId="{3959E6A8-C362-429C-AC1C-5AE5D4AFD5EC}"/>
          </ac:spMkLst>
        </pc:spChg>
        <pc:spChg chg="mod">
          <ac:chgData name="Phyllipe Lima" userId="afbdb2a7827722fd" providerId="Windows Live" clId="Web-{A2250BA1-FEAF-4279-A34F-B4BC52021DB6}" dt="2021-09-26T17:11:18.981" v="18" actId="1076"/>
          <ac:spMkLst>
            <pc:docMk/>
            <pc:sldMk cId="4103153938" sldId="450"/>
            <ac:spMk id="13" creationId="{964D686C-9C9B-419A-988C-846670157BDC}"/>
          </ac:spMkLst>
        </pc:spChg>
        <pc:spChg chg="mod">
          <ac:chgData name="Phyllipe Lima" userId="afbdb2a7827722fd" providerId="Windows Live" clId="Web-{A2250BA1-FEAF-4279-A34F-B4BC52021DB6}" dt="2021-09-26T17:11:26.434" v="19" actId="1076"/>
          <ac:spMkLst>
            <pc:docMk/>
            <pc:sldMk cId="4103153938" sldId="450"/>
            <ac:spMk id="14" creationId="{B0CEFBEC-2D62-451D-BD9B-96013D440EA7}"/>
          </ac:spMkLst>
        </pc:spChg>
        <pc:picChg chg="mod">
          <ac:chgData name="Phyllipe Lima" userId="afbdb2a7827722fd" providerId="Windows Live" clId="Web-{A2250BA1-FEAF-4279-A34F-B4BC52021DB6}" dt="2021-09-26T17:10:29.746" v="14" actId="1076"/>
          <ac:picMkLst>
            <pc:docMk/>
            <pc:sldMk cId="4103153938" sldId="450"/>
            <ac:picMk id="7" creationId="{3AD0E2A0-DBE5-4EA0-AB70-E148AA9F76F9}"/>
          </ac:picMkLst>
        </pc:pic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2864930097" sldId="451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2864930097" sldId="45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3368561108" sldId="452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3368561108" sldId="45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2250BA1-FEAF-4279-A34F-B4BC52021DB6}" dt="2021-09-26T16:14:38.392" v="5"/>
        <pc:sldMkLst>
          <pc:docMk/>
          <pc:sldMk cId="1271310450" sldId="453"/>
        </pc:sldMkLst>
        <pc:spChg chg="del">
          <ac:chgData name="Phyllipe Lima" userId="afbdb2a7827722fd" providerId="Windows Live" clId="Web-{A2250BA1-FEAF-4279-A34F-B4BC52021DB6}" dt="2021-09-26T16:14:38.392" v="5"/>
          <ac:spMkLst>
            <pc:docMk/>
            <pc:sldMk cId="1271310450" sldId="453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A2250BA1-FEAF-4279-A34F-B4BC52021DB6}" dt="2021-09-26T16:14:38.392" v="5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A2250BA1-FEAF-4279-A34F-B4BC52021DB6}" dt="2021-09-26T16:14:38.392" v="5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D08B80B0-E3EA-A44C-B958-8F7F6DF7BCCE}"/>
    <pc:docChg chg="custSel modSld">
      <pc:chgData name="Phyllipe Lima" userId="afbdb2a7827722fd" providerId="LiveId" clId="{D08B80B0-E3EA-A44C-B958-8F7F6DF7BCCE}" dt="2020-08-05T15:47:34.736" v="5" actId="20577"/>
      <pc:docMkLst>
        <pc:docMk/>
      </pc:docMkLst>
      <pc:sldChg chg="modSp mod">
        <pc:chgData name="Phyllipe Lima" userId="afbdb2a7827722fd" providerId="LiveId" clId="{D08B80B0-E3EA-A44C-B958-8F7F6DF7BCCE}" dt="2020-08-05T15:47:34.736" v="5" actId="20577"/>
        <pc:sldMkLst>
          <pc:docMk/>
          <pc:sldMk cId="1792216109" sldId="304"/>
        </pc:sldMkLst>
        <pc:spChg chg="mod">
          <ac:chgData name="Phyllipe Lima" userId="afbdb2a7827722fd" providerId="LiveId" clId="{D08B80B0-E3EA-A44C-B958-8F7F6DF7BCCE}" dt="2020-08-05T15:47:34.736" v="5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Sp modSp mod">
        <pc:chgData name="Phyllipe Lima" userId="afbdb2a7827722fd" providerId="LiveId" clId="{D08B80B0-E3EA-A44C-B958-8F7F6DF7BCCE}" dt="2020-08-05T15:47:02.938" v="3" actId="1076"/>
        <pc:sldMkLst>
          <pc:docMk/>
          <pc:sldMk cId="3771346874" sldId="418"/>
        </pc:sldMkLst>
        <pc:spChg chg="mod">
          <ac:chgData name="Phyllipe Lima" userId="afbdb2a7827722fd" providerId="LiveId" clId="{D08B80B0-E3EA-A44C-B958-8F7F6DF7BCCE}" dt="2020-08-05T15:47:02.938" v="3" actId="1076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Phyllipe Lima" userId="afbdb2a7827722fd" providerId="LiveId" clId="{D08B80B0-E3EA-A44C-B958-8F7F6DF7BCCE}" dt="2020-08-05T15:46:57.722" v="0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Phyllipe Lima" userId="afbdb2a7827722fd" providerId="LiveId" clId="{D08B80B0-E3EA-A44C-B958-8F7F6DF7BCCE}" dt="2020-08-05T15:46:58.596" v="1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Phyllipe Lima" userId="afbdb2a7827722fd" providerId="LiveId" clId="{D08B80B0-E3EA-A44C-B958-8F7F6DF7BCCE}" dt="2020-08-05T15:47:00.639" v="2" actId="1076"/>
          <ac:picMkLst>
            <pc:docMk/>
            <pc:sldMk cId="3771346874" sldId="418"/>
            <ac:picMk id="1026" creationId="{D4EA277A-03C9-4436-933A-379B9919037E}"/>
          </ac:picMkLst>
        </pc:picChg>
      </pc:sldChg>
    </pc:docChg>
  </pc:docChgLst>
  <pc:docChgLst>
    <pc:chgData name="Phyllipe Lima" userId="afbdb2a7827722fd" providerId="Windows Live" clId="Web-{4A39645E-06CD-4B68-B1B9-536BFC861F87}"/>
    <pc:docChg chg="modSld">
      <pc:chgData name="Phyllipe Lima" userId="afbdb2a7827722fd" providerId="Windows Live" clId="Web-{4A39645E-06CD-4B68-B1B9-536BFC861F87}" dt="2021-04-30T22:41:49.437" v="7" actId="1076"/>
      <pc:docMkLst>
        <pc:docMk/>
      </pc:docMkLst>
      <pc:sldChg chg="modSp">
        <pc:chgData name="Phyllipe Lima" userId="afbdb2a7827722fd" providerId="Windows Live" clId="Web-{4A39645E-06CD-4B68-B1B9-536BFC861F87}" dt="2021-04-30T22:41:49.437" v="7" actId="1076"/>
        <pc:sldMkLst>
          <pc:docMk/>
          <pc:sldMk cId="4103153938" sldId="450"/>
        </pc:sldMkLst>
        <pc:picChg chg="mod">
          <ac:chgData name="Phyllipe Lima" userId="afbdb2a7827722fd" providerId="Windows Live" clId="Web-{4A39645E-06CD-4B68-B1B9-536BFC861F87}" dt="2021-04-30T22:41:49.437" v="7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  <pc:docChgLst>
    <pc:chgData name="Phyllipe Lima" userId="afbdb2a7827722fd" providerId="Windows Live" clId="Web-{21418CA7-C87E-4820-BB63-566E764C40E3}"/>
    <pc:docChg chg="modSld">
      <pc:chgData name="Phyllipe Lima" userId="afbdb2a7827722fd" providerId="Windows Live" clId="Web-{21418CA7-C87E-4820-BB63-566E764C40E3}" dt="2021-04-23T13:36:07.015" v="9" actId="1076"/>
      <pc:docMkLst>
        <pc:docMk/>
      </pc:docMkLst>
      <pc:sldChg chg="modSp">
        <pc:chgData name="Phyllipe Lima" userId="afbdb2a7827722fd" providerId="Windows Live" clId="Web-{21418CA7-C87E-4820-BB63-566E764C40E3}" dt="2021-04-23T13:36:07.015" v="9" actId="1076"/>
        <pc:sldMkLst>
          <pc:docMk/>
          <pc:sldMk cId="4103153938" sldId="450"/>
        </pc:sldMkLst>
        <pc:picChg chg="mod">
          <ac:chgData name="Phyllipe Lima" userId="afbdb2a7827722fd" providerId="Windows Live" clId="Web-{21418CA7-C87E-4820-BB63-566E764C40E3}" dt="2021-04-23T13:36:07.015" v="9" actId="1076"/>
          <ac:picMkLst>
            <pc:docMk/>
            <pc:sldMk cId="4103153938" sldId="450"/>
            <ac:picMk id="7" creationId="{3AD0E2A0-DBE5-4EA0-AB70-E148AA9F76F9}"/>
          </ac:picMkLst>
        </pc:picChg>
      </pc:sldChg>
    </pc:docChg>
  </pc:docChgLst>
  <pc:docChgLst>
    <pc:chgData name="Phyllipe Lima" userId="afbdb2a7827722fd" providerId="LiveId" clId="{0CEE658E-15F8-504D-9334-17E5D6CE111B}"/>
    <pc:docChg chg="custSel modSld">
      <pc:chgData name="Phyllipe Lima" userId="afbdb2a7827722fd" providerId="LiveId" clId="{0CEE658E-15F8-504D-9334-17E5D6CE111B}" dt="2020-04-03T04:39:25.006" v="42" actId="20577"/>
      <pc:docMkLst>
        <pc:docMk/>
      </pc:docMkLst>
      <pc:sldChg chg="modSp modAnim">
        <pc:chgData name="Phyllipe Lima" userId="afbdb2a7827722fd" providerId="LiveId" clId="{0CEE658E-15F8-504D-9334-17E5D6CE111B}" dt="2020-04-03T04:39:25.006" v="42" actId="20577"/>
        <pc:sldMkLst>
          <pc:docMk/>
          <pc:sldMk cId="1708451728" sldId="259"/>
        </pc:sldMkLst>
        <pc:spChg chg="mod">
          <ac:chgData name="Phyllipe Lima" userId="afbdb2a7827722fd" providerId="LiveId" clId="{0CEE658E-15F8-504D-9334-17E5D6CE111B}" dt="2020-04-03T04:39:25.006" v="4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Phyllipe Lima" userId="afbdb2a7827722fd" providerId="LiveId" clId="{0CEE658E-15F8-504D-9334-17E5D6CE111B}" dt="2020-04-03T04:39:18.321" v="1" actId="27636"/>
        <pc:sldMkLst>
          <pc:docMk/>
          <pc:sldMk cId="214910676" sldId="428"/>
        </pc:sldMkLst>
        <pc:spChg chg="mod">
          <ac:chgData name="Phyllipe Lima" userId="afbdb2a7827722fd" providerId="LiveId" clId="{0CEE658E-15F8-504D-9334-17E5D6CE111B}" dt="2020-04-03T04:39:18.321" v="1" actId="27636"/>
          <ac:spMkLst>
            <pc:docMk/>
            <pc:sldMk cId="214910676" sldId="428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507E4B1F-6E14-2B45-BB6E-10927DC7C376}"/>
    <pc:docChg chg="modSld">
      <pc:chgData name="Chris Lima" userId="b5ea056ce2397b48" providerId="LiveId" clId="{507E4B1F-6E14-2B45-BB6E-10927DC7C376}" dt="2022-04-28T21:45:45.251" v="0" actId="207"/>
      <pc:docMkLst>
        <pc:docMk/>
      </pc:docMkLst>
      <pc:sldChg chg="modSp">
        <pc:chgData name="Chris Lima" userId="b5ea056ce2397b48" providerId="LiveId" clId="{507E4B1F-6E14-2B45-BB6E-10927DC7C376}" dt="2022-04-28T21:45:45.251" v="0" actId="207"/>
        <pc:sldMkLst>
          <pc:docMk/>
          <pc:sldMk cId="3811773121" sldId="443"/>
        </pc:sldMkLst>
        <pc:spChg chg="mod">
          <ac:chgData name="Chris Lima" userId="b5ea056ce2397b48" providerId="LiveId" clId="{507E4B1F-6E14-2B45-BB6E-10927DC7C376}" dt="2022-04-28T21:45:45.251" v="0" actId="207"/>
          <ac:spMkLst>
            <pc:docMk/>
            <pc:sldMk cId="3811773121" sldId="443"/>
            <ac:spMk id="10" creationId="{0025EA58-FC97-4A70-A2EA-CC698A9A02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B07564D-71EF-4559-8E77-45A390238EEB}" type="datetimeFigureOut">
              <a:rPr lang="pt-BR" smtClean="0"/>
              <a:t>19/04/2024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45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2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83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06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55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818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48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005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31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77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04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41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81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19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009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57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9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3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78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90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03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3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9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4/19/2024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4/19/2024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4/19/2024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4/19/2024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4/19/2024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4/19/2024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4/19/2024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4/19/2024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4/19/2024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4/19/2024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4/19/2024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4/19/2024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</a:t>
            </a:r>
            <a:r>
              <a:rPr lang="pt-BR" sz="4000"/>
              <a:t>/C06 </a:t>
            </a:r>
            <a:r>
              <a:rPr lang="pt-BR" sz="4000" dirty="0"/>
              <a:t>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Classe Abstrata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646238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Resgatando a questão. </a:t>
            </a:r>
            <a:r>
              <a:rPr lang="pt-BR" dirty="0">
                <a:solidFill>
                  <a:srgbClr val="045ABD"/>
                </a:solidFill>
              </a:rPr>
              <a:t>Faz sentido ter instâncias do tipo Brownie? </a:t>
            </a:r>
            <a:r>
              <a:rPr lang="pt-BR" dirty="0"/>
              <a:t>Não</a:t>
            </a:r>
          </a:p>
          <a:p>
            <a:pPr>
              <a:buBlip>
                <a:blip r:embed="rId5"/>
              </a:buBlip>
            </a:pPr>
            <a:r>
              <a:rPr lang="pt-BR" dirty="0"/>
              <a:t>Mas faz todo sentido termos </a:t>
            </a:r>
            <a:r>
              <a:rPr lang="pt-BR" dirty="0">
                <a:solidFill>
                  <a:srgbClr val="0070C0"/>
                </a:solidFill>
              </a:rPr>
              <a:t>referências do tipo Brownie</a:t>
            </a:r>
            <a:r>
              <a:rPr lang="pt-BR" dirty="0"/>
              <a:t>. Afinal, é assim que o método </a:t>
            </a:r>
            <a:r>
              <a:rPr lang="pt-BR" b="1" i="1" dirty="0" err="1">
                <a:solidFill>
                  <a:srgbClr val="0070C0"/>
                </a:solidFill>
              </a:rPr>
              <a:t>efetuarCompra</a:t>
            </a:r>
            <a:r>
              <a:rPr lang="pt-BR" dirty="0">
                <a:solidFill>
                  <a:srgbClr val="045ABD"/>
                </a:solidFill>
              </a:rPr>
              <a:t>(Brownie </a:t>
            </a:r>
            <a:r>
              <a:rPr lang="pt-BR" dirty="0" err="1">
                <a:solidFill>
                  <a:srgbClr val="045ABD"/>
                </a:solidFill>
              </a:rPr>
              <a:t>brownie</a:t>
            </a:r>
            <a:r>
              <a:rPr lang="pt-BR" dirty="0">
                <a:solidFill>
                  <a:srgbClr val="045ABD"/>
                </a:solidFill>
              </a:rPr>
              <a:t>) </a:t>
            </a:r>
            <a:r>
              <a:rPr lang="pt-BR" dirty="0"/>
              <a:t>funciona. Ele recebe referências para Brownie.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Concluímos que criamos a </a:t>
            </a:r>
            <a:r>
              <a:rPr lang="pt-BR" dirty="0">
                <a:solidFill>
                  <a:srgbClr val="0070C0"/>
                </a:solidFill>
              </a:rPr>
              <a:t>classe Brownie apenas para ser referências </a:t>
            </a:r>
            <a:r>
              <a:rPr lang="pt-BR" dirty="0"/>
              <a:t>(variáveis) e não instâncias (objetos na memória).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Assim, podemos dizer que ela </a:t>
            </a:r>
            <a:r>
              <a:rPr lang="pt-BR" dirty="0">
                <a:solidFill>
                  <a:srgbClr val="0070C0"/>
                </a:solidFill>
              </a:rPr>
              <a:t>uma classe abstrata.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No Java e C# temos a palavra chave abstract para esse fim.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a nova classe abstrata Brownie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8FEB536-B9B5-4271-A072-D8EBD96F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156209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5DB2B-C4B7-9665-8333-0E854C355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818" y="294371"/>
            <a:ext cx="9574678" cy="642769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3EF27B0-0ED5-4BA1-A40B-884C5DDD962A}"/>
              </a:ext>
            </a:extLst>
          </p:cNvPr>
          <p:cNvSpPr/>
          <p:nvPr/>
        </p:nvSpPr>
        <p:spPr>
          <a:xfrm>
            <a:off x="1013649" y="220333"/>
            <a:ext cx="3772462" cy="399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0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646238"/>
            <a:ext cx="11033234" cy="205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Quando fazemos uma classe </a:t>
            </a:r>
            <a:r>
              <a:rPr lang="pt-BR" b="1" i="1" dirty="0">
                <a:solidFill>
                  <a:srgbClr val="0070C0"/>
                </a:solidFill>
              </a:rPr>
              <a:t>abstract</a:t>
            </a:r>
            <a:r>
              <a:rPr lang="pt-BR" dirty="0"/>
              <a:t>, estamos passando a seguinte informação.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Não</a:t>
            </a:r>
            <a:r>
              <a:rPr lang="pt-BR" dirty="0"/>
              <a:t> desejamos instanciar essa classe.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Ela deve ser uma superclasse </a:t>
            </a:r>
            <a:r>
              <a:rPr lang="pt-BR" dirty="0"/>
              <a:t>e suas subclasses serão instanciadas.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Ela deve ser usada como referência </a:t>
            </a:r>
            <a:r>
              <a:rPr lang="pt-BR" dirty="0"/>
              <a:t>para permitir o polimorfismo.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8117AB8-E327-4D37-80AD-E34718C24EAE}"/>
              </a:ext>
            </a:extLst>
          </p:cNvPr>
          <p:cNvSpPr txBox="1">
            <a:spLocks/>
          </p:cNvSpPr>
          <p:nvPr/>
        </p:nvSpPr>
        <p:spPr>
          <a:xfrm>
            <a:off x="579383" y="4001294"/>
            <a:ext cx="11033234" cy="2051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O compilador Java garante </a:t>
            </a:r>
            <a:r>
              <a:rPr lang="pt-BR" dirty="0"/>
              <a:t>que ela não será instanciada. Mas pode ser referenciada normalmente. 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Apenas suas subclasses </a:t>
            </a:r>
            <a:r>
              <a:rPr lang="pt-BR" dirty="0"/>
              <a:t>poderão ser instanciadas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F349147-A6CA-4989-A820-9298659F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36148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C3394CF5-A305-463F-B28B-1E3BE4B7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85A1E-FA2A-B874-EE4A-0BE6DFF57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40" y="1916536"/>
            <a:ext cx="9812820" cy="308262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565C612-0AC7-4DE1-9A5E-859B1E7F3DF7}"/>
              </a:ext>
            </a:extLst>
          </p:cNvPr>
          <p:cNvSpPr/>
          <p:nvPr/>
        </p:nvSpPr>
        <p:spPr>
          <a:xfrm>
            <a:off x="2189064" y="3429000"/>
            <a:ext cx="8688096" cy="464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3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276499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Seria correto dizer que toda superclasse deve ser abstrata?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Não!!!!!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Depende</a:t>
            </a:r>
            <a:r>
              <a:rPr lang="pt-BR" dirty="0"/>
              <a:t> do escopo do seu projeto e de suas abstrações. Não é obrigatório fazer toda superclasse abstrata</a:t>
            </a:r>
          </a:p>
          <a:p>
            <a:pPr>
              <a:buBlip>
                <a:blip r:embed="rId5"/>
              </a:buBlip>
            </a:pPr>
            <a:r>
              <a:rPr lang="pt-BR" dirty="0"/>
              <a:t>Poderíamos fazer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/>
              <a:t> ser uma superclasse também. E criarmos novos tipos de </a:t>
            </a:r>
            <a:r>
              <a:rPr lang="pt-BR" dirty="0" err="1">
                <a:solidFill>
                  <a:srgbClr val="0070C0"/>
                </a:solidFill>
              </a:rPr>
              <a:t>BrownieNutella</a:t>
            </a:r>
            <a:r>
              <a:rPr lang="pt-BR" dirty="0"/>
              <a:t> a partir dela.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E417C8F-4F5C-4539-A26E-82FDD297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</p:spTree>
    <p:extLst>
      <p:ext uri="{BB962C8B-B14F-4D97-AF65-F5344CB8AC3E}">
        <p14:creationId xmlns:p14="http://schemas.microsoft.com/office/powerpoint/2010/main" val="4822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276499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Repare que podemos ter várias camadas (gerações) de Herança.</a:t>
            </a:r>
          </a:p>
          <a:p>
            <a:pPr>
              <a:buBlip>
                <a:blip r:embed="rId5"/>
              </a:buBlip>
            </a:pPr>
            <a:r>
              <a:rPr lang="pt-BR" dirty="0"/>
              <a:t>Mas não podemos ter uma mesma classe herdando de </a:t>
            </a:r>
            <a:r>
              <a:rPr lang="pt-BR" dirty="0">
                <a:solidFill>
                  <a:srgbClr val="0070C0"/>
                </a:solidFill>
              </a:rPr>
              <a:t>mais de uma </a:t>
            </a:r>
            <a:r>
              <a:rPr lang="pt-BR" dirty="0"/>
              <a:t>classe em uma única declaração.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243FAF0-A9D7-46AF-83F3-229BB5F7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Classes Abstratas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101BC-935F-9E60-A0CE-CFEC82C9A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675" y="2993718"/>
            <a:ext cx="751627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3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01700" y="1867934"/>
            <a:ext cx="11033234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O Código abaixo não compila, pois estamos tentando, na mesma declaração fazer uma classe herdar de outras duas!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E96A60-80D1-487E-B83C-0339E29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Classes Abstratas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332E6-87A6-A940-118D-318B4425B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047" y="2931527"/>
            <a:ext cx="756390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71862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Vamos pensar no método </a:t>
            </a:r>
            <a:r>
              <a:rPr lang="pt-BR" dirty="0" err="1"/>
              <a:t>addCarrinhoDeCompras</a:t>
            </a:r>
            <a:r>
              <a:rPr lang="pt-BR" dirty="0"/>
              <a:t>() na superclasse Brownie.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D6874B6-EFEC-4492-9BA4-D97F50EA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6CC7-5572-AA17-76DC-0F9962320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774" y="3490632"/>
            <a:ext cx="9780452" cy="153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2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Imagine que as subclasses resolvessem não implementar métodos específicos.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Nesse caso, cada subclasse utilizaria o comportamento da superclasse.</a:t>
            </a:r>
          </a:p>
          <a:p>
            <a:pPr>
              <a:buBlip>
                <a:blip r:embed="rId5"/>
              </a:buBlip>
            </a:pPr>
            <a:r>
              <a:rPr lang="pt-BR" dirty="0"/>
              <a:t>E se quiséssemos </a:t>
            </a:r>
            <a:r>
              <a:rPr lang="pt-BR" dirty="0">
                <a:solidFill>
                  <a:srgbClr val="0070C0"/>
                </a:solidFill>
              </a:rPr>
              <a:t>forçar</a:t>
            </a:r>
            <a:r>
              <a:rPr lang="pt-BR" dirty="0"/>
              <a:t> que cada subclasse sobrescreva o método </a:t>
            </a:r>
            <a:r>
              <a:rPr lang="pt-BR" dirty="0" err="1"/>
              <a:t>addCarrinhoDeCompras</a:t>
            </a:r>
            <a:r>
              <a:rPr lang="pt-BR" dirty="0"/>
              <a:t>()? Afim de </a:t>
            </a:r>
            <a:r>
              <a:rPr lang="pt-BR" dirty="0">
                <a:solidFill>
                  <a:srgbClr val="0070C0"/>
                </a:solidFill>
              </a:rPr>
              <a:t>garantir comportamento específico?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Quando temos uma classe abstrata, podemos ter também um método abstrato. Isto é, não possui implementação na superclasse, e toda subclasse é obrigada a implementar.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Vamos deixar esse método abstrato, na classe abstrata Brownie.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</p:spTree>
    <p:extLst>
      <p:ext uri="{BB962C8B-B14F-4D97-AF65-F5344CB8AC3E}">
        <p14:creationId xmlns:p14="http://schemas.microsoft.com/office/powerpoint/2010/main" val="381177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1082260" y="3429000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Remova a implementação: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BBB8F9A-7727-4A5E-85BA-B21476DF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F6596-0295-E896-E04A-256ED96D2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362" y="1603792"/>
            <a:ext cx="8421275" cy="1676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96E77D-7988-53CE-0443-2A4EC3EB69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8210" y="4618038"/>
            <a:ext cx="7435580" cy="12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Conhecer classes abstratas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porque existem e quando utilizá-las</a:t>
            </a:r>
          </a:p>
          <a:p>
            <a:pPr>
              <a:buBlip>
                <a:blip r:embed="rId3"/>
              </a:buBlip>
            </a:pPr>
            <a:r>
              <a:rPr lang="pt-BR" dirty="0"/>
              <a:t>Utilizando métodos abstratos</a:t>
            </a:r>
          </a:p>
          <a:p>
            <a:pPr>
              <a:buBlip>
                <a:blip r:embed="rId3"/>
              </a:buBlip>
            </a:pPr>
            <a:r>
              <a:rPr lang="pt-BR" dirty="0"/>
              <a:t>Exercícios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7078744" y="4001294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960230" y="1758931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Vamos na classe </a:t>
            </a:r>
            <a:r>
              <a:rPr lang="pt-BR" dirty="0" err="1"/>
              <a:t>BrownieNutella</a:t>
            </a:r>
            <a:r>
              <a:rPr lang="pt-BR" dirty="0"/>
              <a:t> remover o método </a:t>
            </a:r>
            <a:r>
              <a:rPr lang="pt-BR" dirty="0" err="1"/>
              <a:t>addCarrinhoDeCompras</a:t>
            </a:r>
            <a:r>
              <a:rPr lang="pt-BR" dirty="0"/>
              <a:t>()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Perceba que o código não irá compilar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B41E73-0828-41DC-9F09-503B9B83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F9D7A-C651-5F73-9383-373D5E59E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711" y="3133425"/>
            <a:ext cx="6584577" cy="35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97503" y="5591107"/>
            <a:ext cx="10938972" cy="1130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5"/>
              </a:buBlip>
            </a:pPr>
            <a:r>
              <a:rPr lang="pt-BR" dirty="0"/>
              <a:t>Se clicarmos em “</a:t>
            </a:r>
            <a:r>
              <a:rPr lang="pt-BR" dirty="0" err="1"/>
              <a:t>Implement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”, o </a:t>
            </a:r>
            <a:r>
              <a:rPr lang="pt-BR" dirty="0" err="1"/>
              <a:t>IntelliJ</a:t>
            </a:r>
            <a:r>
              <a:rPr lang="pt-BR" dirty="0"/>
              <a:t> já colocará o corpo desses métodos na classe </a:t>
            </a:r>
            <a:r>
              <a:rPr lang="pt-BR" dirty="0" err="1"/>
              <a:t>BrownieNutella</a:t>
            </a: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DFB23498-6FAF-46DB-B440-7907FAD676DB}"/>
              </a:ext>
            </a:extLst>
          </p:cNvPr>
          <p:cNvSpPr txBox="1">
            <a:spLocks/>
          </p:cNvSpPr>
          <p:nvPr/>
        </p:nvSpPr>
        <p:spPr>
          <a:xfrm>
            <a:off x="960230" y="1090750"/>
            <a:ext cx="10271540" cy="55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Perceba a mensagem de erro gerada pelo </a:t>
            </a:r>
            <a:r>
              <a:rPr lang="pt-BR" dirty="0" err="1"/>
              <a:t>IntelliJ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B398F76-F6BE-4EC0-8DD2-039DC3A6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66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Método Abstrato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C809C-7009-41A1-25F5-430555729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55" y="2617432"/>
            <a:ext cx="11134689" cy="1005215"/>
          </a:xfrm>
          <a:prstGeom prst="rect">
            <a:avLst/>
          </a:prstGeom>
        </p:spPr>
      </p:pic>
      <p:sp>
        <p:nvSpPr>
          <p:cNvPr id="6" name="Retângulo 10">
            <a:extLst>
              <a:ext uri="{FF2B5EF4-FFF2-40B4-BE49-F238E27FC236}">
                <a16:creationId xmlns:a16="http://schemas.microsoft.com/office/drawing/2014/main" id="{E181DFE9-2055-4A91-1839-FC5BF3B4F64B}"/>
              </a:ext>
            </a:extLst>
          </p:cNvPr>
          <p:cNvSpPr/>
          <p:nvPr/>
        </p:nvSpPr>
        <p:spPr>
          <a:xfrm>
            <a:off x="2401943" y="3277014"/>
            <a:ext cx="1650104" cy="361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82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D3EB293-9C83-4339-8D68-04FD863C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Método Abstrato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8DE5D-0548-6778-5615-640F745B5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056" y="1535507"/>
            <a:ext cx="10201887" cy="477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41386" y="1307237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/>
              <a:t>No diagrama UML, classes e métodos abstratos aparecem com a fonte itálica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UML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D4C54-E080-B16A-54A4-969E30BFE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547" y="2146071"/>
            <a:ext cx="4219410" cy="256585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64D686C-9C9B-419A-988C-846670157BDC}"/>
              </a:ext>
            </a:extLst>
          </p:cNvPr>
          <p:cNvSpPr/>
          <p:nvPr/>
        </p:nvSpPr>
        <p:spPr>
          <a:xfrm>
            <a:off x="5448685" y="2430873"/>
            <a:ext cx="1023135" cy="347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0CEFBEC-2D62-451D-BD9B-96013D440EA7}"/>
              </a:ext>
            </a:extLst>
          </p:cNvPr>
          <p:cNvSpPr/>
          <p:nvPr/>
        </p:nvSpPr>
        <p:spPr>
          <a:xfrm>
            <a:off x="4134790" y="3846459"/>
            <a:ext cx="2967346" cy="577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15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Seguem outros exemplos que </a:t>
            </a:r>
            <a:r>
              <a:rPr lang="pt-BR" b="1" i="1" dirty="0"/>
              <a:t>pode</a:t>
            </a:r>
            <a:r>
              <a:rPr lang="pt-BR" dirty="0"/>
              <a:t> fazer sentido ser uma classe abstrata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Pessoa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Funcionário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Mamífero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Veículo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Animal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Bolo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Doce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...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/>
              <a:t>Outros Exemplos</a:t>
            </a:r>
          </a:p>
        </p:txBody>
      </p:sp>
    </p:spTree>
    <p:extLst>
      <p:ext uri="{BB962C8B-B14F-4D97-AF65-F5344CB8AC3E}">
        <p14:creationId xmlns:p14="http://schemas.microsoft.com/office/powerpoint/2010/main" val="286493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826236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Crie classes Java para modelar o UML no próximo slide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Crie uma classe </a:t>
            </a:r>
            <a:r>
              <a:rPr lang="pt-BR" dirty="0" err="1"/>
              <a:t>Main</a:t>
            </a:r>
            <a:r>
              <a:rPr lang="pt-BR" dirty="0"/>
              <a:t>, com método </a:t>
            </a:r>
            <a:r>
              <a:rPr lang="pt-BR" dirty="0" err="1"/>
              <a:t>main</a:t>
            </a:r>
            <a:r>
              <a:rPr lang="pt-BR" dirty="0"/>
              <a:t>() para fazer o teste!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Cada classe que herda de </a:t>
            </a:r>
            <a:r>
              <a:rPr lang="pt-BR" dirty="0" err="1"/>
              <a:t>Mamifero</a:t>
            </a:r>
            <a:r>
              <a:rPr lang="pt-BR" dirty="0"/>
              <a:t>, deve implementar o seu método </a:t>
            </a:r>
            <a:r>
              <a:rPr lang="pt-BR" i="1" dirty="0" err="1"/>
              <a:t>emitirSon</a:t>
            </a:r>
            <a:r>
              <a:rPr lang="pt-BR" i="1" dirty="0"/>
              <a:t>()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Pode apenas imprimir mensagens.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 Esse exercício está separado do exemplo apresentado nessa aula.</a:t>
            </a:r>
          </a:p>
          <a:p>
            <a:pPr>
              <a:buBlip>
                <a:blip r:embed="rId5"/>
              </a:buBlip>
            </a:pPr>
            <a:r>
              <a:rPr lang="pt-BR" dirty="0"/>
              <a:t> A classe </a:t>
            </a:r>
            <a:r>
              <a:rPr lang="pt-BR" dirty="0" err="1"/>
              <a:t>Mamifero</a:t>
            </a:r>
            <a:r>
              <a:rPr lang="pt-BR" dirty="0"/>
              <a:t> e o método </a:t>
            </a:r>
            <a:r>
              <a:rPr lang="pt-BR" i="1" dirty="0" err="1"/>
              <a:t>emitirSom</a:t>
            </a:r>
            <a:r>
              <a:rPr lang="pt-BR" dirty="0"/>
              <a:t>() são abstratos.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err="1"/>
              <a:t>Exerc</a:t>
            </a:r>
            <a:r>
              <a:rPr lang="en-US" err="1"/>
              <a:t>ício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56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D0A97853-0371-4A44-89FC-C7631D39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err="1"/>
              <a:t>Exerc</a:t>
            </a:r>
            <a:r>
              <a:rPr lang="en-US" err="1"/>
              <a:t>ício</a:t>
            </a:r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69A61-B3C3-D078-D76B-E7C14ADA0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017" y="1646238"/>
            <a:ext cx="9797965" cy="44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10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84" y="2427657"/>
            <a:ext cx="9893439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/>
              <a:t> Capítulo 10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/>
              <a:t>Classes Abstratas</a:t>
            </a:r>
            <a:r>
              <a:rPr lang="pt-BR" sz="3200"/>
              <a:t> </a:t>
            </a:r>
          </a:p>
          <a:p>
            <a:pPr marL="0" indent="0">
              <a:buNone/>
            </a:pPr>
            <a:endParaRPr lang="pt-BR" sz="320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Modelando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Criamos </a:t>
            </a:r>
            <a:r>
              <a:rPr lang="pt-BR" dirty="0">
                <a:solidFill>
                  <a:srgbClr val="0070C0"/>
                </a:solidFill>
              </a:rPr>
              <a:t>uma superclasse chamada Brownie </a:t>
            </a:r>
            <a:r>
              <a:rPr lang="pt-BR" dirty="0"/>
              <a:t>e outras três subclasses, herdando dela.</a:t>
            </a:r>
          </a:p>
          <a:p>
            <a:pPr lvl="1">
              <a:buBlip>
                <a:blip r:embed="rId3"/>
              </a:buBlip>
            </a:pPr>
            <a:r>
              <a:rPr lang="pt-BR" dirty="0" err="1"/>
              <a:t>BrownieNutella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BrownieCafe</a:t>
            </a:r>
            <a:endParaRPr lang="pt-BR" dirty="0"/>
          </a:p>
          <a:p>
            <a:pPr lvl="1">
              <a:buBlip>
                <a:blip r:embed="rId3"/>
              </a:buBlip>
            </a:pPr>
            <a:r>
              <a:rPr lang="pt-BR" dirty="0" err="1"/>
              <a:t>BrownieDoceDeLeite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CD7D7AB-5092-4733-9C35-B0FF554AF2BB}"/>
              </a:ext>
            </a:extLst>
          </p:cNvPr>
          <p:cNvSpPr txBox="1">
            <a:spLocks/>
          </p:cNvSpPr>
          <p:nvPr/>
        </p:nvSpPr>
        <p:spPr>
          <a:xfrm>
            <a:off x="848527" y="3804068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 Seria possível criarmos instâncias de Brownie?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1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4675100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Sim, é possível! O código compila e executa sem erros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faz sentido termos instâncias de Brownie?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Veja que é diferente de termos </a:t>
            </a:r>
            <a:r>
              <a:rPr lang="pt-BR" b="1" dirty="0">
                <a:solidFill>
                  <a:srgbClr val="0070C0"/>
                </a:solidFill>
              </a:rPr>
              <a:t>referências</a:t>
            </a:r>
            <a:r>
              <a:rPr lang="pt-BR" b="1" i="1" dirty="0"/>
              <a:t> </a:t>
            </a:r>
            <a:r>
              <a:rPr lang="pt-BR" dirty="0"/>
              <a:t>do tipo Brownie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9396B-C6AD-54CB-0AC8-227F5B37F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815" y="1640758"/>
            <a:ext cx="1131727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4675100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No código acima temos um exemplo de uma instância de </a:t>
            </a:r>
            <a:r>
              <a:rPr lang="pt-BR" dirty="0" err="1"/>
              <a:t>BrownieNutella</a:t>
            </a:r>
            <a:r>
              <a:rPr lang="pt-BR" dirty="0"/>
              <a:t> e de uma instância de </a:t>
            </a:r>
            <a:r>
              <a:rPr lang="pt-BR" dirty="0" err="1"/>
              <a:t>BrownieCafe</a:t>
            </a:r>
            <a:r>
              <a:rPr lang="pt-BR" dirty="0"/>
              <a:t> sendo armazenado como uma </a:t>
            </a:r>
            <a:r>
              <a:rPr lang="pt-BR" b="1" dirty="0">
                <a:solidFill>
                  <a:srgbClr val="0070C0"/>
                </a:solidFill>
              </a:rPr>
              <a:t>referência</a:t>
            </a:r>
            <a:r>
              <a:rPr lang="pt-BR" b="1" i="1" dirty="0"/>
              <a:t> </a:t>
            </a:r>
            <a:r>
              <a:rPr lang="pt-BR" dirty="0"/>
              <a:t>para Brownie!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81880-1336-7DEE-9546-F985D62C9A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66" y="1640419"/>
            <a:ext cx="1131727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1646237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pensamos em instâncias, pensamos em objetos </a:t>
            </a:r>
            <a:r>
              <a:rPr lang="pt-BR" dirty="0">
                <a:solidFill>
                  <a:srgbClr val="045ABD"/>
                </a:solidFill>
              </a:rPr>
              <a:t>concretos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Que realizam comportamentos!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Quando falamos nos Brownies, nós imaginamos um </a:t>
            </a:r>
            <a:r>
              <a:rPr lang="pt-BR" dirty="0" err="1"/>
              <a:t>BrownieNutella</a:t>
            </a:r>
            <a:r>
              <a:rPr lang="pt-BR" dirty="0"/>
              <a:t>, um </a:t>
            </a:r>
            <a:r>
              <a:rPr lang="pt-BR" dirty="0" err="1"/>
              <a:t>BrownieCafe</a:t>
            </a:r>
            <a:r>
              <a:rPr lang="pt-BR" dirty="0"/>
              <a:t> e assim por diante.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“Brownie” parece algo </a:t>
            </a:r>
            <a:r>
              <a:rPr lang="pt-BR" b="1" dirty="0">
                <a:solidFill>
                  <a:srgbClr val="0070C0"/>
                </a:solidFill>
              </a:rPr>
              <a:t>abstrato</a:t>
            </a:r>
            <a:r>
              <a:rPr lang="pt-BR" dirty="0"/>
              <a:t> para termos uma instância desse tipo!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Mas por que então criamos a classe Brownie?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8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1106176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Em primeiro lugar, </a:t>
            </a:r>
            <a:r>
              <a:rPr lang="pt-BR" dirty="0">
                <a:solidFill>
                  <a:srgbClr val="0070C0"/>
                </a:solidFill>
              </a:rPr>
              <a:t>para evitar repetir código!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Criamos classes como </a:t>
            </a:r>
            <a:r>
              <a:rPr lang="pt-BR" dirty="0" err="1"/>
              <a:t>BrownieNutella</a:t>
            </a:r>
            <a:r>
              <a:rPr lang="pt-BR" dirty="0"/>
              <a:t> e </a:t>
            </a:r>
            <a:r>
              <a:rPr lang="pt-BR" dirty="0" err="1"/>
              <a:t>BrownieCafe</a:t>
            </a:r>
            <a:r>
              <a:rPr lang="pt-BR" dirty="0"/>
              <a:t>, todas elas </a:t>
            </a:r>
            <a:r>
              <a:rPr lang="pt-BR" b="1" dirty="0">
                <a:solidFill>
                  <a:srgbClr val="0070C0"/>
                </a:solidFill>
              </a:rPr>
              <a:t>herdando</a:t>
            </a:r>
            <a:r>
              <a:rPr lang="pt-BR" b="1" i="1" dirty="0"/>
              <a:t> </a:t>
            </a:r>
            <a:r>
              <a:rPr lang="pt-BR" dirty="0"/>
              <a:t>de Brownie e </a:t>
            </a:r>
            <a:r>
              <a:rPr lang="pt-BR" dirty="0">
                <a:solidFill>
                  <a:srgbClr val="0070C0"/>
                </a:solidFill>
              </a:rPr>
              <a:t>reusando sua estrutura </a:t>
            </a:r>
            <a:r>
              <a:rPr lang="pt-BR" dirty="0"/>
              <a:t>(membros e métodos). Com isso, </a:t>
            </a:r>
            <a:r>
              <a:rPr lang="pt-BR" dirty="0">
                <a:solidFill>
                  <a:srgbClr val="0070C0"/>
                </a:solidFill>
              </a:rPr>
              <a:t>economizamos bastante código</a:t>
            </a:r>
            <a:r>
              <a:rPr lang="pt-BR" dirty="0"/>
              <a:t>. Observe essas classes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01A1B-732B-5602-60D9-18CB77B13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41" y="2987257"/>
            <a:ext cx="6988871" cy="1607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FA1F22-A0A7-13D5-A830-CDB334379E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1" y="4587577"/>
            <a:ext cx="750674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1681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38200" y="1646237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podemos também criar </a:t>
            </a:r>
            <a:r>
              <a:rPr lang="pt-BR" dirty="0">
                <a:solidFill>
                  <a:srgbClr val="0070C0"/>
                </a:solidFill>
              </a:rPr>
              <a:t>novos tipos de Brownies</a:t>
            </a:r>
            <a:r>
              <a:rPr lang="pt-BR" dirty="0"/>
              <a:t>, como </a:t>
            </a:r>
            <a:r>
              <a:rPr lang="pt-BR" dirty="0" err="1"/>
              <a:t>BrownieDoceDeLeite</a:t>
            </a:r>
            <a:r>
              <a:rPr lang="pt-BR" dirty="0"/>
              <a:t>, </a:t>
            </a:r>
            <a:r>
              <a:rPr lang="pt-BR" dirty="0" err="1"/>
              <a:t>BrownieDeBacon</a:t>
            </a:r>
            <a:r>
              <a:rPr lang="pt-BR" dirty="0"/>
              <a:t> e etc. Herdando da classe Brownie. </a:t>
            </a:r>
            <a:r>
              <a:rPr lang="pt-BR" dirty="0">
                <a:solidFill>
                  <a:srgbClr val="0070C0"/>
                </a:solidFill>
              </a:rPr>
              <a:t>Isso favorece a evolução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0070C0"/>
                </a:solidFill>
              </a:rPr>
              <a:t>do nosso software.</a:t>
            </a:r>
          </a:p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E com </a:t>
            </a:r>
            <a:r>
              <a:rPr lang="pt-BR" dirty="0">
                <a:solidFill>
                  <a:srgbClr val="0070C0"/>
                </a:solidFill>
              </a:rPr>
              <a:t>herança</a:t>
            </a:r>
            <a:r>
              <a:rPr lang="pt-BR" dirty="0"/>
              <a:t>, podemos utilizar o poder do </a:t>
            </a:r>
            <a:r>
              <a:rPr lang="pt-BR" dirty="0">
                <a:solidFill>
                  <a:srgbClr val="0070C0"/>
                </a:solidFill>
              </a:rPr>
              <a:t>polimorfismo</a:t>
            </a:r>
            <a:r>
              <a:rPr lang="pt-BR" dirty="0"/>
              <a:t>. Criamos </a:t>
            </a:r>
            <a:r>
              <a:rPr lang="pt-BR" dirty="0">
                <a:solidFill>
                  <a:srgbClr val="0070C0"/>
                </a:solidFill>
              </a:rPr>
              <a:t>métodos genéricos </a:t>
            </a:r>
            <a:r>
              <a:rPr lang="pt-BR" dirty="0"/>
              <a:t>que sabem apenas lidar com a superclasse e os métodos nela presentes.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17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579383" y="4627052"/>
            <a:ext cx="11033234" cy="4272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que o método </a:t>
            </a:r>
            <a:r>
              <a:rPr lang="pt-BR" b="1" i="1" dirty="0" err="1">
                <a:solidFill>
                  <a:srgbClr val="0070C0"/>
                </a:solidFill>
              </a:rPr>
              <a:t>efetuarCompra</a:t>
            </a:r>
            <a:r>
              <a:rPr lang="pt-BR" b="1" i="1" dirty="0">
                <a:solidFill>
                  <a:srgbClr val="0070C0"/>
                </a:solidFill>
              </a:rPr>
              <a:t>(Brownie </a:t>
            </a:r>
            <a:r>
              <a:rPr lang="pt-BR" b="1" i="1" dirty="0" err="1">
                <a:solidFill>
                  <a:srgbClr val="0070C0"/>
                </a:solidFill>
              </a:rPr>
              <a:t>brownie</a:t>
            </a:r>
            <a:r>
              <a:rPr lang="pt-BR" b="1" i="1" dirty="0">
                <a:solidFill>
                  <a:srgbClr val="0070C0"/>
                </a:solidFill>
              </a:rPr>
              <a:t>)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recebe instâncias </a:t>
            </a:r>
            <a:r>
              <a:rPr lang="pt-BR" dirty="0">
                <a:solidFill>
                  <a:srgbClr val="0070C0"/>
                </a:solidFill>
              </a:rPr>
              <a:t>referenciadas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dirty="0">
                <a:solidFill>
                  <a:srgbClr val="0070C0"/>
                </a:solidFill>
              </a:rPr>
              <a:t>do tipo </a:t>
            </a:r>
            <a:r>
              <a:rPr lang="pt-BR" dirty="0"/>
              <a:t>Brownie. Ele não precisa conhecer nenhuma classe que </a:t>
            </a:r>
            <a:r>
              <a:rPr lang="pt-BR" dirty="0">
                <a:solidFill>
                  <a:srgbClr val="0070C0"/>
                </a:solidFill>
              </a:rPr>
              <a:t>herda</a:t>
            </a:r>
            <a:r>
              <a:rPr lang="pt-BR" b="1" i="1" dirty="0"/>
              <a:t> </a:t>
            </a:r>
            <a:r>
              <a:rPr lang="pt-BR" dirty="0"/>
              <a:t>de Brownie. Isso também favorece a </a:t>
            </a:r>
            <a:r>
              <a:rPr lang="pt-BR" dirty="0">
                <a:solidFill>
                  <a:srgbClr val="0070C0"/>
                </a:solidFill>
              </a:rPr>
              <a:t>evolução</a:t>
            </a:r>
            <a:r>
              <a:rPr lang="pt-BR" b="1" i="1" dirty="0"/>
              <a:t> </a:t>
            </a:r>
            <a:r>
              <a:rPr lang="pt-BR" dirty="0"/>
              <a:t>do software.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C89E9-3B4A-CD92-DEEB-E09AF6BCD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815" y="219544"/>
            <a:ext cx="7542985" cy="44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38DA3C-B3D0-4FC0-8310-AFFCCAE05277}"/>
</file>

<file path=customXml/itemProps2.xml><?xml version="1.0" encoding="utf-8"?>
<ds:datastoreItem xmlns:ds="http://schemas.openxmlformats.org/officeDocument/2006/customXml" ds:itemID="{C8879380-F095-46C4-9DA6-DE4349EC9A69}"/>
</file>

<file path=customXml/itemProps3.xml><?xml version="1.0" encoding="utf-8"?>
<ds:datastoreItem xmlns:ds="http://schemas.openxmlformats.org/officeDocument/2006/customXml" ds:itemID="{95293EAC-93D9-4B78-B19A-B0020C26FDBB}"/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904</Words>
  <Application>Microsoft Office PowerPoint</Application>
  <PresentationFormat>Widescreen</PresentationFormat>
  <Paragraphs>131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                         C206/C06 – Programação Orientada a Objetos com Java   Classe Abstrata</vt:lpstr>
      <vt:lpstr>Objetivos</vt:lpstr>
      <vt:lpstr>Modelando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 Abstratas</vt:lpstr>
      <vt:lpstr>PowerPoint Presentation</vt:lpstr>
      <vt:lpstr>Classes Abstratas</vt:lpstr>
      <vt:lpstr>Classes Abstratas</vt:lpstr>
      <vt:lpstr>Classes Abstratas</vt:lpstr>
      <vt:lpstr>Classes Abstratas</vt:lpstr>
      <vt:lpstr>Classes Abstratas</vt:lpstr>
      <vt:lpstr>Método Abstrato</vt:lpstr>
      <vt:lpstr>Método Abstrato</vt:lpstr>
      <vt:lpstr>Método Abstrato</vt:lpstr>
      <vt:lpstr>Método Abstrato</vt:lpstr>
      <vt:lpstr>Método Abstrato</vt:lpstr>
      <vt:lpstr>Método Abstrato</vt:lpstr>
      <vt:lpstr>UML</vt:lpstr>
      <vt:lpstr>Outros Exemplos</vt:lpstr>
      <vt:lpstr>Exercício</vt:lpstr>
      <vt:lpstr>Exercício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25</cp:revision>
  <cp:lastPrinted>2020-04-06T00:43:59Z</cp:lastPrinted>
  <dcterms:created xsi:type="dcterms:W3CDTF">2020-01-25T18:01:00Z</dcterms:created>
  <dcterms:modified xsi:type="dcterms:W3CDTF">2024-04-19T14:06:00Z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