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8" r:id="rId3"/>
    <p:sldId id="259" r:id="rId4"/>
    <p:sldId id="266" r:id="rId5"/>
    <p:sldId id="264" r:id="rId6"/>
    <p:sldId id="263" r:id="rId7"/>
    <p:sldId id="262" r:id="rId8"/>
    <p:sldId id="261" r:id="rId9"/>
    <p:sldId id="260" r:id="rId10"/>
    <p:sldId id="271" r:id="rId11"/>
    <p:sldId id="268" r:id="rId12"/>
    <p:sldId id="267" r:id="rId13"/>
    <p:sldId id="273" r:id="rId14"/>
    <p:sldId id="278" r:id="rId15"/>
    <p:sldId id="275" r:id="rId16"/>
    <p:sldId id="286" r:id="rId17"/>
    <p:sldId id="285" r:id="rId18"/>
    <p:sldId id="282" r:id="rId19"/>
    <p:sldId id="28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5631"/>
  </p:normalViewPr>
  <p:slideViewPr>
    <p:cSldViewPr snapToGrid="0">
      <p:cViewPr varScale="1">
        <p:scale>
          <a:sx n="108" d="100"/>
          <a:sy n="108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2EC2D1AE-92DD-44A5-84F7-03631373A81C}"/>
    <pc:docChg chg="undo custSel modSld">
      <pc:chgData name="Chris Lima" userId="b5ea056ce2397b48" providerId="LiveId" clId="{2EC2D1AE-92DD-44A5-84F7-03631373A81C}" dt="2022-05-23T17:08:09.673" v="410" actId="20577"/>
      <pc:docMkLst>
        <pc:docMk/>
      </pc:docMkLst>
      <pc:sldChg chg="addSp delSp modSp mod">
        <pc:chgData name="Chris Lima" userId="b5ea056ce2397b48" providerId="LiveId" clId="{2EC2D1AE-92DD-44A5-84F7-03631373A81C}" dt="2022-05-23T16:39:05.224" v="97" actId="1076"/>
        <pc:sldMkLst>
          <pc:docMk/>
          <pc:sldMk cId="1891782717" sldId="260"/>
        </pc:sldMkLst>
        <pc:picChg chg="del">
          <ac:chgData name="Chris Lima" userId="b5ea056ce2397b48" providerId="LiveId" clId="{2EC2D1AE-92DD-44A5-84F7-03631373A81C}" dt="2022-05-23T16:38:44.958" v="94" actId="478"/>
          <ac:picMkLst>
            <pc:docMk/>
            <pc:sldMk cId="1891782717" sldId="260"/>
            <ac:picMk id="4" creationId="{22C01965-C595-314C-A76D-F182C2A2FDFA}"/>
          </ac:picMkLst>
        </pc:picChg>
        <pc:picChg chg="del">
          <ac:chgData name="Chris Lima" userId="b5ea056ce2397b48" providerId="LiveId" clId="{2EC2D1AE-92DD-44A5-84F7-03631373A81C}" dt="2022-05-23T16:38:23.488" v="93" actId="478"/>
          <ac:picMkLst>
            <pc:docMk/>
            <pc:sldMk cId="1891782717" sldId="260"/>
            <ac:picMk id="9" creationId="{025FAA36-6A86-794A-B381-7A79F433E4A1}"/>
          </ac:picMkLst>
        </pc:picChg>
        <pc:picChg chg="add mod">
          <ac:chgData name="Chris Lima" userId="b5ea056ce2397b48" providerId="LiveId" clId="{2EC2D1AE-92DD-44A5-84F7-03631373A81C}" dt="2022-05-23T16:39:05.224" v="97" actId="1076"/>
          <ac:picMkLst>
            <pc:docMk/>
            <pc:sldMk cId="1891782717" sldId="260"/>
            <ac:picMk id="10" creationId="{D8538419-B25B-23E2-2E03-BDB30993D15B}"/>
          </ac:picMkLst>
        </pc:picChg>
      </pc:sldChg>
      <pc:sldChg chg="delSp modSp mod">
        <pc:chgData name="Chris Lima" userId="b5ea056ce2397b48" providerId="LiveId" clId="{2EC2D1AE-92DD-44A5-84F7-03631373A81C}" dt="2022-05-23T16:38:18.199" v="92" actId="20577"/>
        <pc:sldMkLst>
          <pc:docMk/>
          <pc:sldMk cId="4179610557" sldId="261"/>
        </pc:sldMkLst>
        <pc:spChg chg="mod">
          <ac:chgData name="Chris Lima" userId="b5ea056ce2397b48" providerId="LiveId" clId="{2EC2D1AE-92DD-44A5-84F7-03631373A81C}" dt="2022-05-23T16:38:18.199" v="92" actId="20577"/>
          <ac:spMkLst>
            <pc:docMk/>
            <pc:sldMk cId="4179610557" sldId="261"/>
            <ac:spMk id="3" creationId="{00000000-0000-0000-0000-000000000000}"/>
          </ac:spMkLst>
        </pc:spChg>
        <pc:picChg chg="del">
          <ac:chgData name="Chris Lima" userId="b5ea056ce2397b48" providerId="LiveId" clId="{2EC2D1AE-92DD-44A5-84F7-03631373A81C}" dt="2022-05-23T16:38:00.187" v="74" actId="478"/>
          <ac:picMkLst>
            <pc:docMk/>
            <pc:sldMk cId="4179610557" sldId="261"/>
            <ac:picMk id="9" creationId="{23ADD1FB-82A3-DD48-B196-54B5607746C4}"/>
          </ac:picMkLst>
        </pc:picChg>
      </pc:sldChg>
      <pc:sldChg chg="addSp delSp modSp mod">
        <pc:chgData name="Chris Lima" userId="b5ea056ce2397b48" providerId="LiveId" clId="{2EC2D1AE-92DD-44A5-84F7-03631373A81C}" dt="2022-05-23T16:37:38.203" v="73" actId="1076"/>
        <pc:sldMkLst>
          <pc:docMk/>
          <pc:sldMk cId="4291037753" sldId="262"/>
        </pc:sldMkLst>
        <pc:spChg chg="mod ord">
          <ac:chgData name="Chris Lima" userId="b5ea056ce2397b48" providerId="LiveId" clId="{2EC2D1AE-92DD-44A5-84F7-03631373A81C}" dt="2022-05-23T16:37:28.772" v="69" actId="1076"/>
          <ac:spMkLst>
            <pc:docMk/>
            <pc:sldMk cId="4291037753" sldId="262"/>
            <ac:spMk id="14" creationId="{91607223-B358-194A-B9B7-8B1C1A1BCC7F}"/>
          </ac:spMkLst>
        </pc:spChg>
        <pc:spChg chg="del mod">
          <ac:chgData name="Chris Lima" userId="b5ea056ce2397b48" providerId="LiveId" clId="{2EC2D1AE-92DD-44A5-84F7-03631373A81C}" dt="2022-05-23T16:37:30.110" v="71" actId="478"/>
          <ac:spMkLst>
            <pc:docMk/>
            <pc:sldMk cId="4291037753" sldId="262"/>
            <ac:spMk id="15" creationId="{8DF2BA5C-C417-B14A-A49C-C4B0CD603D22}"/>
          </ac:spMkLst>
        </pc:spChg>
        <pc:spChg chg="mod">
          <ac:chgData name="Chris Lima" userId="b5ea056ce2397b48" providerId="LiveId" clId="{2EC2D1AE-92DD-44A5-84F7-03631373A81C}" dt="2022-05-23T16:37:38.203" v="73" actId="1076"/>
          <ac:spMkLst>
            <pc:docMk/>
            <pc:sldMk cId="4291037753" sldId="262"/>
            <ac:spMk id="16" creationId="{D108A092-3A99-D04C-82EB-D93A65083CCB}"/>
          </ac:spMkLst>
        </pc:spChg>
        <pc:picChg chg="add mod">
          <ac:chgData name="Chris Lima" userId="b5ea056ce2397b48" providerId="LiveId" clId="{2EC2D1AE-92DD-44A5-84F7-03631373A81C}" dt="2022-05-23T16:37:33.934" v="72" actId="1076"/>
          <ac:picMkLst>
            <pc:docMk/>
            <pc:sldMk cId="4291037753" sldId="262"/>
            <ac:picMk id="3" creationId="{BE7F3522-E9F3-C90E-BAE7-5B230B0F40EB}"/>
          </ac:picMkLst>
        </pc:picChg>
        <pc:picChg chg="del">
          <ac:chgData name="Chris Lima" userId="b5ea056ce2397b48" providerId="LiveId" clId="{2EC2D1AE-92DD-44A5-84F7-03631373A81C}" dt="2022-05-23T16:37:16.921" v="63" actId="478"/>
          <ac:picMkLst>
            <pc:docMk/>
            <pc:sldMk cId="4291037753" sldId="262"/>
            <ac:picMk id="13" creationId="{F0DA72E7-4BD6-714B-B145-5E6653BA6241}"/>
          </ac:picMkLst>
        </pc:picChg>
      </pc:sldChg>
      <pc:sldChg chg="addSp delSp modSp mod">
        <pc:chgData name="Chris Lima" userId="b5ea056ce2397b48" providerId="LiveId" clId="{2EC2D1AE-92DD-44A5-84F7-03631373A81C}" dt="2022-05-23T16:36:07.599" v="38" actId="1076"/>
        <pc:sldMkLst>
          <pc:docMk/>
          <pc:sldMk cId="2406283437" sldId="263"/>
        </pc:sldMkLst>
        <pc:spChg chg="mod">
          <ac:chgData name="Chris Lima" userId="b5ea056ce2397b48" providerId="LiveId" clId="{2EC2D1AE-92DD-44A5-84F7-03631373A81C}" dt="2022-05-23T16:34:48.972" v="33" actId="20577"/>
          <ac:spMkLst>
            <pc:docMk/>
            <pc:sldMk cId="2406283437" sldId="263"/>
            <ac:spMk id="3" creationId="{00000000-0000-0000-0000-000000000000}"/>
          </ac:spMkLst>
        </pc:spChg>
        <pc:picChg chg="del">
          <ac:chgData name="Chris Lima" userId="b5ea056ce2397b48" providerId="LiveId" clId="{2EC2D1AE-92DD-44A5-84F7-03631373A81C}" dt="2022-05-23T16:36:03.042" v="34" actId="478"/>
          <ac:picMkLst>
            <pc:docMk/>
            <pc:sldMk cId="2406283437" sldId="263"/>
            <ac:picMk id="4" creationId="{FD5578D2-C65D-B64B-A0D5-B68B16D8B436}"/>
          </ac:picMkLst>
        </pc:picChg>
        <pc:picChg chg="add mod">
          <ac:chgData name="Chris Lima" userId="b5ea056ce2397b48" providerId="LiveId" clId="{2EC2D1AE-92DD-44A5-84F7-03631373A81C}" dt="2022-05-23T16:36:07.599" v="38" actId="1076"/>
          <ac:picMkLst>
            <pc:docMk/>
            <pc:sldMk cId="2406283437" sldId="263"/>
            <ac:picMk id="9" creationId="{3E601340-30B6-C0BB-6751-3F61E76D5DA4}"/>
          </ac:picMkLst>
        </pc:picChg>
      </pc:sldChg>
      <pc:sldChg chg="modSp modAnim">
        <pc:chgData name="Chris Lima" userId="b5ea056ce2397b48" providerId="LiveId" clId="{2EC2D1AE-92DD-44A5-84F7-03631373A81C}" dt="2022-05-23T16:36:43.979" v="50" actId="20577"/>
        <pc:sldMkLst>
          <pc:docMk/>
          <pc:sldMk cId="403084885" sldId="264"/>
        </pc:sldMkLst>
        <pc:spChg chg="mod">
          <ac:chgData name="Chris Lima" userId="b5ea056ce2397b48" providerId="LiveId" clId="{2EC2D1AE-92DD-44A5-84F7-03631373A81C}" dt="2022-05-23T16:36:43.979" v="50" actId="20577"/>
          <ac:spMkLst>
            <pc:docMk/>
            <pc:sldMk cId="403084885" sldId="264"/>
            <ac:spMk id="3" creationId="{00000000-0000-0000-0000-000000000000}"/>
          </ac:spMkLst>
        </pc:spChg>
      </pc:sldChg>
      <pc:sldChg chg="modSp mod">
        <pc:chgData name="Chris Lima" userId="b5ea056ce2397b48" providerId="LiveId" clId="{2EC2D1AE-92DD-44A5-84F7-03631373A81C}" dt="2022-05-23T16:42:41.601" v="152" actId="207"/>
        <pc:sldMkLst>
          <pc:docMk/>
          <pc:sldMk cId="786864839" sldId="267"/>
        </pc:sldMkLst>
        <pc:spChg chg="mod">
          <ac:chgData name="Chris Lima" userId="b5ea056ce2397b48" providerId="LiveId" clId="{2EC2D1AE-92DD-44A5-84F7-03631373A81C}" dt="2022-05-23T16:42:41.601" v="152" actId="207"/>
          <ac:spMkLst>
            <pc:docMk/>
            <pc:sldMk cId="786864839" sldId="267"/>
            <ac:spMk id="9" creationId="{CC6873B6-6149-4970-98F6-973AFE639F12}"/>
          </ac:spMkLst>
        </pc:spChg>
      </pc:sldChg>
      <pc:sldChg chg="addSp delSp modSp mod">
        <pc:chgData name="Chris Lima" userId="b5ea056ce2397b48" providerId="LiveId" clId="{2EC2D1AE-92DD-44A5-84F7-03631373A81C}" dt="2022-05-23T16:42:06.259" v="146" actId="1076"/>
        <pc:sldMkLst>
          <pc:docMk/>
          <pc:sldMk cId="415797642" sldId="268"/>
        </pc:sldMkLst>
        <pc:spChg chg="mod">
          <ac:chgData name="Chris Lima" userId="b5ea056ce2397b48" providerId="LiveId" clId="{2EC2D1AE-92DD-44A5-84F7-03631373A81C}" dt="2022-05-23T16:41:55.857" v="140" actId="1076"/>
          <ac:spMkLst>
            <pc:docMk/>
            <pc:sldMk cId="415797642" sldId="268"/>
            <ac:spMk id="3" creationId="{382B3D2B-4879-4738-ABA3-68EA8EDD56E5}"/>
          </ac:spMkLst>
        </pc:spChg>
        <pc:spChg chg="del">
          <ac:chgData name="Chris Lima" userId="b5ea056ce2397b48" providerId="LiveId" clId="{2EC2D1AE-92DD-44A5-84F7-03631373A81C}" dt="2022-05-23T16:42:01.733" v="143" actId="478"/>
          <ac:spMkLst>
            <pc:docMk/>
            <pc:sldMk cId="415797642" sldId="268"/>
            <ac:spMk id="15" creationId="{E9051095-0D59-4ACA-9F0A-1EF70E8E2AD5}"/>
          </ac:spMkLst>
        </pc:spChg>
        <pc:picChg chg="del">
          <ac:chgData name="Chris Lima" userId="b5ea056ce2397b48" providerId="LiveId" clId="{2EC2D1AE-92DD-44A5-84F7-03631373A81C}" dt="2022-05-23T16:41:49.834" v="137" actId="478"/>
          <ac:picMkLst>
            <pc:docMk/>
            <pc:sldMk cId="415797642" sldId="268"/>
            <ac:picMk id="4" creationId="{41045A77-5F24-4F57-9CED-172B042E805D}"/>
          </ac:picMkLst>
        </pc:picChg>
        <pc:picChg chg="add mod">
          <ac:chgData name="Chris Lima" userId="b5ea056ce2397b48" providerId="LiveId" clId="{2EC2D1AE-92DD-44A5-84F7-03631373A81C}" dt="2022-05-23T16:41:52.641" v="139" actId="1076"/>
          <ac:picMkLst>
            <pc:docMk/>
            <pc:sldMk cId="415797642" sldId="268"/>
            <ac:picMk id="9" creationId="{77F13851-A5D2-B6AC-D9A4-87658E720DFF}"/>
          </ac:picMkLst>
        </pc:picChg>
        <pc:picChg chg="mod">
          <ac:chgData name="Chris Lima" userId="b5ea056ce2397b48" providerId="LiveId" clId="{2EC2D1AE-92DD-44A5-84F7-03631373A81C}" dt="2022-05-23T16:42:06.259" v="146" actId="1076"/>
          <ac:picMkLst>
            <pc:docMk/>
            <pc:sldMk cId="415797642" sldId="268"/>
            <ac:picMk id="11" creationId="{3296B5F0-F149-4E51-8333-2109059F218F}"/>
          </ac:picMkLst>
        </pc:picChg>
        <pc:picChg chg="del">
          <ac:chgData name="Chris Lima" userId="b5ea056ce2397b48" providerId="LiveId" clId="{2EC2D1AE-92DD-44A5-84F7-03631373A81C}" dt="2022-05-23T16:42:01.218" v="142" actId="478"/>
          <ac:picMkLst>
            <pc:docMk/>
            <pc:sldMk cId="415797642" sldId="268"/>
            <ac:picMk id="13" creationId="{A515B13E-5279-418A-B512-130CDB370E09}"/>
          </ac:picMkLst>
        </pc:picChg>
        <pc:cxnChg chg="mod">
          <ac:chgData name="Chris Lima" userId="b5ea056ce2397b48" providerId="LiveId" clId="{2EC2D1AE-92DD-44A5-84F7-03631373A81C}" dt="2022-05-23T16:42:05.007" v="145" actId="1076"/>
          <ac:cxnSpMkLst>
            <pc:docMk/>
            <pc:sldMk cId="415797642" sldId="268"/>
            <ac:cxnSpMk id="17" creationId="{68486F39-C6A0-45CC-B71D-DE9D591D4F35}"/>
          </ac:cxnSpMkLst>
        </pc:cxnChg>
        <pc:cxnChg chg="del">
          <ac:chgData name="Chris Lima" userId="b5ea056ce2397b48" providerId="LiveId" clId="{2EC2D1AE-92DD-44A5-84F7-03631373A81C}" dt="2022-05-23T16:42:00.703" v="141" actId="478"/>
          <ac:cxnSpMkLst>
            <pc:docMk/>
            <pc:sldMk cId="415797642" sldId="268"/>
            <ac:cxnSpMk id="18" creationId="{8DADF2EB-C015-4099-BB30-08641A68D3C1}"/>
          </ac:cxnSpMkLst>
        </pc:cxnChg>
      </pc:sldChg>
      <pc:sldChg chg="modSp">
        <pc:chgData name="Chris Lima" userId="b5ea056ce2397b48" providerId="LiveId" clId="{2EC2D1AE-92DD-44A5-84F7-03631373A81C}" dt="2022-05-23T16:40:06.353" v="102" actId="113"/>
        <pc:sldMkLst>
          <pc:docMk/>
          <pc:sldMk cId="3101537508" sldId="271"/>
        </pc:sldMkLst>
        <pc:spChg chg="mod">
          <ac:chgData name="Chris Lima" userId="b5ea056ce2397b48" providerId="LiveId" clId="{2EC2D1AE-92DD-44A5-84F7-03631373A81C}" dt="2022-05-23T16:40:06.353" v="102" actId="113"/>
          <ac:spMkLst>
            <pc:docMk/>
            <pc:sldMk cId="3101537508" sldId="271"/>
            <ac:spMk id="4" creationId="{35C6A1C5-D3CD-4FF5-8272-72B5594A5096}"/>
          </ac:spMkLst>
        </pc:spChg>
      </pc:sldChg>
      <pc:sldChg chg="delSp modSp mod">
        <pc:chgData name="Chris Lima" userId="b5ea056ce2397b48" providerId="LiveId" clId="{2EC2D1AE-92DD-44A5-84F7-03631373A81C}" dt="2022-05-23T16:40:37.679" v="111" actId="1076"/>
        <pc:sldMkLst>
          <pc:docMk/>
          <pc:sldMk cId="1992970437" sldId="272"/>
        </pc:sldMkLst>
        <pc:spChg chg="mod">
          <ac:chgData name="Chris Lima" userId="b5ea056ce2397b48" providerId="LiveId" clId="{2EC2D1AE-92DD-44A5-84F7-03631373A81C}" dt="2022-05-23T16:40:12.978" v="103" actId="207"/>
          <ac:spMkLst>
            <pc:docMk/>
            <pc:sldMk cId="1992970437" sldId="272"/>
            <ac:spMk id="2" creationId="{00000000-0000-0000-0000-000000000000}"/>
          </ac:spMkLst>
        </pc:spChg>
        <pc:spChg chg="mod">
          <ac:chgData name="Chris Lima" userId="b5ea056ce2397b48" providerId="LiveId" clId="{2EC2D1AE-92DD-44A5-84F7-03631373A81C}" dt="2022-05-23T16:40:31.419" v="106" actId="6549"/>
          <ac:spMkLst>
            <pc:docMk/>
            <pc:sldMk cId="1992970437" sldId="272"/>
            <ac:spMk id="11" creationId="{E0D03B84-5201-4E54-BB32-FEA87386F306}"/>
          </ac:spMkLst>
        </pc:spChg>
        <pc:spChg chg="del">
          <ac:chgData name="Chris Lima" userId="b5ea056ce2397b48" providerId="LiveId" clId="{2EC2D1AE-92DD-44A5-84F7-03631373A81C}" dt="2022-05-23T16:40:34.048" v="109" actId="478"/>
          <ac:spMkLst>
            <pc:docMk/>
            <pc:sldMk cId="1992970437" sldId="272"/>
            <ac:spMk id="12" creationId="{20D1B455-185B-4740-80CF-DAC39A2AF1CB}"/>
          </ac:spMkLst>
        </pc:spChg>
        <pc:picChg chg="mod">
          <ac:chgData name="Chris Lima" userId="b5ea056ce2397b48" providerId="LiveId" clId="{2EC2D1AE-92DD-44A5-84F7-03631373A81C}" dt="2022-05-23T16:40:37.679" v="111" actId="1076"/>
          <ac:picMkLst>
            <pc:docMk/>
            <pc:sldMk cId="1992970437" sldId="272"/>
            <ac:picMk id="3" creationId="{C79F02F2-296C-46B2-9BDF-82339CEDA6E9}"/>
          </ac:picMkLst>
        </pc:picChg>
        <pc:picChg chg="del">
          <ac:chgData name="Chris Lima" userId="b5ea056ce2397b48" providerId="LiveId" clId="{2EC2D1AE-92DD-44A5-84F7-03631373A81C}" dt="2022-05-23T16:40:32.661" v="107" actId="478"/>
          <ac:picMkLst>
            <pc:docMk/>
            <pc:sldMk cId="1992970437" sldId="272"/>
            <ac:picMk id="9" creationId="{8A3F3138-7C58-42DC-818B-D3C9D8FEF32A}"/>
          </ac:picMkLst>
        </pc:picChg>
        <pc:cxnChg chg="mod">
          <ac:chgData name="Chris Lima" userId="b5ea056ce2397b48" providerId="LiveId" clId="{2EC2D1AE-92DD-44A5-84F7-03631373A81C}" dt="2022-05-23T16:40:35.979" v="110" actId="1076"/>
          <ac:cxnSpMkLst>
            <pc:docMk/>
            <pc:sldMk cId="1992970437" sldId="272"/>
            <ac:cxnSpMk id="13" creationId="{5070CDA1-CB7A-41DE-8F2B-2D44B95D3DA4}"/>
          </ac:cxnSpMkLst>
        </pc:cxnChg>
        <pc:cxnChg chg="del">
          <ac:chgData name="Chris Lima" userId="b5ea056ce2397b48" providerId="LiveId" clId="{2EC2D1AE-92DD-44A5-84F7-03631373A81C}" dt="2022-05-23T16:40:33.373" v="108" actId="478"/>
          <ac:cxnSpMkLst>
            <pc:docMk/>
            <pc:sldMk cId="1992970437" sldId="272"/>
            <ac:cxnSpMk id="14" creationId="{C49FA232-CDA4-4D01-A65F-3BF36B7FE086}"/>
          </ac:cxnSpMkLst>
        </pc:cxnChg>
      </pc:sldChg>
      <pc:sldChg chg="addSp delSp modSp mod">
        <pc:chgData name="Chris Lima" userId="b5ea056ce2397b48" providerId="LiveId" clId="{2EC2D1AE-92DD-44A5-84F7-03631373A81C}" dt="2022-05-23T16:44:04.427" v="167" actId="14100"/>
        <pc:sldMkLst>
          <pc:docMk/>
          <pc:sldMk cId="3877984789" sldId="273"/>
        </pc:sldMkLst>
        <pc:spChg chg="mod">
          <ac:chgData name="Chris Lima" userId="b5ea056ce2397b48" providerId="LiveId" clId="{2EC2D1AE-92DD-44A5-84F7-03631373A81C}" dt="2022-05-23T16:42:58.758" v="155" actId="113"/>
          <ac:spMkLst>
            <pc:docMk/>
            <pc:sldMk cId="3877984789" sldId="273"/>
            <ac:spMk id="9" creationId="{CC6873B6-6149-4970-98F6-973AFE639F12}"/>
          </ac:spMkLst>
        </pc:spChg>
        <pc:spChg chg="mod ord">
          <ac:chgData name="Chris Lima" userId="b5ea056ce2397b48" providerId="LiveId" clId="{2EC2D1AE-92DD-44A5-84F7-03631373A81C}" dt="2022-05-23T16:44:04.427" v="167" actId="14100"/>
          <ac:spMkLst>
            <pc:docMk/>
            <pc:sldMk cId="3877984789" sldId="273"/>
            <ac:spMk id="13" creationId="{64DCA495-A6CF-49CF-8865-0AA9D8005D32}"/>
          </ac:spMkLst>
        </pc:spChg>
        <pc:picChg chg="del">
          <ac:chgData name="Chris Lima" userId="b5ea056ce2397b48" providerId="LiveId" clId="{2EC2D1AE-92DD-44A5-84F7-03631373A81C}" dt="2022-05-23T16:43:40.618" v="156" actId="478"/>
          <ac:picMkLst>
            <pc:docMk/>
            <pc:sldMk cId="3877984789" sldId="273"/>
            <ac:picMk id="4" creationId="{063AB9D2-61FE-45CD-98D1-5D709E57EBE6}"/>
          </ac:picMkLst>
        </pc:picChg>
        <pc:picChg chg="add mod">
          <ac:chgData name="Chris Lima" userId="b5ea056ce2397b48" providerId="LiveId" clId="{2EC2D1AE-92DD-44A5-84F7-03631373A81C}" dt="2022-05-23T16:43:59.914" v="165" actId="1076"/>
          <ac:picMkLst>
            <pc:docMk/>
            <pc:sldMk cId="3877984789" sldId="273"/>
            <ac:picMk id="6" creationId="{8BC36580-FE7A-AABF-70E5-3F172EDD27EB}"/>
          </ac:picMkLst>
        </pc:picChg>
      </pc:sldChg>
      <pc:sldChg chg="addSp delSp modSp mod">
        <pc:chgData name="Chris Lima" userId="b5ea056ce2397b48" providerId="LiveId" clId="{2EC2D1AE-92DD-44A5-84F7-03631373A81C}" dt="2022-05-23T16:54:10.432" v="221" actId="14100"/>
        <pc:sldMkLst>
          <pc:docMk/>
          <pc:sldMk cId="2686241127" sldId="275"/>
        </pc:sldMkLst>
        <pc:spChg chg="mod">
          <ac:chgData name="Chris Lima" userId="b5ea056ce2397b48" providerId="LiveId" clId="{2EC2D1AE-92DD-44A5-84F7-03631373A81C}" dt="2022-05-23T16:51:04.385" v="205" actId="207"/>
          <ac:spMkLst>
            <pc:docMk/>
            <pc:sldMk cId="2686241127" sldId="275"/>
            <ac:spMk id="9" creationId="{CC6873B6-6149-4970-98F6-973AFE639F12}"/>
          </ac:spMkLst>
        </pc:spChg>
        <pc:spChg chg="add del mod ord">
          <ac:chgData name="Chris Lima" userId="b5ea056ce2397b48" providerId="LiveId" clId="{2EC2D1AE-92DD-44A5-84F7-03631373A81C}" dt="2022-05-23T16:54:10.432" v="221" actId="14100"/>
          <ac:spMkLst>
            <pc:docMk/>
            <pc:sldMk cId="2686241127" sldId="275"/>
            <ac:spMk id="13" creationId="{64DCA495-A6CF-49CF-8865-0AA9D8005D32}"/>
          </ac:spMkLst>
        </pc:spChg>
        <pc:picChg chg="add del mod">
          <ac:chgData name="Chris Lima" userId="b5ea056ce2397b48" providerId="LiveId" clId="{2EC2D1AE-92DD-44A5-84F7-03631373A81C}" dt="2022-05-23T16:53:55.998" v="211" actId="22"/>
          <ac:picMkLst>
            <pc:docMk/>
            <pc:sldMk cId="2686241127" sldId="275"/>
            <ac:picMk id="4" creationId="{CB0BA7C2-2A5F-82CD-A344-D888A1C3BE0A}"/>
          </ac:picMkLst>
        </pc:picChg>
        <pc:picChg chg="add mod">
          <ac:chgData name="Chris Lima" userId="b5ea056ce2397b48" providerId="LiveId" clId="{2EC2D1AE-92DD-44A5-84F7-03631373A81C}" dt="2022-05-23T16:54:04.838" v="219" actId="1076"/>
          <ac:picMkLst>
            <pc:docMk/>
            <pc:sldMk cId="2686241127" sldId="275"/>
            <ac:picMk id="10" creationId="{65A8909E-4779-F5C4-18FF-A781E712EE64}"/>
          </ac:picMkLst>
        </pc:picChg>
        <pc:picChg chg="add del">
          <ac:chgData name="Chris Lima" userId="b5ea056ce2397b48" providerId="LiveId" clId="{2EC2D1AE-92DD-44A5-84F7-03631373A81C}" dt="2022-05-23T16:53:58.080" v="214" actId="478"/>
          <ac:picMkLst>
            <pc:docMk/>
            <pc:sldMk cId="2686241127" sldId="275"/>
            <ac:picMk id="11" creationId="{CFA5DE20-0FF5-4512-A8BA-93D56B5D1B8A}"/>
          </ac:picMkLst>
        </pc:picChg>
      </pc:sldChg>
      <pc:sldChg chg="addSp delSp modSp mod">
        <pc:chgData name="Chris Lima" userId="b5ea056ce2397b48" providerId="LiveId" clId="{2EC2D1AE-92DD-44A5-84F7-03631373A81C}" dt="2022-05-23T16:49:56.456" v="194" actId="14100"/>
        <pc:sldMkLst>
          <pc:docMk/>
          <pc:sldMk cId="1137839511" sldId="277"/>
        </pc:sldMkLst>
        <pc:spChg chg="mod">
          <ac:chgData name="Chris Lima" userId="b5ea056ce2397b48" providerId="LiveId" clId="{2EC2D1AE-92DD-44A5-84F7-03631373A81C}" dt="2022-05-23T16:47:50.369" v="182" actId="207"/>
          <ac:spMkLst>
            <pc:docMk/>
            <pc:sldMk cId="1137839511" sldId="277"/>
            <ac:spMk id="9" creationId="{CC6873B6-6149-4970-98F6-973AFE639F12}"/>
          </ac:spMkLst>
        </pc:spChg>
        <pc:spChg chg="mod ord">
          <ac:chgData name="Chris Lima" userId="b5ea056ce2397b48" providerId="LiveId" clId="{2EC2D1AE-92DD-44A5-84F7-03631373A81C}" dt="2022-05-23T16:49:56.456" v="194" actId="14100"/>
          <ac:spMkLst>
            <pc:docMk/>
            <pc:sldMk cId="1137839511" sldId="277"/>
            <ac:spMk id="13" creationId="{64DCA495-A6CF-49CF-8865-0AA9D8005D32}"/>
          </ac:spMkLst>
        </pc:spChg>
        <pc:picChg chg="add mod">
          <ac:chgData name="Chris Lima" userId="b5ea056ce2397b48" providerId="LiveId" clId="{2EC2D1AE-92DD-44A5-84F7-03631373A81C}" dt="2022-05-23T16:49:48.239" v="192" actId="1076"/>
          <ac:picMkLst>
            <pc:docMk/>
            <pc:sldMk cId="1137839511" sldId="277"/>
            <ac:picMk id="4" creationId="{2771CE5B-1316-A9D1-A443-C4A7075C6190}"/>
          </ac:picMkLst>
        </pc:picChg>
        <pc:picChg chg="del">
          <ac:chgData name="Chris Lima" userId="b5ea056ce2397b48" providerId="LiveId" clId="{2EC2D1AE-92DD-44A5-84F7-03631373A81C}" dt="2022-05-23T16:49:32.013" v="183" actId="478"/>
          <ac:picMkLst>
            <pc:docMk/>
            <pc:sldMk cId="1137839511" sldId="277"/>
            <ac:picMk id="15" creationId="{5928C07B-8C8A-46A4-86AA-2B5499542769}"/>
          </ac:picMkLst>
        </pc:picChg>
      </pc:sldChg>
      <pc:sldChg chg="addSp delSp modSp mod">
        <pc:chgData name="Chris Lima" userId="b5ea056ce2397b48" providerId="LiveId" clId="{2EC2D1AE-92DD-44A5-84F7-03631373A81C}" dt="2022-05-23T16:50:51.203" v="204" actId="1076"/>
        <pc:sldMkLst>
          <pc:docMk/>
          <pc:sldMk cId="1382764347" sldId="278"/>
        </pc:sldMkLst>
        <pc:spChg chg="mod">
          <ac:chgData name="Chris Lima" userId="b5ea056ce2397b48" providerId="LiveId" clId="{2EC2D1AE-92DD-44A5-84F7-03631373A81C}" dt="2022-05-23T16:47:41.791" v="181" actId="207"/>
          <ac:spMkLst>
            <pc:docMk/>
            <pc:sldMk cId="1382764347" sldId="278"/>
            <ac:spMk id="9" creationId="{CC6873B6-6149-4970-98F6-973AFE639F12}"/>
          </ac:spMkLst>
        </pc:spChg>
        <pc:spChg chg="add mod ord">
          <ac:chgData name="Chris Lima" userId="b5ea056ce2397b48" providerId="LiveId" clId="{2EC2D1AE-92DD-44A5-84F7-03631373A81C}" dt="2022-05-23T16:50:42.633" v="201" actId="166"/>
          <ac:spMkLst>
            <pc:docMk/>
            <pc:sldMk cId="1382764347" sldId="278"/>
            <ac:spMk id="11" creationId="{725C218A-86AA-0A67-6051-D26B1D32A622}"/>
          </ac:spMkLst>
        </pc:spChg>
        <pc:spChg chg="del">
          <ac:chgData name="Chris Lima" userId="b5ea056ce2397b48" providerId="LiveId" clId="{2EC2D1AE-92DD-44A5-84F7-03631373A81C}" dt="2022-05-23T16:46:48.473" v="170" actId="478"/>
          <ac:spMkLst>
            <pc:docMk/>
            <pc:sldMk cId="1382764347" sldId="278"/>
            <ac:spMk id="13" creationId="{64DCA495-A6CF-49CF-8865-0AA9D8005D32}"/>
          </ac:spMkLst>
        </pc:spChg>
        <pc:spChg chg="add mod ord">
          <ac:chgData name="Chris Lima" userId="b5ea056ce2397b48" providerId="LiveId" clId="{2EC2D1AE-92DD-44A5-84F7-03631373A81C}" dt="2022-05-23T16:50:44.923" v="202" actId="166"/>
          <ac:spMkLst>
            <pc:docMk/>
            <pc:sldMk cId="1382764347" sldId="278"/>
            <ac:spMk id="14" creationId="{A476F3B9-B7D8-F710-37A5-2DC3583690C6}"/>
          </ac:spMkLst>
        </pc:spChg>
        <pc:picChg chg="add del mod">
          <ac:chgData name="Chris Lima" userId="b5ea056ce2397b48" providerId="LiveId" clId="{2EC2D1AE-92DD-44A5-84F7-03631373A81C}" dt="2022-05-23T16:50:34.711" v="195" actId="478"/>
          <ac:picMkLst>
            <pc:docMk/>
            <pc:sldMk cId="1382764347" sldId="278"/>
            <ac:picMk id="4" creationId="{885454F2-79DE-D3CE-FCF8-938EEA9B431B}"/>
          </ac:picMkLst>
        </pc:picChg>
        <pc:picChg chg="add mod">
          <ac:chgData name="Chris Lima" userId="b5ea056ce2397b48" providerId="LiveId" clId="{2EC2D1AE-92DD-44A5-84F7-03631373A81C}" dt="2022-05-23T16:50:51.203" v="204" actId="1076"/>
          <ac:picMkLst>
            <pc:docMk/>
            <pc:sldMk cId="1382764347" sldId="278"/>
            <ac:picMk id="10" creationId="{6168BFFB-75F8-C260-7A2F-C3F0997F9F26}"/>
          </ac:picMkLst>
        </pc:picChg>
        <pc:picChg chg="del">
          <ac:chgData name="Chris Lima" userId="b5ea056ce2397b48" providerId="LiveId" clId="{2EC2D1AE-92DD-44A5-84F7-03631373A81C}" dt="2022-05-23T16:46:45.773" v="168" actId="478"/>
          <ac:picMkLst>
            <pc:docMk/>
            <pc:sldMk cId="1382764347" sldId="278"/>
            <ac:picMk id="12" creationId="{53D44DBF-FA3C-4953-A687-335E83A41407}"/>
          </ac:picMkLst>
        </pc:picChg>
      </pc:sldChg>
      <pc:sldChg chg="delSp modSp mod">
        <pc:chgData name="Chris Lima" userId="b5ea056ce2397b48" providerId="LiveId" clId="{2EC2D1AE-92DD-44A5-84F7-03631373A81C}" dt="2022-05-23T17:08:09.673" v="410" actId="20577"/>
        <pc:sldMkLst>
          <pc:docMk/>
          <pc:sldMk cId="711440557" sldId="285"/>
        </pc:sldMkLst>
        <pc:spChg chg="mod">
          <ac:chgData name="Chris Lima" userId="b5ea056ce2397b48" providerId="LiveId" clId="{2EC2D1AE-92DD-44A5-84F7-03631373A81C}" dt="2022-05-23T17:08:09.673" v="410" actId="20577"/>
          <ac:spMkLst>
            <pc:docMk/>
            <pc:sldMk cId="711440557" sldId="285"/>
            <ac:spMk id="10" creationId="{0025EA58-FC97-4A70-A2EA-CC698A9A02BB}"/>
          </ac:spMkLst>
        </pc:spChg>
        <pc:picChg chg="del">
          <ac:chgData name="Chris Lima" userId="b5ea056ce2397b48" providerId="LiveId" clId="{2EC2D1AE-92DD-44A5-84F7-03631373A81C}" dt="2022-05-23T17:05:59.311" v="289" actId="478"/>
          <ac:picMkLst>
            <pc:docMk/>
            <pc:sldMk cId="711440557" sldId="285"/>
            <ac:picMk id="4" creationId="{E42B7C7E-98B0-46BC-B125-5BC51AA70BD3}"/>
          </ac:picMkLst>
        </pc:picChg>
      </pc:sldChg>
      <pc:sldChg chg="addSp delSp modSp mod">
        <pc:chgData name="Chris Lima" userId="b5ea056ce2397b48" providerId="LiveId" clId="{2EC2D1AE-92DD-44A5-84F7-03631373A81C}" dt="2022-05-23T17:05:54.882" v="288" actId="1076"/>
        <pc:sldMkLst>
          <pc:docMk/>
          <pc:sldMk cId="3491369927" sldId="286"/>
        </pc:sldMkLst>
        <pc:spChg chg="mod">
          <ac:chgData name="Chris Lima" userId="b5ea056ce2397b48" providerId="LiveId" clId="{2EC2D1AE-92DD-44A5-84F7-03631373A81C}" dt="2022-05-23T17:05:30.146" v="282" actId="20577"/>
          <ac:spMkLst>
            <pc:docMk/>
            <pc:sldMk cId="3491369927" sldId="286"/>
            <ac:spMk id="10" creationId="{0025EA58-FC97-4A70-A2EA-CC698A9A02BB}"/>
          </ac:spMkLst>
        </pc:spChg>
        <pc:picChg chg="add mod">
          <ac:chgData name="Chris Lima" userId="b5ea056ce2397b48" providerId="LiveId" clId="{2EC2D1AE-92DD-44A5-84F7-03631373A81C}" dt="2022-05-23T17:05:54.882" v="288" actId="1076"/>
          <ac:picMkLst>
            <pc:docMk/>
            <pc:sldMk cId="3491369927" sldId="286"/>
            <ac:picMk id="3" creationId="{46F24453-CC5E-D40C-456B-CF4917F1F1E5}"/>
          </ac:picMkLst>
        </pc:picChg>
        <pc:picChg chg="del">
          <ac:chgData name="Chris Lima" userId="b5ea056ce2397b48" providerId="LiveId" clId="{2EC2D1AE-92DD-44A5-84F7-03631373A81C}" dt="2022-05-23T17:05:51.100" v="286" actId="478"/>
          <ac:picMkLst>
            <pc:docMk/>
            <pc:sldMk cId="3491369927" sldId="286"/>
            <ac:picMk id="4" creationId="{E42B7C7E-98B0-46BC-B125-5BC51AA70BD3}"/>
          </ac:picMkLst>
        </pc:picChg>
        <pc:picChg chg="del">
          <ac:chgData name="Chris Lima" userId="b5ea056ce2397b48" providerId="LiveId" clId="{2EC2D1AE-92DD-44A5-84F7-03631373A81C}" dt="2022-05-23T17:05:47.419" v="283" actId="478"/>
          <ac:picMkLst>
            <pc:docMk/>
            <pc:sldMk cId="3491369927" sldId="286"/>
            <ac:picMk id="7" creationId="{C140FEB3-57C3-4143-9AFA-730B6199463D}"/>
          </ac:picMkLst>
        </pc:picChg>
      </pc:sldChg>
    </pc:docChg>
  </pc:docChgLst>
  <pc:docChgLst>
    <pc:chgData name="Chris Lima" userId="b5ea056ce2397b48" providerId="LiveId" clId="{E614FC1B-716A-974C-9FB4-F220B3765CE4}"/>
    <pc:docChg chg="delSld modSld">
      <pc:chgData name="Chris Lima" userId="b5ea056ce2397b48" providerId="LiveId" clId="{E614FC1B-716A-974C-9FB4-F220B3765CE4}" dt="2022-05-23T19:54:31.890" v="67" actId="2696"/>
      <pc:docMkLst>
        <pc:docMk/>
      </pc:docMkLst>
      <pc:sldChg chg="modSp mod">
        <pc:chgData name="Chris Lima" userId="b5ea056ce2397b48" providerId="LiveId" clId="{E614FC1B-716A-974C-9FB4-F220B3765CE4}" dt="2022-05-23T19:48:38.066" v="66" actId="20577"/>
        <pc:sldMkLst>
          <pc:docMk/>
          <pc:sldMk cId="957122319" sldId="259"/>
        </pc:sldMkLst>
        <pc:spChg chg="mod">
          <ac:chgData name="Chris Lima" userId="b5ea056ce2397b48" providerId="LiveId" clId="{E614FC1B-716A-974C-9FB4-F220B3765CE4}" dt="2022-05-23T19:45:07.207" v="65" actId="113"/>
          <ac:spMkLst>
            <pc:docMk/>
            <pc:sldMk cId="957122319" sldId="259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48:38.066" v="66" actId="20577"/>
          <ac:spMkLst>
            <pc:docMk/>
            <pc:sldMk cId="957122319" sldId="259"/>
            <ac:spMk id="3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7:51.939" v="61" actId="1076"/>
        <pc:sldMkLst>
          <pc:docMk/>
          <pc:sldMk cId="4291037753" sldId="262"/>
        </pc:sldMkLst>
        <pc:spChg chg="mod">
          <ac:chgData name="Chris Lima" userId="b5ea056ce2397b48" providerId="LiveId" clId="{E614FC1B-716A-974C-9FB4-F220B3765CE4}" dt="2022-05-23T19:37:51.939" v="61" actId="1076"/>
          <ac:spMkLst>
            <pc:docMk/>
            <pc:sldMk cId="4291037753" sldId="262"/>
            <ac:spMk id="14" creationId="{91607223-B358-194A-B9B7-8B1C1A1BCC7F}"/>
          </ac:spMkLst>
        </pc:spChg>
        <pc:picChg chg="mod">
          <ac:chgData name="Chris Lima" userId="b5ea056ce2397b48" providerId="LiveId" clId="{E614FC1B-716A-974C-9FB4-F220B3765CE4}" dt="2022-05-23T19:37:41.519" v="58" actId="1076"/>
          <ac:picMkLst>
            <pc:docMk/>
            <pc:sldMk cId="4291037753" sldId="262"/>
            <ac:picMk id="3" creationId="{BE7F3522-E9F3-C90E-BAE7-5B230B0F40EB}"/>
          </ac:picMkLst>
        </pc:picChg>
      </pc:sldChg>
      <pc:sldChg chg="modSp">
        <pc:chgData name="Chris Lima" userId="b5ea056ce2397b48" providerId="LiveId" clId="{E614FC1B-716A-974C-9FB4-F220B3765CE4}" dt="2022-05-23T19:29:52.950" v="37" actId="207"/>
        <pc:sldMkLst>
          <pc:docMk/>
          <pc:sldMk cId="403084885" sldId="264"/>
        </pc:sldMkLst>
        <pc:spChg chg="mod">
          <ac:chgData name="Chris Lima" userId="b5ea056ce2397b48" providerId="LiveId" clId="{E614FC1B-716A-974C-9FB4-F220B3765CE4}" dt="2022-05-23T19:29:52.950" v="37" actId="207"/>
          <ac:spMkLst>
            <pc:docMk/>
            <pc:sldMk cId="403084885" sldId="264"/>
            <ac:spMk id="3" creationId="{00000000-0000-0000-0000-000000000000}"/>
          </ac:spMkLst>
        </pc:spChg>
      </pc:sldChg>
      <pc:sldChg chg="modSp del mod">
        <pc:chgData name="Chris Lima" userId="b5ea056ce2397b48" providerId="LiveId" clId="{E614FC1B-716A-974C-9FB4-F220B3765CE4}" dt="2022-05-23T19:29:34.352" v="36" actId="2696"/>
        <pc:sldMkLst>
          <pc:docMk/>
          <pc:sldMk cId="1113700263" sldId="265"/>
        </pc:sldMkLst>
        <pc:spChg chg="mod">
          <ac:chgData name="Chris Lima" userId="b5ea056ce2397b48" providerId="LiveId" clId="{E614FC1B-716A-974C-9FB4-F220B3765CE4}" dt="2022-05-23T18:48:55.999" v="7" actId="20577"/>
          <ac:spMkLst>
            <pc:docMk/>
            <pc:sldMk cId="1113700263" sldId="265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28:40.940" v="33" actId="113"/>
          <ac:spMkLst>
            <pc:docMk/>
            <pc:sldMk cId="1113700263" sldId="265"/>
            <ac:spMk id="3" creationId="{00000000-0000-0000-0000-000000000000}"/>
          </ac:spMkLst>
        </pc:spChg>
      </pc:sldChg>
      <pc:sldChg chg="modSp modAnim">
        <pc:chgData name="Chris Lima" userId="b5ea056ce2397b48" providerId="LiveId" clId="{E614FC1B-716A-974C-9FB4-F220B3765CE4}" dt="2022-05-23T19:29:25.863" v="35" actId="113"/>
        <pc:sldMkLst>
          <pc:docMk/>
          <pc:sldMk cId="1702329716" sldId="266"/>
        </pc:sldMkLst>
        <pc:spChg chg="mod">
          <ac:chgData name="Chris Lima" userId="b5ea056ce2397b48" providerId="LiveId" clId="{E614FC1B-716A-974C-9FB4-F220B3765CE4}" dt="2022-05-23T19:29:25.863" v="35" actId="113"/>
          <ac:spMkLst>
            <pc:docMk/>
            <pc:sldMk cId="1702329716" sldId="266"/>
            <ac:spMk id="3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2:48.476" v="48" actId="207"/>
        <pc:sldMkLst>
          <pc:docMk/>
          <pc:sldMk cId="786864839" sldId="267"/>
        </pc:sldMkLst>
        <pc:spChg chg="mod">
          <ac:chgData name="Chris Lima" userId="b5ea056ce2397b48" providerId="LiveId" clId="{E614FC1B-716A-974C-9FB4-F220B3765CE4}" dt="2022-05-23T19:32:48.476" v="48" actId="207"/>
          <ac:spMkLst>
            <pc:docMk/>
            <pc:sldMk cId="786864839" sldId="267"/>
            <ac:spMk id="2" creationId="{00000000-0000-0000-0000-000000000000}"/>
          </ac:spMkLst>
        </pc:spChg>
      </pc:sldChg>
      <pc:sldChg chg="modSp mod">
        <pc:chgData name="Chris Lima" userId="b5ea056ce2397b48" providerId="LiveId" clId="{E614FC1B-716A-974C-9FB4-F220B3765CE4}" dt="2022-05-23T19:32:11.036" v="47" actId="1076"/>
        <pc:sldMkLst>
          <pc:docMk/>
          <pc:sldMk cId="415797642" sldId="268"/>
        </pc:sldMkLst>
        <pc:picChg chg="mod">
          <ac:chgData name="Chris Lima" userId="b5ea056ce2397b48" providerId="LiveId" clId="{E614FC1B-716A-974C-9FB4-F220B3765CE4}" dt="2022-05-23T19:32:11.036" v="47" actId="1076"/>
          <ac:picMkLst>
            <pc:docMk/>
            <pc:sldMk cId="415797642" sldId="268"/>
            <ac:picMk id="11" creationId="{3296B5F0-F149-4E51-8333-2109059F218F}"/>
          </ac:picMkLst>
        </pc:picChg>
        <pc:cxnChg chg="mod">
          <ac:chgData name="Chris Lima" userId="b5ea056ce2397b48" providerId="LiveId" clId="{E614FC1B-716A-974C-9FB4-F220B3765CE4}" dt="2022-05-23T19:32:08.230" v="46" actId="1076"/>
          <ac:cxnSpMkLst>
            <pc:docMk/>
            <pc:sldMk cId="415797642" sldId="268"/>
            <ac:cxnSpMk id="17" creationId="{68486F39-C6A0-45CC-B71D-DE9D591D4F35}"/>
          </ac:cxnSpMkLst>
        </pc:cxnChg>
      </pc:sldChg>
      <pc:sldChg chg="modSp del mod">
        <pc:chgData name="Chris Lima" userId="b5ea056ce2397b48" providerId="LiveId" clId="{E614FC1B-716A-974C-9FB4-F220B3765CE4}" dt="2022-05-23T19:54:31.890" v="67" actId="2696"/>
        <pc:sldMkLst>
          <pc:docMk/>
          <pc:sldMk cId="1620296306" sldId="269"/>
        </pc:sldMkLst>
        <pc:spChg chg="mod">
          <ac:chgData name="Chris Lima" userId="b5ea056ce2397b48" providerId="LiveId" clId="{E614FC1B-716A-974C-9FB4-F220B3765CE4}" dt="2022-05-23T19:44:29.952" v="63" actId="207"/>
          <ac:spMkLst>
            <pc:docMk/>
            <pc:sldMk cId="1620296306" sldId="269"/>
            <ac:spMk id="2" creationId="{00000000-0000-0000-0000-000000000000}"/>
          </ac:spMkLst>
        </pc:spChg>
      </pc:sldChg>
      <pc:sldChg chg="modSp mod modAnim">
        <pc:chgData name="Chris Lima" userId="b5ea056ce2397b48" providerId="LiveId" clId="{E614FC1B-716A-974C-9FB4-F220B3765CE4}" dt="2022-05-23T19:31:30.327" v="44" actId="20577"/>
        <pc:sldMkLst>
          <pc:docMk/>
          <pc:sldMk cId="3101537508" sldId="271"/>
        </pc:sldMkLst>
        <pc:spChg chg="mod">
          <ac:chgData name="Chris Lima" userId="b5ea056ce2397b48" providerId="LiveId" clId="{E614FC1B-716A-974C-9FB4-F220B3765CE4}" dt="2022-05-23T19:30:39.459" v="43" actId="113"/>
          <ac:spMkLst>
            <pc:docMk/>
            <pc:sldMk cId="3101537508" sldId="271"/>
            <ac:spMk id="2" creationId="{00000000-0000-0000-0000-000000000000}"/>
          </ac:spMkLst>
        </pc:spChg>
        <pc:spChg chg="mod">
          <ac:chgData name="Chris Lima" userId="b5ea056ce2397b48" providerId="LiveId" clId="{E614FC1B-716A-974C-9FB4-F220B3765CE4}" dt="2022-05-23T19:31:30.327" v="44" actId="20577"/>
          <ac:spMkLst>
            <pc:docMk/>
            <pc:sldMk cId="3101537508" sldId="271"/>
            <ac:spMk id="4" creationId="{35C6A1C5-D3CD-4FF5-8272-72B5594A5096}"/>
          </ac:spMkLst>
        </pc:spChg>
      </pc:sldChg>
      <pc:sldChg chg="del">
        <pc:chgData name="Chris Lima" userId="b5ea056ce2397b48" providerId="LiveId" clId="{E614FC1B-716A-974C-9FB4-F220B3765CE4}" dt="2022-05-23T19:31:58.801" v="45" actId="2696"/>
        <pc:sldMkLst>
          <pc:docMk/>
          <pc:sldMk cId="1992970437" sldId="272"/>
        </pc:sldMkLst>
      </pc:sldChg>
      <pc:sldChg chg="del">
        <pc:chgData name="Chris Lima" userId="b5ea056ce2397b48" providerId="LiveId" clId="{E614FC1B-716A-974C-9FB4-F220B3765CE4}" dt="2022-05-23T19:36:01.972" v="49" actId="2696"/>
        <pc:sldMkLst>
          <pc:docMk/>
          <pc:sldMk cId="1137839511" sldId="277"/>
        </pc:sldMkLst>
      </pc:sldChg>
      <pc:sldChg chg="modSp mod">
        <pc:chgData name="Chris Lima" userId="b5ea056ce2397b48" providerId="LiveId" clId="{E614FC1B-716A-974C-9FB4-F220B3765CE4}" dt="2022-05-23T19:37:03.917" v="56" actId="20577"/>
        <pc:sldMkLst>
          <pc:docMk/>
          <pc:sldMk cId="711440557" sldId="285"/>
        </pc:sldMkLst>
        <pc:spChg chg="mod">
          <ac:chgData name="Chris Lima" userId="b5ea056ce2397b48" providerId="LiveId" clId="{E614FC1B-716A-974C-9FB4-F220B3765CE4}" dt="2022-05-23T19:37:03.917" v="56" actId="20577"/>
          <ac:spMkLst>
            <pc:docMk/>
            <pc:sldMk cId="711440557" sldId="285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F88043A6-E252-4066-8689-ED1265F97C9A}"/>
    <pc:docChg chg="addSld delSld modSld sldOrd addMainMaster modMainMaster">
      <pc:chgData name="Phyllipe Lima" userId="afbdb2a7827722fd" providerId="Windows Live" clId="Web-{F88043A6-E252-4066-8689-ED1265F97C9A}" dt="2021-05-15T23:45:50.920" v="634" actId="20577"/>
      <pc:docMkLst>
        <pc:docMk/>
      </pc:docMkLst>
      <pc:sldChg chg="del">
        <pc:chgData name="Phyllipe Lima" userId="afbdb2a7827722fd" providerId="Windows Live" clId="Web-{F88043A6-E252-4066-8689-ED1265F97C9A}" dt="2021-05-15T12:36:52.355" v="2"/>
        <pc:sldMkLst>
          <pc:docMk/>
          <pc:sldMk cId="2210866551" sldId="256"/>
        </pc:sldMkLst>
      </pc:sldChg>
      <pc:sldChg chg="addSp modSp add">
        <pc:chgData name="Phyllipe Lima" userId="afbdb2a7827722fd" providerId="Windows Live" clId="Web-{F88043A6-E252-4066-8689-ED1265F97C9A}" dt="2021-05-15T12:38:54.389" v="22" actId="14100"/>
        <pc:sldMkLst>
          <pc:docMk/>
          <pc:sldMk cId="2025621688" sldId="257"/>
        </pc:sldMkLst>
        <pc:spChg chg="mod">
          <ac:chgData name="Phyllipe Lima" userId="afbdb2a7827722fd" providerId="Windows Live" clId="Web-{F88043A6-E252-4066-8689-ED1265F97C9A}" dt="2021-05-15T12:38:54.389" v="22" actId="14100"/>
          <ac:spMkLst>
            <pc:docMk/>
            <pc:sldMk cId="2025621688" sldId="257"/>
            <ac:spMk id="3" creationId="{00000000-0000-0000-0000-000000000000}"/>
          </ac:spMkLst>
        </pc:spChg>
        <pc:picChg chg="add mod">
          <ac:chgData name="Phyllipe Lima" userId="afbdb2a7827722fd" providerId="Windows Live" clId="Web-{F88043A6-E252-4066-8689-ED1265F97C9A}" dt="2021-05-15T12:38:42.670" v="19" actId="1076"/>
          <ac:picMkLst>
            <pc:docMk/>
            <pc:sldMk cId="2025621688" sldId="257"/>
            <ac:picMk id="4" creationId="{5126744B-E3F4-4CD6-BB14-05F847393F8D}"/>
          </ac:picMkLst>
        </pc:picChg>
      </pc:sldChg>
      <pc:sldChg chg="modSp add">
        <pc:chgData name="Phyllipe Lima" userId="afbdb2a7827722fd" providerId="Windows Live" clId="Web-{F88043A6-E252-4066-8689-ED1265F97C9A}" dt="2021-05-15T12:37:16.528" v="4" actId="20577"/>
        <pc:sldMkLst>
          <pc:docMk/>
          <pc:sldMk cId="3385088025" sldId="258"/>
        </pc:sldMkLst>
        <pc:spChg chg="mod">
          <ac:chgData name="Phyllipe Lima" userId="afbdb2a7827722fd" providerId="Windows Live" clId="Web-{F88043A6-E252-4066-8689-ED1265F97C9A}" dt="2021-05-15T12:37:16.528" v="4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add">
        <pc:chgData name="Phyllipe Lima" userId="afbdb2a7827722fd" providerId="Windows Live" clId="Web-{F88043A6-E252-4066-8689-ED1265F97C9A}" dt="2021-05-15T12:39:09.671" v="23"/>
        <pc:sldMkLst>
          <pc:docMk/>
          <pc:sldMk cId="957122319" sldId="259"/>
        </pc:sldMkLst>
      </pc:sldChg>
      <pc:sldChg chg="add">
        <pc:chgData name="Phyllipe Lima" userId="afbdb2a7827722fd" providerId="Windows Live" clId="Web-{F88043A6-E252-4066-8689-ED1265F97C9A}" dt="2021-05-15T12:40:03.797" v="24"/>
        <pc:sldMkLst>
          <pc:docMk/>
          <pc:sldMk cId="1891782717" sldId="260"/>
        </pc:sldMkLst>
      </pc:sldChg>
      <pc:sldChg chg="add">
        <pc:chgData name="Phyllipe Lima" userId="afbdb2a7827722fd" providerId="Windows Live" clId="Web-{F88043A6-E252-4066-8689-ED1265F97C9A}" dt="2021-05-15T12:40:03.860" v="25"/>
        <pc:sldMkLst>
          <pc:docMk/>
          <pc:sldMk cId="4179610557" sldId="261"/>
        </pc:sldMkLst>
      </pc:sldChg>
      <pc:sldChg chg="add">
        <pc:chgData name="Phyllipe Lima" userId="afbdb2a7827722fd" providerId="Windows Live" clId="Web-{F88043A6-E252-4066-8689-ED1265F97C9A}" dt="2021-05-15T12:40:03.922" v="26"/>
        <pc:sldMkLst>
          <pc:docMk/>
          <pc:sldMk cId="4291037753" sldId="262"/>
        </pc:sldMkLst>
      </pc:sldChg>
      <pc:sldChg chg="add">
        <pc:chgData name="Phyllipe Lima" userId="afbdb2a7827722fd" providerId="Windows Live" clId="Web-{F88043A6-E252-4066-8689-ED1265F97C9A}" dt="2021-05-15T12:40:03.969" v="27"/>
        <pc:sldMkLst>
          <pc:docMk/>
          <pc:sldMk cId="2406283437" sldId="263"/>
        </pc:sldMkLst>
      </pc:sldChg>
      <pc:sldChg chg="add">
        <pc:chgData name="Phyllipe Lima" userId="afbdb2a7827722fd" providerId="Windows Live" clId="Web-{F88043A6-E252-4066-8689-ED1265F97C9A}" dt="2021-05-15T12:40:04.016" v="28"/>
        <pc:sldMkLst>
          <pc:docMk/>
          <pc:sldMk cId="403084885" sldId="264"/>
        </pc:sldMkLst>
      </pc:sldChg>
      <pc:sldChg chg="add">
        <pc:chgData name="Phyllipe Lima" userId="afbdb2a7827722fd" providerId="Windows Live" clId="Web-{F88043A6-E252-4066-8689-ED1265F97C9A}" dt="2021-05-15T12:40:04.079" v="29"/>
        <pc:sldMkLst>
          <pc:docMk/>
          <pc:sldMk cId="1113700263" sldId="265"/>
        </pc:sldMkLst>
      </pc:sldChg>
      <pc:sldChg chg="addSp modSp add replId">
        <pc:chgData name="Phyllipe Lima" userId="afbdb2a7827722fd" providerId="Windows Live" clId="Web-{F88043A6-E252-4066-8689-ED1265F97C9A}" dt="2021-05-15T12:54:48.180" v="202" actId="20577"/>
        <pc:sldMkLst>
          <pc:docMk/>
          <pc:sldMk cId="1702329716" sldId="266"/>
        </pc:sldMkLst>
        <pc:spChg chg="mod">
          <ac:chgData name="Phyllipe Lima" userId="afbdb2a7827722fd" providerId="Windows Live" clId="Web-{F88043A6-E252-4066-8689-ED1265F97C9A}" dt="2021-05-15T12:42:34.853" v="47" actId="1076"/>
          <ac:spMkLst>
            <pc:docMk/>
            <pc:sldMk cId="1702329716" sldId="266"/>
            <ac:spMk id="2" creationId="{00000000-0000-0000-0000-000000000000}"/>
          </ac:spMkLst>
        </pc:spChg>
        <pc:spChg chg="mod">
          <ac:chgData name="Phyllipe Lima" userId="afbdb2a7827722fd" providerId="Windows Live" clId="Web-{F88043A6-E252-4066-8689-ED1265F97C9A}" dt="2021-05-15T12:54:48.180" v="202" actId="20577"/>
          <ac:spMkLst>
            <pc:docMk/>
            <pc:sldMk cId="1702329716" sldId="266"/>
            <ac:spMk id="3" creationId="{00000000-0000-0000-0000-000000000000}"/>
          </ac:spMkLst>
        </pc:spChg>
        <pc:picChg chg="add mod">
          <ac:chgData name="Phyllipe Lima" userId="afbdb2a7827722fd" providerId="Windows Live" clId="Web-{F88043A6-E252-4066-8689-ED1265F97C9A}" dt="2021-05-15T12:42:10.067" v="32" actId="1076"/>
          <ac:picMkLst>
            <pc:docMk/>
            <pc:sldMk cId="1702329716" sldId="266"/>
            <ac:picMk id="4" creationId="{9343B311-FE5E-4F44-A4B3-390BAB8088EE}"/>
          </ac:picMkLst>
        </pc:picChg>
      </pc:sldChg>
      <pc:sldChg chg="addSp delSp modSp add replId delAnim">
        <pc:chgData name="Phyllipe Lima" userId="afbdb2a7827722fd" providerId="Windows Live" clId="Web-{F88043A6-E252-4066-8689-ED1265F97C9A}" dt="2021-05-15T23:45:50.920" v="634" actId="20577"/>
        <pc:sldMkLst>
          <pc:docMk/>
          <pc:sldMk cId="786864839" sldId="267"/>
        </pc:sldMkLst>
        <pc:spChg chg="mod">
          <ac:chgData name="Phyllipe Lima" userId="afbdb2a7827722fd" providerId="Windows Live" clId="Web-{F88043A6-E252-4066-8689-ED1265F97C9A}" dt="2021-05-15T23:45:50.920" v="634" actId="20577"/>
          <ac:spMkLst>
            <pc:docMk/>
            <pc:sldMk cId="786864839" sldId="267"/>
            <ac:spMk id="2" creationId="{00000000-0000-0000-0000-000000000000}"/>
          </ac:spMkLst>
        </pc:spChg>
        <pc:spChg chg="del">
          <ac:chgData name="Phyllipe Lima" userId="afbdb2a7827722fd" providerId="Windows Live" clId="Web-{F88043A6-E252-4066-8689-ED1265F97C9A}" dt="2021-05-15T18:18:41.124" v="210"/>
          <ac:spMkLst>
            <pc:docMk/>
            <pc:sldMk cId="786864839" sldId="267"/>
            <ac:spMk id="3" creationId="{00000000-0000-0000-0000-000000000000}"/>
          </ac:spMkLst>
        </pc:spChg>
        <pc:spChg chg="add mod">
          <ac:chgData name="Phyllipe Lima" userId="afbdb2a7827722fd" providerId="Windows Live" clId="Web-{F88043A6-E252-4066-8689-ED1265F97C9A}" dt="2021-05-15T18:30:50.043" v="249" actId="20577"/>
          <ac:spMkLst>
            <pc:docMk/>
            <pc:sldMk cId="786864839" sldId="267"/>
            <ac:spMk id="11" creationId="{2C244E75-09CC-4FBF-9EE0-58337DF47EE4}"/>
          </ac:spMkLst>
        </pc:spChg>
        <pc:picChg chg="del">
          <ac:chgData name="Phyllipe Lima" userId="afbdb2a7827722fd" providerId="Windows Live" clId="Web-{F88043A6-E252-4066-8689-ED1265F97C9A}" dt="2021-05-15T18:18:29.936" v="204"/>
          <ac:picMkLst>
            <pc:docMk/>
            <pc:sldMk cId="786864839" sldId="267"/>
            <ac:picMk id="4" creationId="{22C01965-C595-314C-A76D-F182C2A2FDFA}"/>
          </ac:picMkLst>
        </pc:picChg>
        <pc:picChg chg="del">
          <ac:chgData name="Phyllipe Lima" userId="afbdb2a7827722fd" providerId="Windows Live" clId="Web-{F88043A6-E252-4066-8689-ED1265F97C9A}" dt="2021-05-15T18:18:38.405" v="209"/>
          <ac:picMkLst>
            <pc:docMk/>
            <pc:sldMk cId="786864839" sldId="267"/>
            <ac:picMk id="9" creationId="{025FAA36-6A86-794A-B381-7A79F433E4A1}"/>
          </ac:picMkLst>
        </pc:picChg>
      </pc:sldChg>
      <pc:sldChg chg="addSp delSp modSp add ord replId">
        <pc:chgData name="Phyllipe Lima" userId="afbdb2a7827722fd" providerId="Windows Live" clId="Web-{F88043A6-E252-4066-8689-ED1265F97C9A}" dt="2021-05-15T23:38:39.098" v="617" actId="20577"/>
        <pc:sldMkLst>
          <pc:docMk/>
          <pc:sldMk cId="415797642" sldId="268"/>
        </pc:sldMkLst>
        <pc:spChg chg="mod">
          <ac:chgData name="Phyllipe Lima" userId="afbdb2a7827722fd" providerId="Windows Live" clId="Web-{F88043A6-E252-4066-8689-ED1265F97C9A}" dt="2021-05-15T23:23:29.406" v="493" actId="20577"/>
          <ac:spMkLst>
            <pc:docMk/>
            <pc:sldMk cId="415797642" sldId="268"/>
            <ac:spMk id="2" creationId="{00000000-0000-0000-0000-000000000000}"/>
          </ac:spMkLst>
        </pc:spChg>
        <pc:spChg chg="add mod">
          <ac:chgData name="Phyllipe Lima" userId="afbdb2a7827722fd" providerId="Windows Live" clId="Web-{F88043A6-E252-4066-8689-ED1265F97C9A}" dt="2021-05-15T23:38:39.098" v="617" actId="20577"/>
          <ac:spMkLst>
            <pc:docMk/>
            <pc:sldMk cId="415797642" sldId="268"/>
            <ac:spMk id="3" creationId="{382B3D2B-4879-4738-ABA3-68EA8EDD56E5}"/>
          </ac:spMkLst>
        </pc:spChg>
        <pc:spChg chg="del">
          <ac:chgData name="Phyllipe Lima" userId="afbdb2a7827722fd" providerId="Windows Live" clId="Web-{F88043A6-E252-4066-8689-ED1265F97C9A}" dt="2021-05-15T18:18:49.937" v="216"/>
          <ac:spMkLst>
            <pc:docMk/>
            <pc:sldMk cId="415797642" sldId="268"/>
            <ac:spMk id="11" creationId="{2C244E75-09CC-4FBF-9EE0-58337DF47EE4}"/>
          </ac:spMkLst>
        </pc:spChg>
        <pc:spChg chg="add mod">
          <ac:chgData name="Phyllipe Lima" userId="afbdb2a7827722fd" providerId="Windows Live" clId="Web-{F88043A6-E252-4066-8689-ED1265F97C9A}" dt="2021-05-15T23:35:45.313" v="582" actId="1076"/>
          <ac:spMkLst>
            <pc:docMk/>
            <pc:sldMk cId="415797642" sldId="268"/>
            <ac:spMk id="15" creationId="{E9051095-0D59-4ACA-9F0A-1EF70E8E2AD5}"/>
          </ac:spMkLst>
        </pc:spChg>
        <pc:picChg chg="add mod ord">
          <ac:chgData name="Phyllipe Lima" userId="afbdb2a7827722fd" providerId="Windows Live" clId="Web-{F88043A6-E252-4066-8689-ED1265F97C9A}" dt="2021-05-15T23:38:08.941" v="599"/>
          <ac:picMkLst>
            <pc:docMk/>
            <pc:sldMk cId="415797642" sldId="268"/>
            <ac:picMk id="4" creationId="{41045A77-5F24-4F57-9CED-172B042E805D}"/>
          </ac:picMkLst>
        </pc:picChg>
        <pc:picChg chg="add mod">
          <ac:chgData name="Phyllipe Lima" userId="afbdb2a7827722fd" providerId="Windows Live" clId="Web-{F88043A6-E252-4066-8689-ED1265F97C9A}" dt="2021-05-15T23:35:33.078" v="578" actId="1076"/>
          <ac:picMkLst>
            <pc:docMk/>
            <pc:sldMk cId="415797642" sldId="268"/>
            <ac:picMk id="11" creationId="{3296B5F0-F149-4E51-8333-2109059F218F}"/>
          </ac:picMkLst>
        </pc:picChg>
        <pc:picChg chg="add mod">
          <ac:chgData name="Phyllipe Lima" userId="afbdb2a7827722fd" providerId="Windows Live" clId="Web-{F88043A6-E252-4066-8689-ED1265F97C9A}" dt="2021-05-15T23:35:39.094" v="580" actId="1076"/>
          <ac:picMkLst>
            <pc:docMk/>
            <pc:sldMk cId="415797642" sldId="268"/>
            <ac:picMk id="13" creationId="{A515B13E-5279-418A-B512-130CDB370E09}"/>
          </ac:picMkLst>
        </pc:picChg>
        <pc:cxnChg chg="add mod">
          <ac:chgData name="Phyllipe Lima" userId="afbdb2a7827722fd" providerId="Windows Live" clId="Web-{F88043A6-E252-4066-8689-ED1265F97C9A}" dt="2021-05-15T23:36:04.735" v="587" actId="14100"/>
          <ac:cxnSpMkLst>
            <pc:docMk/>
            <pc:sldMk cId="415797642" sldId="268"/>
            <ac:cxnSpMk id="17" creationId="{68486F39-C6A0-45CC-B71D-DE9D591D4F35}"/>
          </ac:cxnSpMkLst>
        </pc:cxnChg>
        <pc:cxnChg chg="add mod">
          <ac:chgData name="Phyllipe Lima" userId="afbdb2a7827722fd" providerId="Windows Live" clId="Web-{F88043A6-E252-4066-8689-ED1265F97C9A}" dt="2021-05-15T23:36:15.188" v="591" actId="14100"/>
          <ac:cxnSpMkLst>
            <pc:docMk/>
            <pc:sldMk cId="415797642" sldId="268"/>
            <ac:cxnSpMk id="18" creationId="{8DADF2EB-C015-4099-BB30-08641A68D3C1}"/>
          </ac:cxnSpMkLst>
        </pc:cxnChg>
      </pc:sldChg>
      <pc:sldChg chg="addSp delSp modSp add ord replId">
        <pc:chgData name="Phyllipe Lima" userId="afbdb2a7827722fd" providerId="Windows Live" clId="Web-{F88043A6-E252-4066-8689-ED1265F97C9A}" dt="2021-05-15T22:23:26.292" v="272" actId="20577"/>
        <pc:sldMkLst>
          <pc:docMk/>
          <pc:sldMk cId="1620296306" sldId="269"/>
        </pc:sldMkLst>
        <pc:spChg chg="mod">
          <ac:chgData name="Phyllipe Lima" userId="afbdb2a7827722fd" providerId="Windows Live" clId="Web-{F88043A6-E252-4066-8689-ED1265F97C9A}" dt="2021-05-15T22:23:26.292" v="272" actId="20577"/>
          <ac:spMkLst>
            <pc:docMk/>
            <pc:sldMk cId="1620296306" sldId="269"/>
            <ac:spMk id="2" creationId="{00000000-0000-0000-0000-000000000000}"/>
          </ac:spMkLst>
        </pc:spChg>
        <pc:spChg chg="del">
          <ac:chgData name="Phyllipe Lima" userId="afbdb2a7827722fd" providerId="Windows Live" clId="Web-{F88043A6-E252-4066-8689-ED1265F97C9A}" dt="2021-05-15T22:22:28.212" v="253"/>
          <ac:spMkLst>
            <pc:docMk/>
            <pc:sldMk cId="1620296306" sldId="269"/>
            <ac:spMk id="11" creationId="{2C244E75-09CC-4FBF-9EE0-58337DF47EE4}"/>
          </ac:spMkLst>
        </pc:spChg>
        <pc:picChg chg="add mod">
          <ac:chgData name="Phyllipe Lima" userId="afbdb2a7827722fd" providerId="Windows Live" clId="Web-{F88043A6-E252-4066-8689-ED1265F97C9A}" dt="2021-05-15T22:22:46.573" v="260" actId="1076"/>
          <ac:picMkLst>
            <pc:docMk/>
            <pc:sldMk cId="1620296306" sldId="269"/>
            <ac:picMk id="3" creationId="{0FD8DA79-5045-41E3-AADB-28E973F4F219}"/>
          </ac:picMkLst>
        </pc:picChg>
      </pc:sldChg>
      <pc:sldChg chg="add replId">
        <pc:chgData name="Phyllipe Lima" userId="afbdb2a7827722fd" providerId="Windows Live" clId="Web-{F88043A6-E252-4066-8689-ED1265F97C9A}" dt="2021-05-15T22:15:53.079" v="250"/>
        <pc:sldMkLst>
          <pc:docMk/>
          <pc:sldMk cId="452123536" sldId="270"/>
        </pc:sldMkLst>
      </pc:sldChg>
      <pc:sldChg chg="addSp delSp modSp add replId addAnim">
        <pc:chgData name="Phyllipe Lima" userId="afbdb2a7827722fd" providerId="Windows Live" clId="Web-{F88043A6-E252-4066-8689-ED1265F97C9A}" dt="2021-05-15T23:11:31.860" v="389" actId="20577"/>
        <pc:sldMkLst>
          <pc:docMk/>
          <pc:sldMk cId="3101537508" sldId="271"/>
        </pc:sldMkLst>
        <pc:spChg chg="add mod">
          <ac:chgData name="Phyllipe Lima" userId="afbdb2a7827722fd" providerId="Windows Live" clId="Web-{F88043A6-E252-4066-8689-ED1265F97C9A}" dt="2021-05-15T23:11:31.860" v="389" actId="20577"/>
          <ac:spMkLst>
            <pc:docMk/>
            <pc:sldMk cId="3101537508" sldId="271"/>
            <ac:spMk id="4" creationId="{35C6A1C5-D3CD-4FF5-8272-72B5594A5096}"/>
          </ac:spMkLst>
        </pc:spChg>
        <pc:picChg chg="del">
          <ac:chgData name="Phyllipe Lima" userId="afbdb2a7827722fd" providerId="Windows Live" clId="Web-{F88043A6-E252-4066-8689-ED1265F97C9A}" dt="2021-05-15T22:23:11.261" v="262"/>
          <ac:picMkLst>
            <pc:docMk/>
            <pc:sldMk cId="3101537508" sldId="271"/>
            <ac:picMk id="3" creationId="{0FD8DA79-5045-41E3-AADB-28E973F4F219}"/>
          </ac:picMkLst>
        </pc:picChg>
        <pc:picChg chg="add mod">
          <ac:chgData name="Phyllipe Lima" userId="afbdb2a7827722fd" providerId="Windows Live" clId="Web-{F88043A6-E252-4066-8689-ED1265F97C9A}" dt="2021-05-15T23:11:13.656" v="385" actId="14100"/>
          <ac:picMkLst>
            <pc:docMk/>
            <pc:sldMk cId="3101537508" sldId="271"/>
            <ac:picMk id="3" creationId="{C79F02F2-296C-46B2-9BDF-82339CEDA6E9}"/>
          </ac:picMkLst>
        </pc:picChg>
      </pc:sldChg>
      <pc:sldChg chg="addSp delSp modSp add replId delAnim">
        <pc:chgData name="Phyllipe Lima" userId="afbdb2a7827722fd" providerId="Windows Live" clId="Web-{F88043A6-E252-4066-8689-ED1265F97C9A}" dt="2021-05-15T23:22:23.280" v="483" actId="14100"/>
        <pc:sldMkLst>
          <pc:docMk/>
          <pc:sldMk cId="1992970437" sldId="272"/>
        </pc:sldMkLst>
        <pc:spChg chg="mod">
          <ac:chgData name="Phyllipe Lima" userId="afbdb2a7827722fd" providerId="Windows Live" clId="Web-{F88043A6-E252-4066-8689-ED1265F97C9A}" dt="2021-05-15T23:19:15.245" v="429" actId="20577"/>
          <ac:spMkLst>
            <pc:docMk/>
            <pc:sldMk cId="1992970437" sldId="272"/>
            <ac:spMk id="2" creationId="{00000000-0000-0000-0000-000000000000}"/>
          </ac:spMkLst>
        </pc:spChg>
        <pc:spChg chg="del mod">
          <ac:chgData name="Phyllipe Lima" userId="afbdb2a7827722fd" providerId="Windows Live" clId="Web-{F88043A6-E252-4066-8689-ED1265F97C9A}" dt="2021-05-15T23:19:03.041" v="424"/>
          <ac:spMkLst>
            <pc:docMk/>
            <pc:sldMk cId="1992970437" sldId="272"/>
            <ac:spMk id="4" creationId="{35C6A1C5-D3CD-4FF5-8272-72B5594A5096}"/>
          </ac:spMkLst>
        </pc:spChg>
        <pc:spChg chg="add del mod">
          <ac:chgData name="Phyllipe Lima" userId="afbdb2a7827722fd" providerId="Windows Live" clId="Web-{F88043A6-E252-4066-8689-ED1265F97C9A}" dt="2021-05-15T23:19:58.245" v="456" actId="20577"/>
          <ac:spMkLst>
            <pc:docMk/>
            <pc:sldMk cId="1992970437" sldId="272"/>
            <ac:spMk id="11" creationId="{E0D03B84-5201-4E54-BB32-FEA87386F306}"/>
          </ac:spMkLst>
        </pc:spChg>
        <pc:spChg chg="add mod">
          <ac:chgData name="Phyllipe Lima" userId="afbdb2a7827722fd" providerId="Windows Live" clId="Web-{F88043A6-E252-4066-8689-ED1265F97C9A}" dt="2021-05-15T23:21:02.497" v="470" actId="1076"/>
          <ac:spMkLst>
            <pc:docMk/>
            <pc:sldMk cId="1992970437" sldId="272"/>
            <ac:spMk id="12" creationId="{20D1B455-185B-4740-80CF-DAC39A2AF1CB}"/>
          </ac:spMkLst>
        </pc:spChg>
        <pc:picChg chg="mod ord">
          <ac:chgData name="Phyllipe Lima" userId="afbdb2a7827722fd" providerId="Windows Live" clId="Web-{F88043A6-E252-4066-8689-ED1265F97C9A}" dt="2021-05-15T23:20:59.637" v="469" actId="1076"/>
          <ac:picMkLst>
            <pc:docMk/>
            <pc:sldMk cId="1992970437" sldId="272"/>
            <ac:picMk id="3" creationId="{C79F02F2-296C-46B2-9BDF-82339CEDA6E9}"/>
          </ac:picMkLst>
        </pc:picChg>
        <pc:picChg chg="add mod modCrop">
          <ac:chgData name="Phyllipe Lima" userId="afbdb2a7827722fd" providerId="Windows Live" clId="Web-{F88043A6-E252-4066-8689-ED1265F97C9A}" dt="2021-05-15T23:21:04.013" v="471" actId="1076"/>
          <ac:picMkLst>
            <pc:docMk/>
            <pc:sldMk cId="1992970437" sldId="272"/>
            <ac:picMk id="9" creationId="{8A3F3138-7C58-42DC-818B-D3C9D8FEF32A}"/>
          </ac:picMkLst>
        </pc:picChg>
        <pc:cxnChg chg="add mod">
          <ac:chgData name="Phyllipe Lima" userId="afbdb2a7827722fd" providerId="Windows Live" clId="Web-{F88043A6-E252-4066-8689-ED1265F97C9A}" dt="2021-05-15T23:22:23.280" v="483" actId="14100"/>
          <ac:cxnSpMkLst>
            <pc:docMk/>
            <pc:sldMk cId="1992970437" sldId="272"/>
            <ac:cxnSpMk id="13" creationId="{5070CDA1-CB7A-41DE-8F2B-2D44B95D3DA4}"/>
          </ac:cxnSpMkLst>
        </pc:cxnChg>
        <pc:cxnChg chg="add mod">
          <ac:chgData name="Phyllipe Lima" userId="afbdb2a7827722fd" providerId="Windows Live" clId="Web-{F88043A6-E252-4066-8689-ED1265F97C9A}" dt="2021-05-15T23:21:59.936" v="480"/>
          <ac:cxnSpMkLst>
            <pc:docMk/>
            <pc:sldMk cId="1992970437" sldId="272"/>
            <ac:cxnSpMk id="14" creationId="{C49FA232-CDA4-4D01-A65F-3BF36B7FE086}"/>
          </ac:cxnSpMkLst>
        </pc:cxnChg>
      </pc:sldChg>
      <pc:sldMasterChg chg="add addSldLayout">
        <pc:chgData name="Phyllipe Lima" userId="afbdb2a7827722fd" providerId="Windows Live" clId="Web-{F88043A6-E252-4066-8689-ED1265F97C9A}" dt="2021-05-15T12:36:50.027" v="0"/>
        <pc:sldMasterMkLst>
          <pc:docMk/>
          <pc:sldMasterMk cId="2700850333" sldId="2147483648"/>
        </pc:sldMasterMkLst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79237364" sldId="2147483649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930987265" sldId="2147483650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865907288" sldId="2147483651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624608578" sldId="2147483652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3012678124" sldId="2147483653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3067946896" sldId="2147483654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695706714" sldId="2147483655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2657320600" sldId="2147483656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565953865" sldId="2147483657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090057492" sldId="2147483658"/>
          </pc:sldLayoutMkLst>
        </pc:sldLayoutChg>
        <pc:sldLayoutChg chg="add">
          <pc:chgData name="Phyllipe Lima" userId="afbdb2a7827722fd" providerId="Windows Live" clId="Web-{F88043A6-E252-4066-8689-ED1265F97C9A}" dt="2021-05-15T12:36:50.027" v="0"/>
          <pc:sldLayoutMkLst>
            <pc:docMk/>
            <pc:sldMasterMk cId="2700850333" sldId="2147483648"/>
            <pc:sldLayoutMk cId="1268542938" sldId="2147483659"/>
          </pc:sldLayoutMkLst>
        </pc:sldLayoutChg>
      </pc:sldMasterChg>
      <pc:sldMasterChg chg="replId modSldLayout">
        <pc:chgData name="Phyllipe Lima" userId="afbdb2a7827722fd" providerId="Windows Live" clId="Web-{F88043A6-E252-4066-8689-ED1265F97C9A}" dt="2021-05-15T12:36:50.027" v="0"/>
        <pc:sldMasterMkLst>
          <pc:docMk/>
          <pc:sldMasterMk cId="2675746937" sldId="2147483660"/>
        </pc:sldMasterMkLst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877683876" sldId="2147483661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14005268" sldId="2147483662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781375764" sldId="2147483663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124613824" sldId="2147483664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694421058" sldId="2147483665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3108533492" sldId="2147483666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578281579" sldId="2147483667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217836567" sldId="2147483668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2245566346" sldId="2147483669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746588027" sldId="2147483670"/>
          </pc:sldLayoutMkLst>
        </pc:sldLayoutChg>
        <pc:sldLayoutChg chg="replId">
          <pc:chgData name="Phyllipe Lima" userId="afbdb2a7827722fd" providerId="Windows Live" clId="Web-{F88043A6-E252-4066-8689-ED1265F97C9A}" dt="2021-05-15T12:36:50.027" v="0"/>
          <pc:sldLayoutMkLst>
            <pc:docMk/>
            <pc:sldMasterMk cId="2675746937" sldId="2147483660"/>
            <pc:sldLayoutMk cId="1306397509" sldId="2147483671"/>
          </pc:sldLayoutMkLst>
        </pc:sldLayoutChg>
      </pc:sldMasterChg>
    </pc:docChg>
  </pc:docChgLst>
  <pc:docChgLst>
    <pc:chgData name="Chris Lima" userId="b5ea056ce2397b48" providerId="LiveId" clId="{E5566A93-83EB-45C0-AF6E-5D964F4E73B7}"/>
    <pc:docChg chg="modSld">
      <pc:chgData name="Chris Lima" userId="b5ea056ce2397b48" providerId="LiveId" clId="{E5566A93-83EB-45C0-AF6E-5D964F4E73B7}" dt="2024-05-05T17:47:27.100" v="1" actId="20577"/>
      <pc:docMkLst>
        <pc:docMk/>
      </pc:docMkLst>
      <pc:sldChg chg="modSp mod">
        <pc:chgData name="Chris Lima" userId="b5ea056ce2397b48" providerId="LiveId" clId="{E5566A93-83EB-45C0-AF6E-5D964F4E73B7}" dt="2024-05-05T17:47:27.100" v="1" actId="20577"/>
        <pc:sldMkLst>
          <pc:docMk/>
          <pc:sldMk cId="3385088025" sldId="258"/>
        </pc:sldMkLst>
        <pc:spChg chg="mod">
          <ac:chgData name="Chris Lima" userId="b5ea056ce2397b48" providerId="LiveId" clId="{E5566A93-83EB-45C0-AF6E-5D964F4E73B7}" dt="2024-05-05T17:47:27.100" v="1" actId="20577"/>
          <ac:spMkLst>
            <pc:docMk/>
            <pc:sldMk cId="3385088025" sldId="258"/>
            <ac:spMk id="2" creationId="{00000000-0000-0000-0000-000000000000}"/>
          </ac:spMkLst>
        </pc:spChg>
      </pc:sldChg>
    </pc:docChg>
  </pc:docChgLst>
  <pc:docChgLst>
    <pc:chgData name="Phyllipe Lima" userId="afbdb2a7827722fd" providerId="Windows Live" clId="Web-{B40CE05D-0D0A-412C-9A21-36560769A4EF}"/>
    <pc:docChg chg="addSld modSld">
      <pc:chgData name="Phyllipe Lima" userId="afbdb2a7827722fd" providerId="Windows Live" clId="Web-{B40CE05D-0D0A-412C-9A21-36560769A4EF}" dt="2021-05-17T02:55:40.846" v="70" actId="20577"/>
      <pc:docMkLst>
        <pc:docMk/>
      </pc:docMkLst>
      <pc:sldChg chg="addSp delSp modSp delAnim">
        <pc:chgData name="Phyllipe Lima" userId="afbdb2a7827722fd" providerId="Windows Live" clId="Web-{B40CE05D-0D0A-412C-9A21-36560769A4EF}" dt="2021-05-17T02:50:18.997" v="33"/>
        <pc:sldMkLst>
          <pc:docMk/>
          <pc:sldMk cId="2025621688" sldId="257"/>
        </pc:sldMkLst>
        <pc:spChg chg="del">
          <ac:chgData name="Phyllipe Lima" userId="afbdb2a7827722fd" providerId="Windows Live" clId="Web-{B40CE05D-0D0A-412C-9A21-36560769A4EF}" dt="2021-05-17T02:50:15.169" v="32"/>
          <ac:spMkLst>
            <pc:docMk/>
            <pc:sldMk cId="2025621688" sldId="257"/>
            <ac:spMk id="3" creationId="{00000000-0000-0000-0000-000000000000}"/>
          </ac:spMkLst>
        </pc:spChg>
        <pc:spChg chg="add del mod">
          <ac:chgData name="Phyllipe Lima" userId="afbdb2a7827722fd" providerId="Windows Live" clId="Web-{B40CE05D-0D0A-412C-9A21-36560769A4EF}" dt="2021-05-17T02:50:18.997" v="33"/>
          <ac:spMkLst>
            <pc:docMk/>
            <pc:sldMk cId="2025621688" sldId="257"/>
            <ac:spMk id="11" creationId="{AB8365C9-A60D-42EB-8FA9-CEDF156E9553}"/>
          </ac:spMkLst>
        </pc:spChg>
      </pc:sldChg>
      <pc:sldChg chg="modSp">
        <pc:chgData name="Phyllipe Lima" userId="afbdb2a7827722fd" providerId="Windows Live" clId="Web-{B40CE05D-0D0A-412C-9A21-36560769A4EF}" dt="2021-05-17T02:50:08.715" v="31" actId="20577"/>
        <pc:sldMkLst>
          <pc:docMk/>
          <pc:sldMk cId="3385088025" sldId="258"/>
        </pc:sldMkLst>
        <pc:spChg chg="mod">
          <ac:chgData name="Phyllipe Lima" userId="afbdb2a7827722fd" providerId="Windows Live" clId="Web-{B40CE05D-0D0A-412C-9A21-36560769A4EF}" dt="2021-05-17T02:50:08.715" v="31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add replId">
        <pc:chgData name="Phyllipe Lima" userId="afbdb2a7827722fd" providerId="Windows Live" clId="Web-{B40CE05D-0D0A-412C-9A21-36560769A4EF}" dt="2021-05-17T02:53:20.406" v="34"/>
        <pc:sldMkLst>
          <pc:docMk/>
          <pc:sldMk cId="1782331442" sldId="280"/>
        </pc:sldMkLst>
      </pc:sldChg>
      <pc:sldChg chg="add">
        <pc:chgData name="Phyllipe Lima" userId="afbdb2a7827722fd" providerId="Windows Live" clId="Web-{B40CE05D-0D0A-412C-9A21-36560769A4EF}" dt="2021-05-17T02:53:23.469" v="35"/>
        <pc:sldMkLst>
          <pc:docMk/>
          <pc:sldMk cId="2010002868" sldId="281"/>
        </pc:sldMkLst>
      </pc:sldChg>
      <pc:sldChg chg="add">
        <pc:chgData name="Phyllipe Lima" userId="afbdb2a7827722fd" providerId="Windows Live" clId="Web-{B40CE05D-0D0A-412C-9A21-36560769A4EF}" dt="2021-05-17T02:53:23.516" v="36"/>
        <pc:sldMkLst>
          <pc:docMk/>
          <pc:sldMk cId="1610973319" sldId="282"/>
        </pc:sldMkLst>
      </pc:sldChg>
      <pc:sldChg chg="modSp add">
        <pc:chgData name="Phyllipe Lima" userId="afbdb2a7827722fd" providerId="Windows Live" clId="Web-{B40CE05D-0D0A-412C-9A21-36560769A4EF}" dt="2021-05-17T02:54:33.861" v="45" actId="20577"/>
        <pc:sldMkLst>
          <pc:docMk/>
          <pc:sldMk cId="3427579650" sldId="283"/>
        </pc:sldMkLst>
        <pc:spChg chg="mod">
          <ac:chgData name="Phyllipe Lima" userId="afbdb2a7827722fd" providerId="Windows Live" clId="Web-{B40CE05D-0D0A-412C-9A21-36560769A4EF}" dt="2021-05-17T02:54:33.861" v="45" actId="20577"/>
          <ac:spMkLst>
            <pc:docMk/>
            <pc:sldMk cId="3427579650" sldId="283"/>
            <ac:spMk id="10" creationId="{B49B171B-8E2E-4B50-ADB2-87B0FC0D608E}"/>
          </ac:spMkLst>
        </pc:spChg>
      </pc:sldChg>
      <pc:sldChg chg="add">
        <pc:chgData name="Phyllipe Lima" userId="afbdb2a7827722fd" providerId="Windows Live" clId="Web-{B40CE05D-0D0A-412C-9A21-36560769A4EF}" dt="2021-05-17T02:53:23.672" v="38"/>
        <pc:sldMkLst>
          <pc:docMk/>
          <pc:sldMk cId="662580985" sldId="284"/>
        </pc:sldMkLst>
      </pc:sldChg>
      <pc:sldChg chg="modSp add">
        <pc:chgData name="Phyllipe Lima" userId="afbdb2a7827722fd" providerId="Windows Live" clId="Web-{B40CE05D-0D0A-412C-9A21-36560769A4EF}" dt="2021-05-17T02:55:40.846" v="70" actId="20577"/>
        <pc:sldMkLst>
          <pc:docMk/>
          <pc:sldMk cId="711440557" sldId="285"/>
        </pc:sldMkLst>
        <pc:spChg chg="mod">
          <ac:chgData name="Phyllipe Lima" userId="afbdb2a7827722fd" providerId="Windows Live" clId="Web-{B40CE05D-0D0A-412C-9A21-36560769A4EF}" dt="2021-05-17T02:55:40.846" v="70" actId="20577"/>
          <ac:spMkLst>
            <pc:docMk/>
            <pc:sldMk cId="711440557" sldId="285"/>
            <ac:spMk id="10" creationId="{0025EA58-FC97-4A70-A2EA-CC698A9A02BB}"/>
          </ac:spMkLst>
        </pc:spChg>
      </pc:sldChg>
      <pc:sldChg chg="modSp add">
        <pc:chgData name="Phyllipe Lima" userId="afbdb2a7827722fd" providerId="Windows Live" clId="Web-{B40CE05D-0D0A-412C-9A21-36560769A4EF}" dt="2021-05-17T02:55:01.642" v="49" actId="20577"/>
        <pc:sldMkLst>
          <pc:docMk/>
          <pc:sldMk cId="3491369927" sldId="286"/>
        </pc:sldMkLst>
        <pc:spChg chg="mod">
          <ac:chgData name="Phyllipe Lima" userId="afbdb2a7827722fd" providerId="Windows Live" clId="Web-{B40CE05D-0D0A-412C-9A21-36560769A4EF}" dt="2021-05-17T02:54:49.408" v="47" actId="20577"/>
          <ac:spMkLst>
            <pc:docMk/>
            <pc:sldMk cId="3491369927" sldId="286"/>
            <ac:spMk id="10" creationId="{0025EA58-FC97-4A70-A2EA-CC698A9A02BB}"/>
          </ac:spMkLst>
        </pc:spChg>
        <pc:spChg chg="mod">
          <ac:chgData name="Phyllipe Lima" userId="afbdb2a7827722fd" providerId="Windows Live" clId="Web-{B40CE05D-0D0A-412C-9A21-36560769A4EF}" dt="2021-05-17T02:55:01.642" v="49" actId="20577"/>
          <ac:spMkLst>
            <pc:docMk/>
            <pc:sldMk cId="3491369927" sldId="286"/>
            <ac:spMk id="11" creationId="{C2C91EF0-77E9-453E-BC06-6319E104BC28}"/>
          </ac:spMkLst>
        </pc:spChg>
      </pc:sldChg>
      <pc:sldChg chg="add replId">
        <pc:chgData name="Phyllipe Lima" userId="afbdb2a7827722fd" providerId="Windows Live" clId="Web-{B40CE05D-0D0A-412C-9A21-36560769A4EF}" dt="2021-05-17T02:53:38.844" v="41"/>
        <pc:sldMkLst>
          <pc:docMk/>
          <pc:sldMk cId="1253042860" sldId="287"/>
        </pc:sldMkLst>
      </pc:sldChg>
    </pc:docChg>
  </pc:docChgLst>
  <pc:docChgLst>
    <pc:chgData name="Chris Lima" userId="b5ea056ce2397b48" providerId="LiveId" clId="{D5922FD9-5F69-4F87-876C-2A342056BD25}"/>
    <pc:docChg chg="custSel modSld">
      <pc:chgData name="Chris Lima" userId="b5ea056ce2397b48" providerId="LiveId" clId="{D5922FD9-5F69-4F87-876C-2A342056BD25}" dt="2023-11-14T13:48:31.332" v="29" actId="403"/>
      <pc:docMkLst>
        <pc:docMk/>
      </pc:docMkLst>
      <pc:sldChg chg="delSp modSp mod">
        <pc:chgData name="Chris Lima" userId="b5ea056ce2397b48" providerId="LiveId" clId="{D5922FD9-5F69-4F87-876C-2A342056BD25}" dt="2023-11-14T13:48:31.332" v="29" actId="403"/>
        <pc:sldMkLst>
          <pc:docMk/>
          <pc:sldMk cId="1702329716" sldId="266"/>
        </pc:sldMkLst>
        <pc:spChg chg="mod">
          <ac:chgData name="Chris Lima" userId="b5ea056ce2397b48" providerId="LiveId" clId="{D5922FD9-5F69-4F87-876C-2A342056BD25}" dt="2023-11-14T13:48:31.332" v="29" actId="403"/>
          <ac:spMkLst>
            <pc:docMk/>
            <pc:sldMk cId="1702329716" sldId="266"/>
            <ac:spMk id="2" creationId="{00000000-0000-0000-0000-000000000000}"/>
          </ac:spMkLst>
        </pc:spChg>
        <pc:picChg chg="del">
          <ac:chgData name="Chris Lima" userId="b5ea056ce2397b48" providerId="LiveId" clId="{D5922FD9-5F69-4F87-876C-2A342056BD25}" dt="2023-11-14T13:47:49.985" v="0" actId="478"/>
          <ac:picMkLst>
            <pc:docMk/>
            <pc:sldMk cId="1702329716" sldId="266"/>
            <ac:picMk id="4" creationId="{9343B311-FE5E-4F44-A4B3-390BAB8088EE}"/>
          </ac:picMkLst>
        </pc:picChg>
      </pc:sldChg>
    </pc:docChg>
  </pc:docChgLst>
  <pc:docChgLst>
    <pc:chgData name="Chris Lima" userId="b5ea056ce2397b48" providerId="LiveId" clId="{71AD3D13-C51F-4E2D-95C0-9F55E0118A97}"/>
    <pc:docChg chg="delSld modSld">
      <pc:chgData name="Chris Lima" userId="b5ea056ce2397b48" providerId="LiveId" clId="{71AD3D13-C51F-4E2D-95C0-9F55E0118A97}" dt="2022-03-01T16:57:19.812" v="15" actId="47"/>
      <pc:docMkLst>
        <pc:docMk/>
      </pc:docMkLst>
      <pc:sldChg chg="modSp del mod">
        <pc:chgData name="Chris Lima" userId="b5ea056ce2397b48" providerId="LiveId" clId="{71AD3D13-C51F-4E2D-95C0-9F55E0118A97}" dt="2022-03-01T16:57:19.812" v="15" actId="47"/>
        <pc:sldMkLst>
          <pc:docMk/>
          <pc:sldMk cId="2025621688" sldId="257"/>
        </pc:sldMkLst>
        <pc:spChg chg="mod">
          <ac:chgData name="Chris Lima" userId="b5ea056ce2397b48" providerId="LiveId" clId="{71AD3D13-C51F-4E2D-95C0-9F55E0118A97}" dt="2022-03-01T16:57:11.329" v="14" actId="20577"/>
          <ac:spMkLst>
            <pc:docMk/>
            <pc:sldMk cId="2025621688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71AD3D13-C51F-4E2D-95C0-9F55E0118A97}" dt="2022-03-01T16:53:59.446" v="5"/>
        <pc:sldMkLst>
          <pc:docMk/>
          <pc:sldMk cId="3385088025" sldId="258"/>
        </pc:sldMkLst>
        <pc:spChg chg="mod">
          <ac:chgData name="Chris Lima" userId="b5ea056ce2397b48" providerId="LiveId" clId="{71AD3D13-C51F-4E2D-95C0-9F55E0118A97}" dt="2022-03-01T16:53:59.446" v="5"/>
          <ac:spMkLst>
            <pc:docMk/>
            <pc:sldMk cId="3385088025" sldId="258"/>
            <ac:spMk id="3" creationId="{00000000-0000-0000-0000-000000000000}"/>
          </ac:spMkLst>
        </pc:spChg>
      </pc:sldChg>
      <pc:sldChg chg="modSp mod">
        <pc:chgData name="Chris Lima" userId="b5ea056ce2397b48" providerId="LiveId" clId="{71AD3D13-C51F-4E2D-95C0-9F55E0118A97}" dt="2022-03-01T16:30:06.383" v="3" actId="20577"/>
        <pc:sldMkLst>
          <pc:docMk/>
          <pc:sldMk cId="1610973319" sldId="282"/>
        </pc:sldMkLst>
        <pc:spChg chg="mod">
          <ac:chgData name="Chris Lima" userId="b5ea056ce2397b48" providerId="LiveId" clId="{71AD3D13-C51F-4E2D-95C0-9F55E0118A97}" dt="2022-03-01T16:30:06.383" v="3" actId="20577"/>
          <ac:spMkLst>
            <pc:docMk/>
            <pc:sldMk cId="1610973319" sldId="282"/>
            <ac:spMk id="9" creationId="{DED9E584-412A-4191-ABB5-66147879ADD7}"/>
          </ac:spMkLst>
        </pc:spChg>
      </pc:sldChg>
      <pc:sldChg chg="del">
        <pc:chgData name="Chris Lima" userId="b5ea056ce2397b48" providerId="LiveId" clId="{71AD3D13-C51F-4E2D-95C0-9F55E0118A97}" dt="2022-03-01T16:30:09.841" v="4" actId="47"/>
        <pc:sldMkLst>
          <pc:docMk/>
          <pc:sldMk cId="3427579650" sldId="283"/>
        </pc:sldMkLst>
      </pc:sldChg>
      <pc:sldChg chg="del">
        <pc:chgData name="Chris Lima" userId="b5ea056ce2397b48" providerId="LiveId" clId="{71AD3D13-C51F-4E2D-95C0-9F55E0118A97}" dt="2022-03-01T16:29:58.956" v="1" actId="47"/>
        <pc:sldMkLst>
          <pc:docMk/>
          <pc:sldMk cId="1253042860" sldId="287"/>
        </pc:sldMkLst>
      </pc:sldChg>
    </pc:docChg>
  </pc:docChgLst>
  <pc:docChgLst>
    <pc:chgData name="Phyllipe Lima" userId="afbdb2a7827722fd" providerId="Windows Live" clId="Web-{FE199CD0-E2D7-47EB-B3A9-303ACD2FC6D0}"/>
    <pc:docChg chg="delSld modSld">
      <pc:chgData name="Phyllipe Lima" userId="afbdb2a7827722fd" providerId="Windows Live" clId="Web-{FE199CD0-E2D7-47EB-B3A9-303ACD2FC6D0}" dt="2021-05-27T00:30:04.297" v="78"/>
      <pc:docMkLst>
        <pc:docMk/>
      </pc:docMkLst>
      <pc:sldChg chg="modSp">
        <pc:chgData name="Phyllipe Lima" userId="afbdb2a7827722fd" providerId="Windows Live" clId="Web-{FE199CD0-E2D7-47EB-B3A9-303ACD2FC6D0}" dt="2021-05-27T00:28:23.826" v="9" actId="20577"/>
        <pc:sldMkLst>
          <pc:docMk/>
          <pc:sldMk cId="3877984789" sldId="273"/>
        </pc:sldMkLst>
        <pc:spChg chg="mod">
          <ac:chgData name="Phyllipe Lima" userId="afbdb2a7827722fd" providerId="Windows Live" clId="Web-{FE199CD0-E2D7-47EB-B3A9-303ACD2FC6D0}" dt="2021-05-27T00:28:23.826" v="9" actId="20577"/>
          <ac:spMkLst>
            <pc:docMk/>
            <pc:sldMk cId="3877984789" sldId="273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9:36.750" v="72" actId="20577"/>
        <pc:sldMkLst>
          <pc:docMk/>
          <pc:sldMk cId="2686241127" sldId="275"/>
        </pc:sldMkLst>
        <pc:spChg chg="mod">
          <ac:chgData name="Phyllipe Lima" userId="afbdb2a7827722fd" providerId="Windows Live" clId="Web-{FE199CD0-E2D7-47EB-B3A9-303ACD2FC6D0}" dt="2021-05-27T00:29:36.750" v="72" actId="20577"/>
          <ac:spMkLst>
            <pc:docMk/>
            <pc:sldMk cId="2686241127" sldId="275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9:14.531" v="41" actId="20577"/>
        <pc:sldMkLst>
          <pc:docMk/>
          <pc:sldMk cId="1137839511" sldId="277"/>
        </pc:sldMkLst>
        <pc:spChg chg="mod">
          <ac:chgData name="Phyllipe Lima" userId="afbdb2a7827722fd" providerId="Windows Live" clId="Web-{FE199CD0-E2D7-47EB-B3A9-303ACD2FC6D0}" dt="2021-05-27T00:29:14.531" v="41" actId="20577"/>
          <ac:spMkLst>
            <pc:docMk/>
            <pc:sldMk cId="1137839511" sldId="277"/>
            <ac:spMk id="9" creationId="{CC6873B6-6149-4970-98F6-973AFE639F12}"/>
          </ac:spMkLst>
        </pc:spChg>
      </pc:sldChg>
      <pc:sldChg chg="modSp">
        <pc:chgData name="Phyllipe Lima" userId="afbdb2a7827722fd" providerId="Windows Live" clId="Web-{FE199CD0-E2D7-47EB-B3A9-303ACD2FC6D0}" dt="2021-05-27T00:28:50.061" v="32" actId="20577"/>
        <pc:sldMkLst>
          <pc:docMk/>
          <pc:sldMk cId="1382764347" sldId="278"/>
        </pc:sldMkLst>
        <pc:spChg chg="mod">
          <ac:chgData name="Phyllipe Lima" userId="afbdb2a7827722fd" providerId="Windows Live" clId="Web-{FE199CD0-E2D7-47EB-B3A9-303ACD2FC6D0}" dt="2021-05-27T00:28:50.061" v="32" actId="20577"/>
          <ac:spMkLst>
            <pc:docMk/>
            <pc:sldMk cId="1382764347" sldId="278"/>
            <ac:spMk id="9" creationId="{CC6873B6-6149-4970-98F6-973AFE639F12}"/>
          </ac:spMkLst>
        </pc:spChg>
      </pc:sldChg>
      <pc:sldChg chg="modSp del">
        <pc:chgData name="Phyllipe Lima" userId="afbdb2a7827722fd" providerId="Windows Live" clId="Web-{FE199CD0-E2D7-47EB-B3A9-303ACD2FC6D0}" dt="2021-05-27T00:30:04.297" v="78"/>
        <pc:sldMkLst>
          <pc:docMk/>
          <pc:sldMk cId="4147557651" sldId="279"/>
        </pc:sldMkLst>
        <pc:spChg chg="mod">
          <ac:chgData name="Phyllipe Lima" userId="afbdb2a7827722fd" providerId="Windows Live" clId="Web-{FE199CD0-E2D7-47EB-B3A9-303ACD2FC6D0}" dt="2021-05-27T00:30:01.563" v="77" actId="20577"/>
          <ac:spMkLst>
            <pc:docMk/>
            <pc:sldMk cId="4147557651" sldId="279"/>
            <ac:spMk id="9" creationId="{CC6873B6-6149-4970-98F6-973AFE639F12}"/>
          </ac:spMkLst>
        </pc:spChg>
      </pc:sldChg>
    </pc:docChg>
  </pc:docChgLst>
  <pc:docChgLst>
    <pc:chgData name="Phyllipe Lima" userId="afbdb2a7827722fd" providerId="LiveId" clId="{F11490D5-761D-4F5E-B44E-80E813E190B6}"/>
    <pc:docChg chg="custSel addSld delSld modSld">
      <pc:chgData name="Phyllipe Lima" userId="afbdb2a7827722fd" providerId="LiveId" clId="{F11490D5-761D-4F5E-B44E-80E813E190B6}" dt="2021-05-16T03:36:33.172" v="850" actId="20577"/>
      <pc:docMkLst>
        <pc:docMk/>
      </pc:docMkLst>
      <pc:sldChg chg="addSp delSp modSp mod modAnim">
        <pc:chgData name="Phyllipe Lima" userId="afbdb2a7827722fd" providerId="LiveId" clId="{F11490D5-761D-4F5E-B44E-80E813E190B6}" dt="2021-05-16T03:20:58.455" v="807"/>
        <pc:sldMkLst>
          <pc:docMk/>
          <pc:sldMk cId="786864839" sldId="267"/>
        </pc:sldMkLst>
        <pc:spChg chg="mod">
          <ac:chgData name="Phyllipe Lima" userId="afbdb2a7827722fd" providerId="LiveId" clId="{F11490D5-761D-4F5E-B44E-80E813E190B6}" dt="2021-05-16T02:48:36.999" v="346" actId="20577"/>
          <ac:spMkLst>
            <pc:docMk/>
            <pc:sldMk cId="786864839" sldId="267"/>
            <ac:spMk id="2" creationId="{00000000-0000-0000-0000-000000000000}"/>
          </ac:spMkLst>
        </pc:spChg>
        <pc:spChg chg="add del mod">
          <ac:chgData name="Phyllipe Lima" userId="afbdb2a7827722fd" providerId="LiveId" clId="{F11490D5-761D-4F5E-B44E-80E813E190B6}" dt="2021-05-16T02:31:43.107" v="10" actId="478"/>
          <ac:spMkLst>
            <pc:docMk/>
            <pc:sldMk cId="786864839" sldId="267"/>
            <ac:spMk id="4" creationId="{1AC52568-E288-4D75-8719-4E0C5C1E9E82}"/>
          </ac:spMkLst>
        </pc:spChg>
        <pc:spChg chg="add mod">
          <ac:chgData name="Phyllipe Lima" userId="afbdb2a7827722fd" providerId="LiveId" clId="{F11490D5-761D-4F5E-B44E-80E813E190B6}" dt="2021-05-16T02:49:10.443" v="403" actId="20577"/>
          <ac:spMkLst>
            <pc:docMk/>
            <pc:sldMk cId="786864839" sldId="267"/>
            <ac:spMk id="9" creationId="{CC6873B6-6149-4970-98F6-973AFE639F12}"/>
          </ac:spMkLst>
        </pc:spChg>
        <pc:spChg chg="del mod">
          <ac:chgData name="Phyllipe Lima" userId="afbdb2a7827722fd" providerId="LiveId" clId="{F11490D5-761D-4F5E-B44E-80E813E190B6}" dt="2021-05-16T02:31:40.351" v="8" actId="478"/>
          <ac:spMkLst>
            <pc:docMk/>
            <pc:sldMk cId="786864839" sldId="267"/>
            <ac:spMk id="11" creationId="{2C244E75-09CC-4FBF-9EE0-58337DF47EE4}"/>
          </ac:spMkLst>
        </pc:spChg>
        <pc:spChg chg="add del mod">
          <ac:chgData name="Phyllipe Lima" userId="afbdb2a7827722fd" providerId="LiveId" clId="{F11490D5-761D-4F5E-B44E-80E813E190B6}" dt="2021-05-16T02:48:41.007" v="348" actId="478"/>
          <ac:spMkLst>
            <pc:docMk/>
            <pc:sldMk cId="786864839" sldId="267"/>
            <ac:spMk id="13" creationId="{64DCA495-A6CF-49CF-8865-0AA9D8005D32}"/>
          </ac:spMkLst>
        </pc:spChg>
        <pc:picChg chg="add del mod">
          <ac:chgData name="Phyllipe Lima" userId="afbdb2a7827722fd" providerId="LiveId" clId="{F11490D5-761D-4F5E-B44E-80E813E190B6}" dt="2021-05-16T02:48:07.949" v="336" actId="478"/>
          <ac:picMkLst>
            <pc:docMk/>
            <pc:sldMk cId="786864839" sldId="267"/>
            <ac:picMk id="12" creationId="{F6C162F8-3078-4F92-BAAC-C6469F54505E}"/>
          </ac:picMkLst>
        </pc:picChg>
        <pc:picChg chg="add del mod ord">
          <ac:chgData name="Phyllipe Lima" userId="afbdb2a7827722fd" providerId="LiveId" clId="{F11490D5-761D-4F5E-B44E-80E813E190B6}" dt="2021-05-16T02:48:39.950" v="347" actId="478"/>
          <ac:picMkLst>
            <pc:docMk/>
            <pc:sldMk cId="786864839" sldId="267"/>
            <ac:picMk id="15" creationId="{5928C07B-8C8A-46A4-86AA-2B5499542769}"/>
          </ac:picMkLst>
        </pc:picChg>
        <pc:picChg chg="add mod ord">
          <ac:chgData name="Phyllipe Lima" userId="afbdb2a7827722fd" providerId="LiveId" clId="{F11490D5-761D-4F5E-B44E-80E813E190B6}" dt="2021-05-16T02:49:14.289" v="405" actId="1076"/>
          <ac:picMkLst>
            <pc:docMk/>
            <pc:sldMk cId="786864839" sldId="267"/>
            <ac:picMk id="16" creationId="{5D34AAF5-5A5E-48C0-B83C-7FD8CC1C85D1}"/>
          </ac:picMkLst>
        </pc:picChg>
      </pc:sldChg>
      <pc:sldChg chg="modSp mod">
        <pc:chgData name="Phyllipe Lima" userId="afbdb2a7827722fd" providerId="LiveId" clId="{F11490D5-761D-4F5E-B44E-80E813E190B6}" dt="2021-05-16T02:29:38.203" v="3" actId="20577"/>
        <pc:sldMkLst>
          <pc:docMk/>
          <pc:sldMk cId="415797642" sldId="268"/>
        </pc:sldMkLst>
        <pc:spChg chg="mod">
          <ac:chgData name="Phyllipe Lima" userId="afbdb2a7827722fd" providerId="LiveId" clId="{F11490D5-761D-4F5E-B44E-80E813E190B6}" dt="2021-05-16T02:29:38.203" v="3" actId="20577"/>
          <ac:spMkLst>
            <pc:docMk/>
            <pc:sldMk cId="415797642" sldId="268"/>
            <ac:spMk id="3" creationId="{382B3D2B-4879-4738-ABA3-68EA8EDD56E5}"/>
          </ac:spMkLst>
        </pc:spChg>
      </pc:sldChg>
      <pc:sldChg chg="addSp delSp modSp add mod modAnim">
        <pc:chgData name="Phyllipe Lima" userId="afbdb2a7827722fd" providerId="LiveId" clId="{F11490D5-761D-4F5E-B44E-80E813E190B6}" dt="2021-05-16T03:21:02.587" v="809"/>
        <pc:sldMkLst>
          <pc:docMk/>
          <pc:sldMk cId="3877984789" sldId="273"/>
        </pc:sldMkLst>
        <pc:spChg chg="mod">
          <ac:chgData name="Phyllipe Lima" userId="afbdb2a7827722fd" providerId="LiveId" clId="{F11490D5-761D-4F5E-B44E-80E813E190B6}" dt="2021-05-16T03:12:17.219" v="662" actId="20577"/>
          <ac:spMkLst>
            <pc:docMk/>
            <pc:sldMk cId="3877984789" sldId="273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3:13:00.684" v="788" actId="20577"/>
          <ac:spMkLst>
            <pc:docMk/>
            <pc:sldMk cId="3877984789" sldId="273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3:11:54.344" v="652" actId="1076"/>
          <ac:spMkLst>
            <pc:docMk/>
            <pc:sldMk cId="3877984789" sldId="273"/>
            <ac:spMk id="13" creationId="{64DCA495-A6CF-49CF-8865-0AA9D8005D32}"/>
          </ac:spMkLst>
        </pc:spChg>
        <pc:picChg chg="add mod ord">
          <ac:chgData name="Phyllipe Lima" userId="afbdb2a7827722fd" providerId="LiveId" clId="{F11490D5-761D-4F5E-B44E-80E813E190B6}" dt="2021-05-16T03:11:50.913" v="651" actId="1076"/>
          <ac:picMkLst>
            <pc:docMk/>
            <pc:sldMk cId="3877984789" sldId="273"/>
            <ac:picMk id="4" creationId="{063AB9D2-61FE-45CD-98D1-5D709E57EBE6}"/>
          </ac:picMkLst>
        </pc:picChg>
        <pc:picChg chg="del">
          <ac:chgData name="Phyllipe Lima" userId="afbdb2a7827722fd" providerId="LiveId" clId="{F11490D5-761D-4F5E-B44E-80E813E190B6}" dt="2021-05-16T03:11:35.384" v="644" actId="478"/>
          <ac:picMkLst>
            <pc:docMk/>
            <pc:sldMk cId="3877984789" sldId="273"/>
            <ac:picMk id="15" creationId="{5928C07B-8C8A-46A4-86AA-2B5499542769}"/>
          </ac:picMkLst>
        </pc:picChg>
      </pc:sldChg>
      <pc:sldChg chg="add del modAnim">
        <pc:chgData name="Phyllipe Lima" userId="afbdb2a7827722fd" providerId="LiveId" clId="{F11490D5-761D-4F5E-B44E-80E813E190B6}" dt="2021-05-16T03:32:04.470" v="821" actId="47"/>
        <pc:sldMkLst>
          <pc:docMk/>
          <pc:sldMk cId="88466000" sldId="274"/>
        </pc:sldMkLst>
      </pc:sldChg>
      <pc:sldChg chg="addSp delSp modSp add mod modAnim">
        <pc:chgData name="Phyllipe Lima" userId="afbdb2a7827722fd" providerId="LiveId" clId="{F11490D5-761D-4F5E-B44E-80E813E190B6}" dt="2021-05-16T03:21:14.533" v="816"/>
        <pc:sldMkLst>
          <pc:docMk/>
          <pc:sldMk cId="2686241127" sldId="275"/>
        </pc:sldMkLst>
        <pc:spChg chg="mod">
          <ac:chgData name="Phyllipe Lima" userId="afbdb2a7827722fd" providerId="LiveId" clId="{F11490D5-761D-4F5E-B44E-80E813E190B6}" dt="2021-05-16T02:52:53.834" v="603" actId="6549"/>
          <ac:spMkLst>
            <pc:docMk/>
            <pc:sldMk cId="2686241127" sldId="275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2:50:44.334" v="585" actId="20577"/>
          <ac:spMkLst>
            <pc:docMk/>
            <pc:sldMk cId="2686241127" sldId="275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2:52:34.640" v="601" actId="14100"/>
          <ac:spMkLst>
            <pc:docMk/>
            <pc:sldMk cId="2686241127" sldId="275"/>
            <ac:spMk id="13" creationId="{64DCA495-A6CF-49CF-8865-0AA9D8005D32}"/>
          </ac:spMkLst>
        </pc:spChg>
        <pc:picChg chg="add del mod ord">
          <ac:chgData name="Phyllipe Lima" userId="afbdb2a7827722fd" providerId="LiveId" clId="{F11490D5-761D-4F5E-B44E-80E813E190B6}" dt="2021-05-16T02:52:17.212" v="592" actId="478"/>
          <ac:picMkLst>
            <pc:docMk/>
            <pc:sldMk cId="2686241127" sldId="275"/>
            <ac:picMk id="4" creationId="{1F45DCF6-9FE3-4BE6-8B4E-2B4DA26F8F5A}"/>
          </ac:picMkLst>
        </pc:picChg>
        <pc:picChg chg="add mod ord">
          <ac:chgData name="Phyllipe Lima" userId="afbdb2a7827722fd" providerId="LiveId" clId="{F11490D5-761D-4F5E-B44E-80E813E190B6}" dt="2021-05-16T02:52:26.673" v="598" actId="1076"/>
          <ac:picMkLst>
            <pc:docMk/>
            <pc:sldMk cId="2686241127" sldId="275"/>
            <ac:picMk id="11" creationId="{CFA5DE20-0FF5-4512-A8BA-93D56B5D1B8A}"/>
          </ac:picMkLst>
        </pc:picChg>
        <pc:picChg chg="del">
          <ac:chgData name="Phyllipe Lima" userId="afbdb2a7827722fd" providerId="LiveId" clId="{F11490D5-761D-4F5E-B44E-80E813E190B6}" dt="2021-05-16T02:51:26.590" v="586" actId="478"/>
          <ac:picMkLst>
            <pc:docMk/>
            <pc:sldMk cId="2686241127" sldId="275"/>
            <ac:picMk id="15" creationId="{5928C07B-8C8A-46A4-86AA-2B5499542769}"/>
          </ac:picMkLst>
        </pc:picChg>
      </pc:sldChg>
      <pc:sldChg chg="add del modAnim">
        <pc:chgData name="Phyllipe Lima" userId="afbdb2a7827722fd" providerId="LiveId" clId="{F11490D5-761D-4F5E-B44E-80E813E190B6}" dt="2021-05-16T03:31:56.474" v="820" actId="47"/>
        <pc:sldMkLst>
          <pc:docMk/>
          <pc:sldMk cId="143218132" sldId="276"/>
        </pc:sldMkLst>
      </pc:sldChg>
      <pc:sldChg chg="add modAnim">
        <pc:chgData name="Phyllipe Lima" userId="afbdb2a7827722fd" providerId="LiveId" clId="{F11490D5-761D-4F5E-B44E-80E813E190B6}" dt="2021-05-16T03:21:16.563" v="817"/>
        <pc:sldMkLst>
          <pc:docMk/>
          <pc:sldMk cId="1137839511" sldId="277"/>
        </pc:sldMkLst>
      </pc:sldChg>
      <pc:sldChg chg="addSp delSp modSp add mod modAnim">
        <pc:chgData name="Phyllipe Lima" userId="afbdb2a7827722fd" providerId="LiveId" clId="{F11490D5-761D-4F5E-B44E-80E813E190B6}" dt="2021-05-16T03:21:05.002" v="811"/>
        <pc:sldMkLst>
          <pc:docMk/>
          <pc:sldMk cId="1382764347" sldId="278"/>
        </pc:sldMkLst>
        <pc:spChg chg="mod">
          <ac:chgData name="Phyllipe Lima" userId="afbdb2a7827722fd" providerId="LiveId" clId="{F11490D5-761D-4F5E-B44E-80E813E190B6}" dt="2021-05-16T03:12:26.176" v="669" actId="20577"/>
          <ac:spMkLst>
            <pc:docMk/>
            <pc:sldMk cId="1382764347" sldId="278"/>
            <ac:spMk id="2" creationId="{00000000-0000-0000-0000-000000000000}"/>
          </ac:spMkLst>
        </pc:spChg>
        <pc:spChg chg="mod">
          <ac:chgData name="Phyllipe Lima" userId="afbdb2a7827722fd" providerId="LiveId" clId="{F11490D5-761D-4F5E-B44E-80E813E190B6}" dt="2021-05-16T03:13:06.048" v="790" actId="20577"/>
          <ac:spMkLst>
            <pc:docMk/>
            <pc:sldMk cId="1382764347" sldId="278"/>
            <ac:spMk id="9" creationId="{CC6873B6-6149-4970-98F6-973AFE639F12}"/>
          </ac:spMkLst>
        </pc:spChg>
        <pc:spChg chg="mod">
          <ac:chgData name="Phyllipe Lima" userId="afbdb2a7827722fd" providerId="LiveId" clId="{F11490D5-761D-4F5E-B44E-80E813E190B6}" dt="2021-05-16T03:20:21.640" v="805" actId="14100"/>
          <ac:spMkLst>
            <pc:docMk/>
            <pc:sldMk cId="1382764347" sldId="278"/>
            <ac:spMk id="13" creationId="{64DCA495-A6CF-49CF-8865-0AA9D8005D32}"/>
          </ac:spMkLst>
        </pc:spChg>
        <pc:picChg chg="del">
          <ac:chgData name="Phyllipe Lima" userId="afbdb2a7827722fd" providerId="LiveId" clId="{F11490D5-761D-4F5E-B44E-80E813E190B6}" dt="2021-05-16T03:18:54.715" v="791" actId="478"/>
          <ac:picMkLst>
            <pc:docMk/>
            <pc:sldMk cId="1382764347" sldId="278"/>
            <ac:picMk id="4" creationId="{063AB9D2-61FE-45CD-98D1-5D709E57EBE6}"/>
          </ac:picMkLst>
        </pc:picChg>
        <pc:picChg chg="add del mod ord">
          <ac:chgData name="Phyllipe Lima" userId="afbdb2a7827722fd" providerId="LiveId" clId="{F11490D5-761D-4F5E-B44E-80E813E190B6}" dt="2021-05-16T03:20:09.871" v="799" actId="478"/>
          <ac:picMkLst>
            <pc:docMk/>
            <pc:sldMk cId="1382764347" sldId="278"/>
            <ac:picMk id="10" creationId="{4867CE49-7442-484F-9712-DFFE858344D4}"/>
          </ac:picMkLst>
        </pc:picChg>
        <pc:picChg chg="add mod ord">
          <ac:chgData name="Phyllipe Lima" userId="afbdb2a7827722fd" providerId="LiveId" clId="{F11490D5-761D-4F5E-B44E-80E813E190B6}" dt="2021-05-16T03:20:18.568" v="804" actId="1076"/>
          <ac:picMkLst>
            <pc:docMk/>
            <pc:sldMk cId="1382764347" sldId="278"/>
            <ac:picMk id="12" creationId="{53D44DBF-FA3C-4953-A687-335E83A41407}"/>
          </ac:picMkLst>
        </pc:picChg>
      </pc:sldChg>
      <pc:sldChg chg="addSp delSp modSp add mod">
        <pc:chgData name="Phyllipe Lima" userId="afbdb2a7827722fd" providerId="LiveId" clId="{F11490D5-761D-4F5E-B44E-80E813E190B6}" dt="2021-05-16T03:36:33.172" v="850" actId="20577"/>
        <pc:sldMkLst>
          <pc:docMk/>
          <pc:sldMk cId="4147557651" sldId="279"/>
        </pc:sldMkLst>
        <pc:spChg chg="mod">
          <ac:chgData name="Phyllipe Lima" userId="afbdb2a7827722fd" providerId="LiveId" clId="{F11490D5-761D-4F5E-B44E-80E813E190B6}" dt="2021-05-16T03:36:33.172" v="850" actId="20577"/>
          <ac:spMkLst>
            <pc:docMk/>
            <pc:sldMk cId="4147557651" sldId="279"/>
            <ac:spMk id="9" creationId="{CC6873B6-6149-4970-98F6-973AFE639F12}"/>
          </ac:spMkLst>
        </pc:spChg>
        <pc:picChg chg="add mod">
          <ac:chgData name="Phyllipe Lima" userId="afbdb2a7827722fd" providerId="LiveId" clId="{F11490D5-761D-4F5E-B44E-80E813E190B6}" dt="2021-05-16T03:36:21.975" v="826" actId="1076"/>
          <ac:picMkLst>
            <pc:docMk/>
            <pc:sldMk cId="4147557651" sldId="279"/>
            <ac:picMk id="4" creationId="{A569725A-5C5D-4E93-A02A-951D372816E2}"/>
          </ac:picMkLst>
        </pc:picChg>
        <pc:picChg chg="del">
          <ac:chgData name="Phyllipe Lima" userId="afbdb2a7827722fd" providerId="LiveId" clId="{F11490D5-761D-4F5E-B44E-80E813E190B6}" dt="2021-05-16T03:36:18.450" v="823" actId="478"/>
          <ac:picMkLst>
            <pc:docMk/>
            <pc:sldMk cId="4147557651" sldId="279"/>
            <ac:picMk id="11" creationId="{CFA5DE20-0FF5-4512-A8BA-93D56B5D1B8A}"/>
          </ac:picMkLst>
        </pc:picChg>
      </pc:sldChg>
    </pc:docChg>
  </pc:docChgLst>
  <pc:docChgLst>
    <pc:chgData name="Chris Lima" userId="b5ea056ce2397b48" providerId="LiveId" clId="{1A57A7E7-5826-4989-A9AA-2146D4002C15}"/>
    <pc:docChg chg="undo custSel delSld modSld">
      <pc:chgData name="Chris Lima" userId="b5ea056ce2397b48" providerId="LiveId" clId="{1A57A7E7-5826-4989-A9AA-2146D4002C15}" dt="2022-10-27T21:22:25.872" v="126" actId="114"/>
      <pc:docMkLst>
        <pc:docMk/>
      </pc:docMkLst>
      <pc:sldChg chg="modSp mod">
        <pc:chgData name="Chris Lima" userId="b5ea056ce2397b48" providerId="LiveId" clId="{1A57A7E7-5826-4989-A9AA-2146D4002C15}" dt="2022-10-27T16:01:25.841" v="11" actId="20577"/>
        <pc:sldMkLst>
          <pc:docMk/>
          <pc:sldMk cId="3385088025" sldId="258"/>
        </pc:sldMkLst>
        <pc:spChg chg="mod">
          <ac:chgData name="Chris Lima" userId="b5ea056ce2397b48" providerId="LiveId" clId="{1A57A7E7-5826-4989-A9AA-2146D4002C15}" dt="2022-10-27T16:01:25.841" v="11" actId="20577"/>
          <ac:spMkLst>
            <pc:docMk/>
            <pc:sldMk cId="3385088025" sldId="258"/>
            <ac:spMk id="2" creationId="{00000000-0000-0000-0000-000000000000}"/>
          </ac:spMkLst>
        </pc:spChg>
      </pc:sldChg>
      <pc:sldChg chg="modSp del mod modShow">
        <pc:chgData name="Chris Lima" userId="b5ea056ce2397b48" providerId="LiveId" clId="{1A57A7E7-5826-4989-A9AA-2146D4002C15}" dt="2022-10-27T19:59:48.760" v="16" actId="47"/>
        <pc:sldMkLst>
          <pc:docMk/>
          <pc:sldMk cId="662580985" sldId="284"/>
        </pc:sldMkLst>
        <pc:picChg chg="mod">
          <ac:chgData name="Chris Lima" userId="b5ea056ce2397b48" providerId="LiveId" clId="{1A57A7E7-5826-4989-A9AA-2146D4002C15}" dt="2022-10-27T19:59:28.817" v="14" actId="1076"/>
          <ac:picMkLst>
            <pc:docMk/>
            <pc:sldMk cId="662580985" sldId="284"/>
            <ac:picMk id="2050" creationId="{F2730EAB-D593-4F28-A3D1-C49EDEF98795}"/>
          </ac:picMkLst>
        </pc:picChg>
      </pc:sldChg>
      <pc:sldChg chg="modSp mod">
        <pc:chgData name="Chris Lima" userId="b5ea056ce2397b48" providerId="LiveId" clId="{1A57A7E7-5826-4989-A9AA-2146D4002C15}" dt="2022-10-27T21:22:25.872" v="126" actId="114"/>
        <pc:sldMkLst>
          <pc:docMk/>
          <pc:sldMk cId="711440557" sldId="285"/>
        </pc:sldMkLst>
        <pc:spChg chg="mod">
          <ac:chgData name="Chris Lima" userId="b5ea056ce2397b48" providerId="LiveId" clId="{1A57A7E7-5826-4989-A9AA-2146D4002C15}" dt="2022-10-27T21:22:25.872" v="126" actId="114"/>
          <ac:spMkLst>
            <pc:docMk/>
            <pc:sldMk cId="711440557" sldId="285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B1D88CEE-2A30-4285-984A-C8A1C026ECD8}"/>
    <pc:docChg chg="modSld modMainMaster">
      <pc:chgData name="Phyllipe Lima" userId="afbdb2a7827722fd" providerId="Windows Live" clId="Web-{B1D88CEE-2A30-4285-984A-C8A1C026ECD8}" dt="2021-10-26T16:06:27.439" v="8"/>
      <pc:docMkLst>
        <pc:docMk/>
      </pc:docMkLst>
      <pc:sldChg chg="delSp">
        <pc:chgData name="Phyllipe Lima" userId="afbdb2a7827722fd" providerId="Windows Live" clId="Web-{B1D88CEE-2A30-4285-984A-C8A1C026ECD8}" dt="2021-10-26T16:06:23.924" v="7"/>
        <pc:sldMkLst>
          <pc:docMk/>
          <pc:sldMk cId="2025621688" sldId="257"/>
        </pc:sldMkLst>
        <pc:spChg chg="del">
          <ac:chgData name="Phyllipe Lima" userId="afbdb2a7827722fd" providerId="Windows Live" clId="Web-{B1D88CEE-2A30-4285-984A-C8A1C026ECD8}" dt="2021-10-26T16:06:23.924" v="7"/>
          <ac:spMkLst>
            <pc:docMk/>
            <pc:sldMk cId="2025621688" sldId="257"/>
            <ac:spMk id="6" creationId="{3959E6A8-C362-429C-AC1C-5AE5D4AFD5EC}"/>
          </ac:spMkLst>
        </pc:spChg>
      </pc:sldChg>
      <pc:sldChg chg="addSp modSp">
        <pc:chgData name="Phyllipe Lima" userId="afbdb2a7827722fd" providerId="Windows Live" clId="Web-{B1D88CEE-2A30-4285-984A-C8A1C026ECD8}" dt="2021-10-26T16:06:27.439" v="8"/>
        <pc:sldMkLst>
          <pc:docMk/>
          <pc:sldMk cId="3385088025" sldId="258"/>
        </pc:sldMkLst>
        <pc:spChg chg="mod">
          <ac:chgData name="Phyllipe Lima" userId="afbdb2a7827722fd" providerId="Windows Live" clId="Web-{B1D88CEE-2A30-4285-984A-C8A1C026ECD8}" dt="2021-10-26T16:05:50.501" v="3" actId="20577"/>
          <ac:spMkLst>
            <pc:docMk/>
            <pc:sldMk cId="3385088025" sldId="258"/>
            <ac:spMk id="2" creationId="{00000000-0000-0000-0000-000000000000}"/>
          </ac:spMkLst>
        </pc:spChg>
        <pc:spChg chg="add mod">
          <ac:chgData name="Phyllipe Lima" userId="afbdb2a7827722fd" providerId="Windows Live" clId="Web-{B1D88CEE-2A30-4285-984A-C8A1C026ECD8}" dt="2021-10-26T16:06:27.439" v="8"/>
          <ac:spMkLst>
            <pc:docMk/>
            <pc:sldMk cId="3385088025" sldId="258"/>
            <ac:spMk id="4" creationId="{06045F43-CBAF-4B0A-A5D3-C92EE437ACE5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957122319" sldId="259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957122319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891782717" sldId="260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891782717" sldId="2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179610557" sldId="26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179610557" sldId="2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291037753" sldId="26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291037753" sldId="26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406283437" sldId="26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406283437" sldId="2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03084885" sldId="264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03084885" sldId="2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113700263" sldId="26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113700263" sldId="26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702329716" sldId="266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702329716" sldId="2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786864839" sldId="267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786864839" sldId="2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415797642" sldId="268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415797642" sldId="2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620296306" sldId="269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620296306" sldId="26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101537508" sldId="27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101537508" sldId="2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992970437" sldId="27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992970437" sldId="2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877984789" sldId="27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877984789" sldId="2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686241127" sldId="27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686241127" sldId="2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137839511" sldId="277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137839511" sldId="27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382764347" sldId="278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382764347" sldId="2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2010002868" sldId="281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2010002868" sldId="2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1610973319" sldId="282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1610973319" sldId="28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427579650" sldId="283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427579650" sldId="28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662580985" sldId="284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662580985" sldId="28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711440557" sldId="285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711440557" sldId="28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B1D88CEE-2A30-4285-984A-C8A1C026ECD8}" dt="2021-10-26T16:06:27.439" v="8"/>
        <pc:sldMkLst>
          <pc:docMk/>
          <pc:sldMk cId="3491369927" sldId="286"/>
        </pc:sldMkLst>
        <pc:spChg chg="del">
          <ac:chgData name="Phyllipe Lima" userId="afbdb2a7827722fd" providerId="Windows Live" clId="Web-{B1D88CEE-2A30-4285-984A-C8A1C026ECD8}" dt="2021-10-26T16:06:27.439" v="8"/>
          <ac:spMkLst>
            <pc:docMk/>
            <pc:sldMk cId="3491369927" sldId="286"/>
            <ac:spMk id="6" creationId="{3959E6A8-C362-429C-AC1C-5AE5D4AFD5EC}"/>
          </ac:spMkLst>
        </pc:spChg>
      </pc:sldChg>
      <pc:sldChg chg="addSp modSp">
        <pc:chgData name="Phyllipe Lima" userId="afbdb2a7827722fd" providerId="Windows Live" clId="Web-{B1D88CEE-2A30-4285-984A-C8A1C026ECD8}" dt="2021-10-26T16:06:27.439" v="8"/>
        <pc:sldMkLst>
          <pc:docMk/>
          <pc:sldMk cId="1253042860" sldId="287"/>
        </pc:sldMkLst>
        <pc:spChg chg="mod">
          <ac:chgData name="Phyllipe Lima" userId="afbdb2a7827722fd" providerId="Windows Live" clId="Web-{B1D88CEE-2A30-4285-984A-C8A1C026ECD8}" dt="2021-10-26T16:06:11.408" v="6" actId="20577"/>
          <ac:spMkLst>
            <pc:docMk/>
            <pc:sldMk cId="1253042860" sldId="287"/>
            <ac:spMk id="2" creationId="{00000000-0000-0000-0000-000000000000}"/>
          </ac:spMkLst>
        </pc:spChg>
        <pc:spChg chg="add mod">
          <ac:chgData name="Phyllipe Lima" userId="afbdb2a7827722fd" providerId="Windows Live" clId="Web-{B1D88CEE-2A30-4285-984A-C8A1C026ECD8}" dt="2021-10-26T16:06:27.439" v="8"/>
          <ac:spMkLst>
            <pc:docMk/>
            <pc:sldMk cId="1253042860" sldId="287"/>
            <ac:spMk id="4" creationId="{7384766F-901C-41BE-9AE8-9A49FDACD6DE}"/>
          </ac:spMkLst>
        </pc:spChg>
      </pc:sldChg>
      <pc:sldMasterChg chg="mod modSldLayout">
        <pc:chgData name="Phyllipe Lima" userId="afbdb2a7827722fd" providerId="Windows Live" clId="Web-{B1D88CEE-2A30-4285-984A-C8A1C026ECD8}" dt="2021-10-26T16:06:27.439" v="8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700850333" sldId="2147483648"/>
            <pc:sldLayoutMk cId="1268542938" sldId="2147483659"/>
          </pc:sldLayoutMkLst>
        </pc:sldLayoutChg>
      </pc:sldMasterChg>
      <pc:sldMasterChg chg="mod modSldLayout">
        <pc:chgData name="Phyllipe Lima" userId="afbdb2a7827722fd" providerId="Windows Live" clId="Web-{B1D88CEE-2A30-4285-984A-C8A1C026ECD8}" dt="2021-10-26T16:06:27.439" v="8"/>
        <pc:sldMasterMkLst>
          <pc:docMk/>
          <pc:sldMasterMk cId="2675746937" sldId="2147483660"/>
        </pc:sldMasterMkLst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877683876" sldId="2147483661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14005268" sldId="2147483662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781375764" sldId="2147483663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124613824" sldId="2147483664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694421058" sldId="2147483665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3108533492" sldId="2147483666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578281579" sldId="2147483667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217836567" sldId="2147483668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2245566346" sldId="2147483669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746588027" sldId="2147483670"/>
          </pc:sldLayoutMkLst>
        </pc:sldLayoutChg>
        <pc:sldLayoutChg chg="mod">
          <pc:chgData name="Phyllipe Lima" userId="afbdb2a7827722fd" providerId="Windows Live" clId="Web-{B1D88CEE-2A30-4285-984A-C8A1C026ECD8}" dt="2021-10-26T16:06:27.439" v="8"/>
          <pc:sldLayoutMkLst>
            <pc:docMk/>
            <pc:sldMasterMk cId="2675746937" sldId="2147483660"/>
            <pc:sldLayoutMk cId="1306397509" sldId="2147483671"/>
          </pc:sldLayoutMkLst>
        </pc:sldLayoutChg>
      </pc:sldMasterChg>
    </pc:docChg>
  </pc:docChgLst>
  <pc:docChgLst>
    <pc:chgData name="Phyllipe Lima" userId="afbdb2a7827722fd" providerId="Windows Live" clId="Web-{756BDD03-9159-43E6-8A79-FB1FEA658067}"/>
    <pc:docChg chg="delSld modSld">
      <pc:chgData name="Phyllipe Lima" userId="afbdb2a7827722fd" providerId="Windows Live" clId="Web-{756BDD03-9159-43E6-8A79-FB1FEA658067}" dt="2021-05-17T13:47:17.625" v="71" actId="20577"/>
      <pc:docMkLst>
        <pc:docMk/>
      </pc:docMkLst>
      <pc:sldChg chg="modSp">
        <pc:chgData name="Phyllipe Lima" userId="afbdb2a7827722fd" providerId="Windows Live" clId="Web-{756BDD03-9159-43E6-8A79-FB1FEA658067}" dt="2021-05-17T12:23:24.732" v="6" actId="20577"/>
        <pc:sldMkLst>
          <pc:docMk/>
          <pc:sldMk cId="1113700263" sldId="265"/>
        </pc:sldMkLst>
        <pc:spChg chg="mod">
          <ac:chgData name="Phyllipe Lima" userId="afbdb2a7827722fd" providerId="Windows Live" clId="Web-{756BDD03-9159-43E6-8A79-FB1FEA658067}" dt="2021-05-17T12:23:24.732" v="6" actId="20577"/>
          <ac:spMkLst>
            <pc:docMk/>
            <pc:sldMk cId="1113700263" sldId="265"/>
            <ac:spMk id="3" creationId="{00000000-0000-0000-0000-000000000000}"/>
          </ac:spMkLst>
        </pc:spChg>
      </pc:sldChg>
      <pc:sldChg chg="modSp">
        <pc:chgData name="Phyllipe Lima" userId="afbdb2a7827722fd" providerId="Windows Live" clId="Web-{756BDD03-9159-43E6-8A79-FB1FEA658067}" dt="2021-05-17T12:24:29.686" v="57" actId="20577"/>
        <pc:sldMkLst>
          <pc:docMk/>
          <pc:sldMk cId="1702329716" sldId="266"/>
        </pc:sldMkLst>
        <pc:spChg chg="mod">
          <ac:chgData name="Phyllipe Lima" userId="afbdb2a7827722fd" providerId="Windows Live" clId="Web-{756BDD03-9159-43E6-8A79-FB1FEA658067}" dt="2021-05-17T12:24:29.686" v="57" actId="20577"/>
          <ac:spMkLst>
            <pc:docMk/>
            <pc:sldMk cId="1702329716" sldId="266"/>
            <ac:spMk id="3" creationId="{00000000-0000-0000-0000-000000000000}"/>
          </ac:spMkLst>
        </pc:spChg>
      </pc:sldChg>
      <pc:sldChg chg="del">
        <pc:chgData name="Phyllipe Lima" userId="afbdb2a7827722fd" providerId="Windows Live" clId="Web-{756BDD03-9159-43E6-8A79-FB1FEA658067}" dt="2021-05-17T12:33:34.088" v="58"/>
        <pc:sldMkLst>
          <pc:docMk/>
          <pc:sldMk cId="452123536" sldId="270"/>
        </pc:sldMkLst>
      </pc:sldChg>
      <pc:sldChg chg="modSp">
        <pc:chgData name="Phyllipe Lima" userId="afbdb2a7827722fd" providerId="Windows Live" clId="Web-{756BDD03-9159-43E6-8A79-FB1FEA658067}" dt="2021-05-17T12:34:05.071" v="65" actId="20577"/>
        <pc:sldMkLst>
          <pc:docMk/>
          <pc:sldMk cId="3101537508" sldId="271"/>
        </pc:sldMkLst>
        <pc:spChg chg="mod">
          <ac:chgData name="Phyllipe Lima" userId="afbdb2a7827722fd" providerId="Windows Live" clId="Web-{756BDD03-9159-43E6-8A79-FB1FEA658067}" dt="2021-05-17T12:34:05.071" v="65" actId="20577"/>
          <ac:spMkLst>
            <pc:docMk/>
            <pc:sldMk cId="3101537508" sldId="271"/>
            <ac:spMk id="4" creationId="{35C6A1C5-D3CD-4FF5-8272-72B5594A5096}"/>
          </ac:spMkLst>
        </pc:spChg>
      </pc:sldChg>
      <pc:sldChg chg="modSp">
        <pc:chgData name="Phyllipe Lima" userId="afbdb2a7827722fd" providerId="Windows Live" clId="Web-{756BDD03-9159-43E6-8A79-FB1FEA658067}" dt="2021-05-17T12:33:41.883" v="60"/>
        <pc:sldMkLst>
          <pc:docMk/>
          <pc:sldMk cId="4147557651" sldId="279"/>
        </pc:sldMkLst>
        <pc:picChg chg="ord">
          <ac:chgData name="Phyllipe Lima" userId="afbdb2a7827722fd" providerId="Windows Live" clId="Web-{756BDD03-9159-43E6-8A79-FB1FEA658067}" dt="2021-05-17T12:33:41.883" v="60"/>
          <ac:picMkLst>
            <pc:docMk/>
            <pc:sldMk cId="4147557651" sldId="279"/>
            <ac:picMk id="4" creationId="{A569725A-5C5D-4E93-A02A-951D372816E2}"/>
          </ac:picMkLst>
        </pc:picChg>
      </pc:sldChg>
      <pc:sldChg chg="del">
        <pc:chgData name="Phyllipe Lima" userId="afbdb2a7827722fd" providerId="Windows Live" clId="Web-{756BDD03-9159-43E6-8A79-FB1FEA658067}" dt="2021-05-17T12:33:34.852" v="59"/>
        <pc:sldMkLst>
          <pc:docMk/>
          <pc:sldMk cId="1782331442" sldId="280"/>
        </pc:sldMkLst>
      </pc:sldChg>
      <pc:sldChg chg="modSp">
        <pc:chgData name="Phyllipe Lima" userId="afbdb2a7827722fd" providerId="Windows Live" clId="Web-{756BDD03-9159-43E6-8A79-FB1FEA658067}" dt="2021-05-17T13:47:17.625" v="71" actId="20577"/>
        <pc:sldMkLst>
          <pc:docMk/>
          <pc:sldMk cId="3491369927" sldId="286"/>
        </pc:sldMkLst>
        <pc:spChg chg="mod">
          <ac:chgData name="Phyllipe Lima" userId="afbdb2a7827722fd" providerId="Windows Live" clId="Web-{756BDD03-9159-43E6-8A79-FB1FEA658067}" dt="2021-05-17T13:47:17.625" v="71" actId="20577"/>
          <ac:spMkLst>
            <pc:docMk/>
            <pc:sldMk cId="3491369927" sldId="286"/>
            <ac:spMk id="11" creationId="{C2C91EF0-77E9-453E-BC06-6319E104BC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B7D31-E227-4468-9AB5-421D1AF7D469}" type="datetimeFigureOut">
              <a:rPr lang="pt-BR"/>
              <a:t>05/05/2024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25CB-B3C5-4735-BBB2-D9BA9B73B575}" type="slidenum">
              <a:rPr lang="pt-BR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9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40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08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777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07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48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06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530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047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23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573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11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16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16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33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02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58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5/5/2024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5/5/2024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5/5/2024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5/5/2024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5/5/2024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5/5/2024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5/5/2024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5/5/2024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5/5/2024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5/5/2024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5/5/2024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5/5/2024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t.wikipedia.org/wiki/Implementa%C3%A7%C3%A3o_de_software" TargetMode="External"/><Relationship Id="rId5" Type="http://schemas.openxmlformats.org/officeDocument/2006/relationships/hyperlink" Target="https://pt.wikipedia.org/wiki/Software" TargetMode="External"/><Relationship Id="rId4" Type="http://schemas.openxmlformats.org/officeDocument/2006/relationships/hyperlink" Target="https://pt.wikipedia.org/wiki/Sub-rotina" TargetMode="External"/><Relationship Id="rId9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</a:t>
            </a:r>
            <a:r>
              <a:rPr lang="pt-BR" sz="4000"/>
              <a:t>/C06 </a:t>
            </a:r>
            <a:r>
              <a:rPr lang="pt-BR" sz="4000" dirty="0"/>
              <a:t>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Leitura e Escrita de Arquivos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/>
              <a:t>christopher@inatel.br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045F43-CBAF-4B0A-A5D3-C92EE437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8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Como funciona a classe Paths?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3" name="Espaço Reservado para Conteúdo 10">
            <a:extLst>
              <a:ext uri="{FF2B5EF4-FFF2-40B4-BE49-F238E27FC236}">
                <a16:creationId xmlns:a16="http://schemas.microsoft.com/office/drawing/2014/main" id="{382B3D2B-4879-4738-ABA3-68EA8ED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19" y="16437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O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Paths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possui o método 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"</a:t>
            </a:r>
            <a:r>
              <a:rPr lang="pt-BR" b="1" dirty="0" err="1">
                <a:solidFill>
                  <a:srgbClr val="045ABD"/>
                </a:solidFill>
                <a:cs typeface="Calibri"/>
              </a:rPr>
              <a:t>get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()" </a:t>
            </a:r>
            <a:r>
              <a:rPr lang="pt-BR" dirty="0">
                <a:cs typeface="Calibri"/>
              </a:rPr>
              <a:t>que recebe uma 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String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 com o caminho do arquivo.</a:t>
            </a:r>
          </a:p>
          <a:p>
            <a:r>
              <a:rPr lang="pt-BR" dirty="0">
                <a:cs typeface="Calibri"/>
              </a:rPr>
              <a:t>Abaixo estamos buscando o arquivo “configuracao.txt"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11" name="Imagem 3" descr="Diagrama&#10;&#10;Descrição gerada automaticamente">
            <a:extLst>
              <a:ext uri="{FF2B5EF4-FFF2-40B4-BE49-F238E27FC236}">
                <a16:creationId xmlns:a16="http://schemas.microsoft.com/office/drawing/2014/main" id="{3296B5F0-F149-4E51-8333-2109059F2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271" y="4485723"/>
            <a:ext cx="2065460" cy="1721192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8486F39-C6A0-45CC-B71D-DE9D591D4F35}"/>
              </a:ext>
            </a:extLst>
          </p:cNvPr>
          <p:cNvCxnSpPr/>
          <p:nvPr/>
        </p:nvCxnSpPr>
        <p:spPr>
          <a:xfrm flipV="1">
            <a:off x="3934999" y="3770129"/>
            <a:ext cx="143837" cy="4726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7F13851-A5D2-B6AC-D9A4-87658E720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040" y="2977069"/>
            <a:ext cx="5898359" cy="5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9">
            <a:extLst>
              <a:ext uri="{FF2B5EF4-FFF2-40B4-BE49-F238E27FC236}">
                <a16:creationId xmlns:a16="http://schemas.microsoft.com/office/drawing/2014/main" id="{5D34AAF5-5A5E-48C0-B83C-7FD8CC1C8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750" y="3258809"/>
            <a:ext cx="3723029" cy="287615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classe </a:t>
            </a:r>
            <a:r>
              <a:rPr lang="pt-BR" b="1" i="1" dirty="0">
                <a:solidFill>
                  <a:srgbClr val="045ABD"/>
                </a:solidFill>
              </a:rPr>
              <a:t>Files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>
                <a:cs typeface="Calibri"/>
              </a:rPr>
              <a:t>Com uma instância de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Path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, conseguimos ler, escrever, percorrer</a:t>
            </a:r>
            <a:r>
              <a:rPr lang="pt-BR" dirty="0">
                <a:cs typeface="Calibri"/>
              </a:rPr>
              <a:t> o diretório e outras operações com os métodos estáticos da classe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Files.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>
                <a:cs typeface="Calibri"/>
              </a:rPr>
              <a:t>A classe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Files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precisa de um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Path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para operar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86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Files – </a:t>
            </a:r>
            <a:r>
              <a:rPr lang="pt-BR" b="1" i="1" dirty="0" err="1"/>
              <a:t>readAllLines</a:t>
            </a:r>
            <a:r>
              <a:rPr lang="pt-BR" b="1" i="1" dirty="0"/>
              <a:t>()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cs typeface="Calibri"/>
              </a:rPr>
              <a:t>Lendo linhas do arquivo</a:t>
            </a:r>
            <a:endParaRPr lang="pt-BR" b="1" i="1" dirty="0">
              <a:cs typeface="Calibri"/>
            </a:endParaRPr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rgbClr val="045ABD"/>
                </a:solidFill>
                <a:cs typeface="Calibri"/>
              </a:rPr>
              <a:t>Files.readAllLines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(path) </a:t>
            </a:r>
            <a:r>
              <a:rPr lang="pt-BR" i="1" dirty="0">
                <a:cs typeface="Calibri"/>
              </a:rPr>
              <a:t>//Faz a leitura de linhas para uma </a:t>
            </a:r>
            <a:r>
              <a:rPr lang="pt-BR" i="1" dirty="0" err="1">
                <a:cs typeface="Calibri"/>
              </a:rPr>
              <a:t>List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36580-FE7A-AABF-70E5-3F172EDD2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4757" y="3079134"/>
            <a:ext cx="9066166" cy="302924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4DCA495-A6CF-49CF-8865-0AA9D8005D32}"/>
              </a:ext>
            </a:extLst>
          </p:cNvPr>
          <p:cNvSpPr/>
          <p:nvPr/>
        </p:nvSpPr>
        <p:spPr>
          <a:xfrm>
            <a:off x="2251678" y="3467489"/>
            <a:ext cx="7076880" cy="50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Files – </a:t>
            </a:r>
            <a:r>
              <a:rPr lang="pt-BR" b="1" i="1" dirty="0" err="1"/>
              <a:t>readString</a:t>
            </a:r>
            <a:r>
              <a:rPr lang="pt-BR" b="1" i="1" dirty="0"/>
              <a:t>()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cs typeface="Calibri"/>
              </a:rPr>
              <a:t>A partir do Java 11 conseguimos ler para uma </a:t>
            </a:r>
            <a:r>
              <a:rPr lang="pt-BR" dirty="0" err="1">
                <a:cs typeface="Calibri"/>
              </a:rPr>
              <a:t>String</a:t>
            </a:r>
            <a:r>
              <a:rPr lang="pt-BR" dirty="0">
                <a:cs typeface="Calibri"/>
              </a:rPr>
              <a:t> (não precisa ser </a:t>
            </a:r>
            <a:r>
              <a:rPr lang="pt-BR" dirty="0" err="1">
                <a:cs typeface="Calibri"/>
              </a:rPr>
              <a:t>List</a:t>
            </a:r>
            <a:r>
              <a:rPr lang="pt-BR" dirty="0">
                <a:cs typeface="Calibri"/>
              </a:rPr>
              <a:t>)</a:t>
            </a:r>
            <a:endParaRPr lang="pt-BR" b="1" i="1" dirty="0">
              <a:cs typeface="Calibri"/>
            </a:endParaRPr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rgbClr val="045ABD"/>
                </a:solidFill>
                <a:cs typeface="Calibri"/>
              </a:rPr>
              <a:t>Files.readString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(path) </a:t>
            </a:r>
            <a:r>
              <a:rPr lang="pt-BR" i="1" dirty="0">
                <a:cs typeface="Calibri"/>
              </a:rPr>
              <a:t>//F</a:t>
            </a:r>
            <a:r>
              <a:rPr lang="pt-BR" i="1" dirty="0">
                <a:ea typeface="+mn-lt"/>
                <a:cs typeface="+mn-lt"/>
              </a:rPr>
              <a:t>az a leitura de todo o arquivo para uma </a:t>
            </a:r>
            <a:r>
              <a:rPr lang="pt-BR" i="1" dirty="0" err="1">
                <a:ea typeface="+mn-lt"/>
                <a:cs typeface="+mn-lt"/>
              </a:rPr>
              <a:t>String</a:t>
            </a:r>
          </a:p>
          <a:p>
            <a:pPr marL="457200" lvl="1" indent="0">
              <a:buNone/>
            </a:pPr>
            <a:endParaRPr lang="pt-BR" i="1" dirty="0">
              <a:cs typeface="Calibri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8BFFB-75F8-C260-7A2F-C3F0997F9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055" y="3081677"/>
            <a:ext cx="8999625" cy="2645384"/>
          </a:xfrm>
          <a:prstGeom prst="rect">
            <a:avLst/>
          </a:prstGeom>
        </p:spPr>
      </p:pic>
      <p:sp>
        <p:nvSpPr>
          <p:cNvPr id="11" name="Retângulo 12">
            <a:extLst>
              <a:ext uri="{FF2B5EF4-FFF2-40B4-BE49-F238E27FC236}">
                <a16:creationId xmlns:a16="http://schemas.microsoft.com/office/drawing/2014/main" id="{725C218A-86AA-0A67-6051-D26B1D32A622}"/>
              </a:ext>
            </a:extLst>
          </p:cNvPr>
          <p:cNvSpPr/>
          <p:nvPr/>
        </p:nvSpPr>
        <p:spPr>
          <a:xfrm>
            <a:off x="2063692" y="3607266"/>
            <a:ext cx="1132514" cy="371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2">
            <a:extLst>
              <a:ext uri="{FF2B5EF4-FFF2-40B4-BE49-F238E27FC236}">
                <a16:creationId xmlns:a16="http://schemas.microsoft.com/office/drawing/2014/main" id="{A476F3B9-B7D8-F710-37A5-2DC3583690C6}"/>
              </a:ext>
            </a:extLst>
          </p:cNvPr>
          <p:cNvSpPr/>
          <p:nvPr/>
        </p:nvSpPr>
        <p:spPr>
          <a:xfrm>
            <a:off x="5940803" y="3588804"/>
            <a:ext cx="4187505" cy="390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6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Files – </a:t>
            </a:r>
            <a:r>
              <a:rPr lang="pt-BR" b="1" i="1" dirty="0" err="1"/>
              <a:t>writeString</a:t>
            </a:r>
            <a:r>
              <a:rPr lang="pt-BR" b="1" i="1" dirty="0"/>
              <a:t>()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CC6873B6-6149-4970-98F6-973AFE639F12}"/>
              </a:ext>
            </a:extLst>
          </p:cNvPr>
          <p:cNvSpPr txBox="1">
            <a:spLocks/>
          </p:cNvSpPr>
          <p:nvPr/>
        </p:nvSpPr>
        <p:spPr>
          <a:xfrm>
            <a:off x="536086" y="1740704"/>
            <a:ext cx="11238614" cy="4476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cs typeface="Calibri"/>
              </a:rPr>
              <a:t>No Java 11 conseguimos escrever texto diretamente</a:t>
            </a:r>
            <a:endParaRPr lang="pt-BR" b="1" i="1" dirty="0">
              <a:cs typeface="Calibri"/>
            </a:endParaRPr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rgbClr val="045ABD"/>
                </a:solidFill>
                <a:cs typeface="Calibri"/>
              </a:rPr>
              <a:t>Files.writeString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(path, 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string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) </a:t>
            </a:r>
            <a:r>
              <a:rPr lang="pt-BR" i="1" dirty="0">
                <a:cs typeface="Calibri"/>
              </a:rPr>
              <a:t>//Escreve a </a:t>
            </a:r>
            <a:r>
              <a:rPr lang="pt-BR" i="1" dirty="0" err="1">
                <a:cs typeface="Calibri"/>
              </a:rPr>
              <a:t>String</a:t>
            </a:r>
            <a:r>
              <a:rPr lang="pt-BR" i="1" dirty="0">
                <a:cs typeface="Calibri"/>
              </a:rPr>
              <a:t> diretamente no arquivo "path"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A8909E-4779-F5C4-18FF-A781E712E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950" y="3174360"/>
            <a:ext cx="9937850" cy="252136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64DCA495-A6CF-49CF-8865-0AA9D8005D32}"/>
              </a:ext>
            </a:extLst>
          </p:cNvPr>
          <p:cNvSpPr/>
          <p:nvPr/>
        </p:nvSpPr>
        <p:spPr>
          <a:xfrm>
            <a:off x="2268060" y="3656814"/>
            <a:ext cx="8995297" cy="402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4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Crie um arquivo chamado “professores_disciplina.txt”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Escreva em cada linha o nome do professor + “=” + nome da disciplina. Exemplo do arquivo:</a:t>
            </a:r>
          </a:p>
          <a:p>
            <a:pPr marL="0" indent="0" algn="just">
              <a:buNone/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Exercício 1 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24453-CC5E-D40C-456B-CF4917F1F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785" y="3541804"/>
            <a:ext cx="4636430" cy="22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Blip>
                <a:blip r:embed="rId5"/>
              </a:buBlip>
            </a:pPr>
            <a:r>
              <a:rPr lang="pt-BR" dirty="0"/>
              <a:t>Depois de criado o arquivo, escreva um programa para ler o arquivo, adicionar o conteúdo em um </a:t>
            </a:r>
            <a:r>
              <a:rPr lang="pt-BR" dirty="0" err="1"/>
              <a:t>HashMap</a:t>
            </a:r>
            <a:r>
              <a:rPr lang="pt-BR" dirty="0"/>
              <a:t> e imprimir o conteúdo do </a:t>
            </a:r>
            <a:r>
              <a:rPr lang="pt-BR" dirty="0" err="1"/>
              <a:t>HashMap</a:t>
            </a:r>
            <a:r>
              <a:rPr lang="pt-BR" dirty="0"/>
              <a:t>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Dicas: Você precisará manipular a classe </a:t>
            </a:r>
            <a:r>
              <a:rPr lang="pt-BR" dirty="0" err="1"/>
              <a:t>String</a:t>
            </a:r>
            <a:r>
              <a:rPr lang="pt-BR" dirty="0"/>
              <a:t> para conseguir quebrar uma linha usando um caractere específico como separador. Nesse exemplo é o “=”.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Use o método “split”.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Trate corretamente as </a:t>
            </a:r>
            <a:r>
              <a:rPr lang="pt-BR" dirty="0" err="1"/>
              <a:t>Exceptions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1 (Cont.) </a:t>
            </a:r>
          </a:p>
        </p:txBody>
      </p:sp>
    </p:spTree>
    <p:extLst>
      <p:ext uri="{BB962C8B-B14F-4D97-AF65-F5344CB8AC3E}">
        <p14:creationId xmlns:p14="http://schemas.microsoft.com/office/powerpoint/2010/main" val="71144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29459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7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37" y="2653294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16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Pacote </a:t>
            </a:r>
            <a:r>
              <a:rPr lang="pt-BR" sz="2800" dirty="0" err="1"/>
              <a:t>Java.io</a:t>
            </a:r>
            <a:endParaRPr lang="pt-BR" sz="2800" dirty="0"/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16.4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0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45ABD"/>
                </a:solidFill>
              </a:rPr>
              <a:t>API (</a:t>
            </a:r>
            <a:r>
              <a:rPr lang="pt-BR" b="1" i="1" dirty="0" err="1">
                <a:solidFill>
                  <a:srgbClr val="045ABD"/>
                </a:solidFill>
              </a:rPr>
              <a:t>Application</a:t>
            </a:r>
            <a:r>
              <a:rPr lang="pt-BR" b="1" i="1" dirty="0">
                <a:solidFill>
                  <a:srgbClr val="045ABD"/>
                </a:solidFill>
              </a:rPr>
              <a:t> </a:t>
            </a:r>
            <a:r>
              <a:rPr lang="pt-BR" b="1" i="1" dirty="0" err="1">
                <a:solidFill>
                  <a:srgbClr val="045ABD"/>
                </a:solidFill>
              </a:rPr>
              <a:t>Programming</a:t>
            </a:r>
            <a:r>
              <a:rPr lang="pt-BR" b="1" i="1" dirty="0">
                <a:solidFill>
                  <a:srgbClr val="045ABD"/>
                </a:solidFill>
              </a:rPr>
              <a:t> Interface)</a:t>
            </a:r>
            <a:endParaRPr lang="pt-BR" b="1" dirty="0">
              <a:solidFill>
                <a:srgbClr val="045ABD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667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Uma API é um conjunto de </a:t>
            </a:r>
            <a:r>
              <a:rPr lang="pt-BR" b="1" i="1" dirty="0">
                <a:hlinkClick r:id="rId4" tooltip="Sub-rotina"/>
              </a:rPr>
              <a:t>rotinas</a:t>
            </a:r>
            <a:r>
              <a:rPr lang="pt-BR" dirty="0"/>
              <a:t> e padrões estabelecidos por um </a:t>
            </a:r>
            <a:r>
              <a:rPr lang="pt-BR" b="1" i="1" dirty="0">
                <a:hlinkClick r:id="rId5" tooltip="Software"/>
              </a:rPr>
              <a:t>software</a:t>
            </a:r>
            <a:r>
              <a:rPr lang="pt-BR" dirty="0"/>
              <a:t> para a utilização das suas funcionalidades por aplicativos que não pretendem envolver-se em detalhes da </a:t>
            </a:r>
            <a:r>
              <a:rPr lang="pt-BR" b="1" i="1" dirty="0">
                <a:hlinkClick r:id="rId6" tooltip="Implementação de software"/>
              </a:rPr>
              <a:t>implementação</a:t>
            </a:r>
            <a:r>
              <a:rPr lang="pt-BR" dirty="0"/>
              <a:t> do software.</a:t>
            </a:r>
          </a:p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1683D-4838-F140-8B04-BC8D6D9691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8946" y="2927350"/>
            <a:ext cx="298698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210" y="320675"/>
            <a:ext cx="6956503" cy="1325563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Java IO e Java NIO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2444" y="2048649"/>
            <a:ext cx="11033234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>
                <a:cs typeface="Calibri"/>
              </a:rPr>
              <a:t>Desde o lançamento do Java, temos o pacote 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java.io </a:t>
            </a:r>
            <a:r>
              <a:rPr lang="pt-BR" dirty="0">
                <a:solidFill>
                  <a:srgbClr val="045ABD"/>
                </a:solidFill>
                <a:cs typeface="Calibri"/>
              </a:rPr>
              <a:t>(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input/output</a:t>
            </a:r>
            <a:r>
              <a:rPr lang="pt-BR" dirty="0">
                <a:solidFill>
                  <a:srgbClr val="045ABD"/>
                </a:solidFill>
                <a:cs typeface="Calibri"/>
              </a:rPr>
              <a:t>)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cs typeface="Calibri"/>
              </a:rPr>
              <a:t>Baseado em fluxo de bytes através das classes 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InputStream</a:t>
            </a:r>
            <a:r>
              <a:rPr lang="pt-BR" b="1" i="1" dirty="0">
                <a:cs typeface="Calibri"/>
              </a:rPr>
              <a:t> </a:t>
            </a:r>
            <a:r>
              <a:rPr lang="pt-BR" dirty="0">
                <a:cs typeface="Calibri"/>
              </a:rPr>
              <a:t>(entrada) e </a:t>
            </a:r>
            <a:r>
              <a:rPr lang="pt-BR" b="1" i="1" dirty="0" err="1">
                <a:solidFill>
                  <a:srgbClr val="045ABD"/>
                </a:solidFill>
                <a:cs typeface="Calibri"/>
              </a:rPr>
              <a:t>OutputStream</a:t>
            </a:r>
            <a:r>
              <a:rPr lang="pt-BR" b="1" i="1" dirty="0">
                <a:cs typeface="Calibri" panose="020F0502020204030204"/>
              </a:rPr>
              <a:t> </a:t>
            </a:r>
            <a:r>
              <a:rPr lang="pt-BR" dirty="0">
                <a:cs typeface="Calibri" panose="020F0502020204030204"/>
              </a:rPr>
              <a:t>(saída)</a:t>
            </a:r>
          </a:p>
          <a:p>
            <a:pPr lvl="1">
              <a:buBlip>
                <a:blip r:embed="rId3"/>
              </a:buBlip>
            </a:pPr>
            <a:endParaRPr lang="pt-BR" dirty="0">
              <a:cs typeface="Calibri" panose="020F0502020204030204"/>
            </a:endParaRPr>
          </a:p>
          <a:p>
            <a:pPr>
              <a:buBlip>
                <a:blip r:embed="rId3"/>
              </a:buBlip>
            </a:pPr>
            <a:r>
              <a:rPr lang="pt-BR" dirty="0">
                <a:cs typeface="Calibri" panose="020F0502020204030204"/>
              </a:rPr>
              <a:t>A partir do Java 7, temos a versão aprimorada do </a:t>
            </a:r>
            <a:r>
              <a:rPr lang="pt-BR" b="1" dirty="0" err="1">
                <a:solidFill>
                  <a:srgbClr val="045ABD"/>
                </a:solidFill>
                <a:cs typeface="Calibri" panose="020F0502020204030204"/>
              </a:rPr>
              <a:t>java.nio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 (non-</a:t>
            </a:r>
            <a:r>
              <a:rPr lang="pt-BR" b="1" dirty="0" err="1">
                <a:solidFill>
                  <a:srgbClr val="045ABD"/>
                </a:solidFill>
                <a:cs typeface="Calibri" panose="020F0502020204030204"/>
              </a:rPr>
              <a:t>blocking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 </a:t>
            </a:r>
            <a:r>
              <a:rPr lang="pt-BR" b="1" i="1" dirty="0">
                <a:solidFill>
                  <a:srgbClr val="045ABD"/>
                </a:solidFill>
                <a:cs typeface="Calibri" panose="020F0502020204030204"/>
              </a:rPr>
              <a:t>input/output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)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cs typeface="Calibri" panose="020F0502020204030204"/>
              </a:rPr>
              <a:t>Vem sendo aprimorada a cada nova versão do Java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cs typeface="Calibri" panose="020F0502020204030204"/>
              </a:rPr>
              <a:t>Baseada em 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Path</a:t>
            </a:r>
            <a:r>
              <a:rPr lang="pt-BR" dirty="0">
                <a:cs typeface="Calibri" panose="020F0502020204030204"/>
              </a:rPr>
              <a:t>, 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Paths</a:t>
            </a:r>
            <a:r>
              <a:rPr lang="pt-BR" b="1" dirty="0">
                <a:cs typeface="Calibri" panose="020F0502020204030204"/>
              </a:rPr>
              <a:t> </a:t>
            </a:r>
            <a:r>
              <a:rPr lang="pt-BR" dirty="0">
                <a:cs typeface="Calibri" panose="020F0502020204030204"/>
              </a:rPr>
              <a:t>e </a:t>
            </a:r>
            <a:r>
              <a:rPr lang="pt-BR" b="1" dirty="0">
                <a:solidFill>
                  <a:srgbClr val="045ABD"/>
                </a:solidFill>
                <a:cs typeface="Calibri" panose="020F0502020204030204"/>
              </a:rPr>
              <a:t>Files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Lendo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Antes de lermos um arquivo, precisamos </a:t>
            </a:r>
            <a:r>
              <a:rPr lang="pt-BR" b="1" i="1" dirty="0">
                <a:solidFill>
                  <a:srgbClr val="045ABD"/>
                </a:solidFill>
              </a:rPr>
              <a:t>ter</a:t>
            </a:r>
            <a:r>
              <a:rPr lang="pt-BR" b="1" i="1" dirty="0"/>
              <a:t> </a:t>
            </a:r>
            <a:r>
              <a:rPr lang="pt-BR" dirty="0"/>
              <a:t>um arquivo. Podemos criar arquivos em qualquer diretório. Para facilitar nosso aprendizado, faremos isso na raiz onde está o projeto que estamos trabalhando na IDE.</a:t>
            </a:r>
          </a:p>
          <a:p>
            <a:pPr>
              <a:buBlip>
                <a:blip r:embed="rId3"/>
              </a:buBlip>
            </a:pPr>
            <a:r>
              <a:rPr lang="pt-BR" dirty="0"/>
              <a:t>Podemos fazer isso, inclusive, dentro da própria IDE, sem utilizar o explorador de arquivos do sistema operacional.</a:t>
            </a:r>
          </a:p>
          <a:p>
            <a:pPr>
              <a:buBlip>
                <a:blip r:embed="rId3"/>
              </a:buBlip>
            </a:pPr>
            <a:r>
              <a:rPr lang="pt-BR" dirty="0"/>
              <a:t>Vamos criar um arquivo chamado “configuracao.txt”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Considere que já existe um projeto e faça as seguintes operações (nesse exemplo estou no projeto Aula-14)</a:t>
            </a:r>
          </a:p>
          <a:p>
            <a:pPr>
              <a:buBlip>
                <a:blip r:embed="rId3"/>
              </a:buBlip>
            </a:pPr>
            <a:r>
              <a:rPr lang="pt-BR" dirty="0"/>
              <a:t>Botão direito no projeto -&gt; New (Novo) -&gt; File (Arquivo)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01340-30B6-C0BB-6751-3F61E76D5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682" y="3514457"/>
            <a:ext cx="10459649" cy="18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D108A092-3A99-D04C-82EB-D93A6508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398" y="1646238"/>
            <a:ext cx="3455020" cy="4476730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Dê o nome configuracao.txt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F3522-E9F3-C90E-BAE7-5B230B0F4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1" y="2743404"/>
            <a:ext cx="8294701" cy="17097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07223-B358-194A-B9B7-8B1C1A1BCC7F}"/>
              </a:ext>
            </a:extLst>
          </p:cNvPr>
          <p:cNvSpPr/>
          <p:nvPr/>
        </p:nvSpPr>
        <p:spPr>
          <a:xfrm>
            <a:off x="1341751" y="3687284"/>
            <a:ext cx="2280223" cy="469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0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Observe que foi criado, na raiz, um arquivo chamado “configuracao.txt”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Você pode utilizar o explorador de arquivos do seu sistema operacional para verificar que, de fato, está criado esse arquivo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que vamos ler?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Com o arquivo aberto, escreva algo que lhe agrade!</a:t>
            </a:r>
          </a:p>
          <a:p>
            <a:pPr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538419-B25B-23E2-2E03-BDB30993D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025" y="2581981"/>
            <a:ext cx="7505949" cy="22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8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classe </a:t>
            </a:r>
            <a:r>
              <a:rPr lang="pt-BR" b="1" i="1" dirty="0">
                <a:solidFill>
                  <a:srgbClr val="045ABD"/>
                </a:solidFill>
              </a:rPr>
              <a:t>Path</a:t>
            </a:r>
            <a:r>
              <a:rPr lang="pt-BR" dirty="0"/>
              <a:t> e </a:t>
            </a:r>
            <a:r>
              <a:rPr lang="pt-BR" b="1" i="1" dirty="0">
                <a:solidFill>
                  <a:srgbClr val="045ABD"/>
                </a:solidFill>
              </a:rPr>
              <a:t>Paths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5C6A1C5-D3CD-4FF5-8272-72B5594A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1238614" cy="4476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cs typeface="Calibri"/>
              </a:rPr>
              <a:t>A </a:t>
            </a:r>
            <a:r>
              <a:rPr lang="pt-BR" b="1" i="1" dirty="0">
                <a:solidFill>
                  <a:srgbClr val="045ABD"/>
                </a:solidFill>
                <a:cs typeface="Calibri"/>
              </a:rPr>
              <a:t>interface</a:t>
            </a:r>
            <a:r>
              <a:rPr lang="pt-BR" b="1" i="1" dirty="0">
                <a:cs typeface="Calibri"/>
              </a:rPr>
              <a:t> 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Path</a:t>
            </a:r>
            <a:r>
              <a:rPr lang="pt-BR" dirty="0">
                <a:cs typeface="Calibri"/>
              </a:rPr>
              <a:t> representa um arquivo (caminho para um arquivo)</a:t>
            </a:r>
          </a:p>
          <a:p>
            <a:r>
              <a:rPr lang="pt-BR" dirty="0">
                <a:cs typeface="Calibri"/>
              </a:rPr>
              <a:t>Podemos realizar várias operações nesse arquivo como:</a:t>
            </a:r>
          </a:p>
          <a:p>
            <a:pPr lvl="1"/>
            <a:r>
              <a:rPr lang="pt-BR" dirty="0">
                <a:cs typeface="Calibri"/>
              </a:rPr>
              <a:t>Buscar o caminho: </a:t>
            </a:r>
            <a:r>
              <a:rPr lang="pt-BR" b="1" dirty="0" err="1">
                <a:solidFill>
                  <a:srgbClr val="045ABD"/>
                </a:solidFill>
                <a:cs typeface="Calibri"/>
              </a:rPr>
              <a:t>getParent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();</a:t>
            </a:r>
          </a:p>
          <a:p>
            <a:pPr lvl="1"/>
            <a:r>
              <a:rPr lang="pt-BR" dirty="0">
                <a:cs typeface="Calibri"/>
              </a:rPr>
              <a:t>Buscar o nome: </a:t>
            </a:r>
            <a:r>
              <a:rPr lang="pt-BR" b="1" dirty="0" err="1">
                <a:solidFill>
                  <a:srgbClr val="045ABD"/>
                </a:solidFill>
                <a:cs typeface="Calibri"/>
              </a:rPr>
              <a:t>getFileName</a:t>
            </a:r>
            <a:r>
              <a:rPr lang="pt-BR" b="1" dirty="0">
                <a:solidFill>
                  <a:srgbClr val="045ABD"/>
                </a:solidFill>
                <a:cs typeface="Calibri"/>
              </a:rPr>
              <a:t>();</a:t>
            </a:r>
          </a:p>
          <a:p>
            <a:pPr marL="457200" lvl="1" indent="0">
              <a:buNone/>
            </a:pPr>
            <a:endParaRPr lang="pt-BR" dirty="0">
              <a:cs typeface="Calibri"/>
            </a:endParaRPr>
          </a:p>
        </p:txBody>
      </p:sp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C79F02F2-296C-46B2-9BDF-82339CEDA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108" y="2904037"/>
            <a:ext cx="3923370" cy="32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0E4E87-6780-4385-B8CF-CDC453E6BEC6}"/>
</file>

<file path=customXml/itemProps2.xml><?xml version="1.0" encoding="utf-8"?>
<ds:datastoreItem xmlns:ds="http://schemas.openxmlformats.org/officeDocument/2006/customXml" ds:itemID="{35ED75D5-B766-456A-A97F-3EAA69C9C1ED}"/>
</file>

<file path=customXml/itemProps3.xml><?xml version="1.0" encoding="utf-8"?>
<ds:datastoreItem xmlns:ds="http://schemas.openxmlformats.org/officeDocument/2006/customXml" ds:itemID="{92E1ADB7-E189-40C7-A0AF-0F68480EA493}"/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675</Words>
  <Application>Microsoft Office PowerPoint</Application>
  <PresentationFormat>Widescreen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Tema do Office</vt:lpstr>
      <vt:lpstr>                         C206/C06 – Programação Orientada a Objetos com Java   Leitura e Escrita de Arquivos</vt:lpstr>
      <vt:lpstr>API (Application Programming Interface)</vt:lpstr>
      <vt:lpstr>Java IO e Java NIO</vt:lpstr>
      <vt:lpstr>Lendo Arquivos</vt:lpstr>
      <vt:lpstr>Arquivos</vt:lpstr>
      <vt:lpstr>PowerPoint Presentation</vt:lpstr>
      <vt:lpstr>Arquivos</vt:lpstr>
      <vt:lpstr>O que vamos ler?</vt:lpstr>
      <vt:lpstr>A classe Path e Paths</vt:lpstr>
      <vt:lpstr>Como funciona a classe Paths?</vt:lpstr>
      <vt:lpstr>A classe Files</vt:lpstr>
      <vt:lpstr>Files – readAllLines()</vt:lpstr>
      <vt:lpstr>Files – readString()</vt:lpstr>
      <vt:lpstr>Files – writeString()</vt:lpstr>
      <vt:lpstr>Exercício 1 </vt:lpstr>
      <vt:lpstr>Exercício 1 (Cont.) </vt:lpstr>
      <vt:lpstr>Resolução dos Exercícios</vt:lpstr>
      <vt:lpstr>Material Complementar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243</cp:revision>
  <dcterms:created xsi:type="dcterms:W3CDTF">2021-05-15T12:36:41Z</dcterms:created>
  <dcterms:modified xsi:type="dcterms:W3CDTF">2024-05-05T17:47:28Z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