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552" r:id="rId4"/>
    <p:sldId id="609" r:id="rId5"/>
    <p:sldId id="610" r:id="rId6"/>
    <p:sldId id="611" r:id="rId7"/>
    <p:sldId id="612" r:id="rId8"/>
    <p:sldId id="613" r:id="rId9"/>
    <p:sldId id="614" r:id="rId10"/>
    <p:sldId id="607" r:id="rId11"/>
    <p:sldId id="615" r:id="rId12"/>
    <p:sldId id="616" r:id="rId13"/>
    <p:sldId id="619" r:id="rId14"/>
    <p:sldId id="618" r:id="rId15"/>
    <p:sldId id="418" r:id="rId16"/>
    <p:sldId id="30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yllipe Lima" initials="PL" lastIdx="1" clrIdx="0">
    <p:extLst>
      <p:ext uri="{19B8F6BF-5375-455C-9EA6-DF929625EA0E}">
        <p15:presenceInfo xmlns:p15="http://schemas.microsoft.com/office/powerpoint/2012/main" userId="afbdb2a7827722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4787" autoAdjust="0"/>
  </p:normalViewPr>
  <p:slideViewPr>
    <p:cSldViewPr snapToGrid="0">
      <p:cViewPr varScale="1">
        <p:scale>
          <a:sx n="96" d="100"/>
          <a:sy n="96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695373DB-9EA9-477A-BFA3-8E2CCF19CAFE}"/>
    <pc:docChg chg="undo custSel addSld delSld modSld">
      <pc:chgData name="Phyllipe Lima" userId="afbdb2a7827722fd" providerId="LiveId" clId="{695373DB-9EA9-477A-BFA3-8E2CCF19CAFE}" dt="2020-05-18T18:03:27.952" v="7562" actId="20577"/>
      <pc:docMkLst>
        <pc:docMk/>
      </pc:docMkLst>
      <pc:sldChg chg="add">
        <pc:chgData name="Phyllipe Lima" userId="afbdb2a7827722fd" providerId="LiveId" clId="{695373DB-9EA9-477A-BFA3-8E2CCF19CAFE}" dt="2020-05-18T17:30:04.473" v="6466"/>
        <pc:sldMkLst>
          <pc:docMk/>
          <pc:sldMk cId="1792216109" sldId="304"/>
        </pc:sldMkLst>
      </pc:sldChg>
      <pc:sldChg chg="modSp add mod">
        <pc:chgData name="Phyllipe Lima" userId="afbdb2a7827722fd" providerId="LiveId" clId="{695373DB-9EA9-477A-BFA3-8E2CCF19CAFE}" dt="2020-05-18T17:33:47.728" v="6504" actId="20577"/>
        <pc:sldMkLst>
          <pc:docMk/>
          <pc:sldMk cId="3771346874" sldId="418"/>
        </pc:sldMkLst>
        <pc:spChg chg="mod">
          <ac:chgData name="Phyllipe Lima" userId="afbdb2a7827722fd" providerId="LiveId" clId="{695373DB-9EA9-477A-BFA3-8E2CCF19CAFE}" dt="2020-05-18T17:33:47.728" v="6504" actId="20577"/>
          <ac:spMkLst>
            <pc:docMk/>
            <pc:sldMk cId="3771346874" sldId="418"/>
            <ac:spMk id="10" creationId="{B49B171B-8E2E-4B50-ADB2-87B0FC0D608E}"/>
          </ac:spMkLst>
        </pc:spChg>
      </pc:sldChg>
      <pc:sldChg chg="modSp">
        <pc:chgData name="Phyllipe Lima" userId="afbdb2a7827722fd" providerId="LiveId" clId="{695373DB-9EA9-477A-BFA3-8E2CCF19CAFE}" dt="2020-05-18T17:54:47.570" v="7437" actId="20577"/>
        <pc:sldMkLst>
          <pc:docMk/>
          <pc:sldMk cId="3676248412" sldId="552"/>
        </pc:sldMkLst>
        <pc:spChg chg="mod">
          <ac:chgData name="Phyllipe Lima" userId="afbdb2a7827722fd" providerId="LiveId" clId="{695373DB-9EA9-477A-BFA3-8E2CCF19CAFE}" dt="2020-05-18T17:54:47.570" v="7437" actId="20577"/>
          <ac:spMkLst>
            <pc:docMk/>
            <pc:sldMk cId="3676248412" sldId="552"/>
            <ac:spMk id="20" creationId="{E7348EF6-F717-4B64-81C8-C8EE326948A3}"/>
          </ac:spMkLst>
        </pc:spChg>
      </pc:sldChg>
      <pc:sldChg chg="addSp delSp modSp mod delAnim modAnim">
        <pc:chgData name="Phyllipe Lima" userId="afbdb2a7827722fd" providerId="LiveId" clId="{695373DB-9EA9-477A-BFA3-8E2CCF19CAFE}" dt="2020-05-18T12:55:44.979" v="774" actId="20577"/>
        <pc:sldMkLst>
          <pc:docMk/>
          <pc:sldMk cId="1760826423" sldId="555"/>
        </pc:sldMkLst>
        <pc:spChg chg="add del mod">
          <ac:chgData name="Phyllipe Lima" userId="afbdb2a7827722fd" providerId="LiveId" clId="{695373DB-9EA9-477A-BFA3-8E2CCF19CAFE}" dt="2020-05-18T12:45:45.396" v="29" actId="478"/>
          <ac:spMkLst>
            <pc:docMk/>
            <pc:sldMk cId="1760826423" sldId="555"/>
            <ac:spMk id="3" creationId="{13FCA409-0000-465D-8830-2AA5FF640A59}"/>
          </ac:spMkLst>
        </pc:spChg>
        <pc:spChg chg="add mod">
          <ac:chgData name="Phyllipe Lima" userId="afbdb2a7827722fd" providerId="LiveId" clId="{695373DB-9EA9-477A-BFA3-8E2CCF19CAFE}" dt="2020-05-18T12:55:44.979" v="774" actId="20577"/>
          <ac:spMkLst>
            <pc:docMk/>
            <pc:sldMk cId="1760826423" sldId="555"/>
            <ac:spMk id="11" creationId="{8923F837-88F5-42D4-A12E-782D7F60B653}"/>
          </ac:spMkLst>
        </pc:spChg>
        <pc:spChg chg="del">
          <ac:chgData name="Phyllipe Lima" userId="afbdb2a7827722fd" providerId="LiveId" clId="{695373DB-9EA9-477A-BFA3-8E2CCF19CAFE}" dt="2020-05-18T12:45:43.759" v="28" actId="478"/>
          <ac:spMkLst>
            <pc:docMk/>
            <pc:sldMk cId="1760826423" sldId="555"/>
            <ac:spMk id="25" creationId="{CDB0EA0B-36FA-44AA-8F8E-15CBA45E67A6}"/>
          </ac:spMkLst>
        </pc:spChg>
        <pc:picChg chg="add del mod">
          <ac:chgData name="Phyllipe Lima" userId="afbdb2a7827722fd" providerId="LiveId" clId="{695373DB-9EA9-477A-BFA3-8E2CCF19CAFE}" dt="2020-05-18T12:50:02.695" v="389" actId="478"/>
          <ac:picMkLst>
            <pc:docMk/>
            <pc:sldMk cId="1760826423" sldId="555"/>
            <ac:picMk id="4" creationId="{ACF46BE8-41FF-4E16-9973-BD307B6937FA}"/>
          </ac:picMkLst>
        </pc:picChg>
        <pc:picChg chg="add mod ord">
          <ac:chgData name="Phyllipe Lima" userId="afbdb2a7827722fd" providerId="LiveId" clId="{695373DB-9EA9-477A-BFA3-8E2CCF19CAFE}" dt="2020-05-18T12:51:47.745" v="479" actId="167"/>
          <ac:picMkLst>
            <pc:docMk/>
            <pc:sldMk cId="1760826423" sldId="555"/>
            <ac:picMk id="9" creationId="{C1E7F407-963F-4ABF-8EEC-8E65151577FB}"/>
          </ac:picMkLst>
        </pc:picChg>
        <pc:picChg chg="del">
          <ac:chgData name="Phyllipe Lima" userId="afbdb2a7827722fd" providerId="LiveId" clId="{695373DB-9EA9-477A-BFA3-8E2CCF19CAFE}" dt="2020-05-18T12:45:42.073" v="27" actId="478"/>
          <ac:picMkLst>
            <pc:docMk/>
            <pc:sldMk cId="1760826423" sldId="555"/>
            <ac:picMk id="27" creationId="{D7EE8566-D4EA-4BC9-BD9F-814A3D5EF5BA}"/>
          </ac:picMkLst>
        </pc:picChg>
      </pc:sldChg>
      <pc:sldChg chg="del">
        <pc:chgData name="Phyllipe Lima" userId="afbdb2a7827722fd" providerId="LiveId" clId="{695373DB-9EA9-477A-BFA3-8E2CCF19CAFE}" dt="2020-05-18T14:29:14.943" v="2666" actId="47"/>
        <pc:sldMkLst>
          <pc:docMk/>
          <pc:sldMk cId="93762816" sldId="556"/>
        </pc:sldMkLst>
      </pc:sldChg>
      <pc:sldChg chg="del">
        <pc:chgData name="Phyllipe Lima" userId="afbdb2a7827722fd" providerId="LiveId" clId="{695373DB-9EA9-477A-BFA3-8E2CCF19CAFE}" dt="2020-05-18T14:30:52.827" v="2671" actId="47"/>
        <pc:sldMkLst>
          <pc:docMk/>
          <pc:sldMk cId="3726448559" sldId="557"/>
        </pc:sldMkLst>
      </pc:sldChg>
      <pc:sldChg chg="del">
        <pc:chgData name="Phyllipe Lima" userId="afbdb2a7827722fd" providerId="LiveId" clId="{695373DB-9EA9-477A-BFA3-8E2CCF19CAFE}" dt="2020-05-18T14:29:17.403" v="2667" actId="47"/>
        <pc:sldMkLst>
          <pc:docMk/>
          <pc:sldMk cId="2501985779" sldId="558"/>
        </pc:sldMkLst>
      </pc:sldChg>
      <pc:sldChg chg="modSp">
        <pc:chgData name="Phyllipe Lima" userId="afbdb2a7827722fd" providerId="LiveId" clId="{695373DB-9EA9-477A-BFA3-8E2CCF19CAFE}" dt="2020-05-18T17:55:25.833" v="7444" actId="20577"/>
        <pc:sldMkLst>
          <pc:docMk/>
          <pc:sldMk cId="4039475156" sldId="572"/>
        </pc:sldMkLst>
        <pc:spChg chg="mod">
          <ac:chgData name="Phyllipe Lima" userId="afbdb2a7827722fd" providerId="LiveId" clId="{695373DB-9EA9-477A-BFA3-8E2CCF19CAFE}" dt="2020-05-18T17:55:25.833" v="7444" actId="20577"/>
          <ac:spMkLst>
            <pc:docMk/>
            <pc:sldMk cId="4039475156" sldId="572"/>
            <ac:spMk id="20" creationId="{E7348EF6-F717-4B64-81C8-C8EE326948A3}"/>
          </ac:spMkLst>
        </pc:spChg>
      </pc:sldChg>
      <pc:sldChg chg="modSp">
        <pc:chgData name="Phyllipe Lima" userId="afbdb2a7827722fd" providerId="LiveId" clId="{695373DB-9EA9-477A-BFA3-8E2CCF19CAFE}" dt="2020-05-18T17:55:42.236" v="7454" actId="20577"/>
        <pc:sldMkLst>
          <pc:docMk/>
          <pc:sldMk cId="3715881057" sldId="574"/>
        </pc:sldMkLst>
        <pc:spChg chg="mod">
          <ac:chgData name="Phyllipe Lima" userId="afbdb2a7827722fd" providerId="LiveId" clId="{695373DB-9EA9-477A-BFA3-8E2CCF19CAFE}" dt="2020-05-18T17:55:42.236" v="7454" actId="20577"/>
          <ac:spMkLst>
            <pc:docMk/>
            <pc:sldMk cId="3715881057" sldId="574"/>
            <ac:spMk id="20" creationId="{E7348EF6-F717-4B64-81C8-C8EE326948A3}"/>
          </ac:spMkLst>
        </pc:spChg>
      </pc:sldChg>
      <pc:sldChg chg="modSp">
        <pc:chgData name="Phyllipe Lima" userId="afbdb2a7827722fd" providerId="LiveId" clId="{695373DB-9EA9-477A-BFA3-8E2CCF19CAFE}" dt="2020-05-18T12:41:47.605" v="25" actId="20577"/>
        <pc:sldMkLst>
          <pc:docMk/>
          <pc:sldMk cId="2260712290" sldId="575"/>
        </pc:sldMkLst>
        <pc:spChg chg="mod">
          <ac:chgData name="Phyllipe Lima" userId="afbdb2a7827722fd" providerId="LiveId" clId="{695373DB-9EA9-477A-BFA3-8E2CCF19CAFE}" dt="2020-05-18T12:41:47.605" v="25" actId="20577"/>
          <ac:spMkLst>
            <pc:docMk/>
            <pc:sldMk cId="2260712290" sldId="575"/>
            <ac:spMk id="20" creationId="{E7348EF6-F717-4B64-81C8-C8EE326948A3}"/>
          </ac:spMkLst>
        </pc:spChg>
      </pc:sldChg>
      <pc:sldChg chg="del">
        <pc:chgData name="Phyllipe Lima" userId="afbdb2a7827722fd" providerId="LiveId" clId="{695373DB-9EA9-477A-BFA3-8E2CCF19CAFE}" dt="2020-05-18T12:42:07.551" v="26" actId="47"/>
        <pc:sldMkLst>
          <pc:docMk/>
          <pc:sldMk cId="2374347565" sldId="576"/>
        </pc:sldMkLst>
      </pc:sldChg>
      <pc:sldChg chg="addSp delSp modSp add mod modAnim">
        <pc:chgData name="Phyllipe Lima" userId="afbdb2a7827722fd" providerId="LiveId" clId="{695373DB-9EA9-477A-BFA3-8E2CCF19CAFE}" dt="2020-05-18T13:39:26.334" v="978" actId="1582"/>
        <pc:sldMkLst>
          <pc:docMk/>
          <pc:sldMk cId="3373490404" sldId="576"/>
        </pc:sldMkLst>
        <pc:spChg chg="add mod">
          <ac:chgData name="Phyllipe Lima" userId="afbdb2a7827722fd" providerId="LiveId" clId="{695373DB-9EA9-477A-BFA3-8E2CCF19CAFE}" dt="2020-05-18T13:39:26.334" v="978" actId="1582"/>
          <ac:spMkLst>
            <pc:docMk/>
            <pc:sldMk cId="3373490404" sldId="576"/>
            <ac:spMk id="3" creationId="{8A16533E-5931-4518-9BF8-92F03C0CC77D}"/>
          </ac:spMkLst>
        </pc:spChg>
        <pc:spChg chg="mod">
          <ac:chgData name="Phyllipe Lima" userId="afbdb2a7827722fd" providerId="LiveId" clId="{695373DB-9EA9-477A-BFA3-8E2CCF19CAFE}" dt="2020-05-18T13:38:20.429" v="970" actId="20577"/>
          <ac:spMkLst>
            <pc:docMk/>
            <pc:sldMk cId="3373490404" sldId="576"/>
            <ac:spMk id="11" creationId="{8923F837-88F5-42D4-A12E-782D7F60B653}"/>
          </ac:spMkLst>
        </pc:spChg>
        <pc:picChg chg="add mod">
          <ac:chgData name="Phyllipe Lima" userId="afbdb2a7827722fd" providerId="LiveId" clId="{695373DB-9EA9-477A-BFA3-8E2CCF19CAFE}" dt="2020-05-18T13:38:27.106" v="974" actId="1076"/>
          <ac:picMkLst>
            <pc:docMk/>
            <pc:sldMk cId="3373490404" sldId="576"/>
            <ac:picMk id="2" creationId="{030ED845-EF85-4658-91CF-F1354442FDA4}"/>
          </ac:picMkLst>
        </pc:picChg>
        <pc:picChg chg="del">
          <ac:chgData name="Phyllipe Lima" userId="afbdb2a7827722fd" providerId="LiveId" clId="{695373DB-9EA9-477A-BFA3-8E2CCF19CAFE}" dt="2020-05-18T13:38:21.905" v="971" actId="478"/>
          <ac:picMkLst>
            <pc:docMk/>
            <pc:sldMk cId="3373490404" sldId="576"/>
            <ac:picMk id="9" creationId="{C1E7F407-963F-4ABF-8EEC-8E65151577FB}"/>
          </ac:picMkLst>
        </pc:picChg>
      </pc:sldChg>
      <pc:sldChg chg="addSp delSp modSp add mod modAnim">
        <pc:chgData name="Phyllipe Lima" userId="afbdb2a7827722fd" providerId="LiveId" clId="{695373DB-9EA9-477A-BFA3-8E2CCF19CAFE}" dt="2020-05-18T13:59:46.836" v="1615" actId="20577"/>
        <pc:sldMkLst>
          <pc:docMk/>
          <pc:sldMk cId="938216772" sldId="577"/>
        </pc:sldMkLst>
        <pc:spChg chg="del">
          <ac:chgData name="Phyllipe Lima" userId="afbdb2a7827722fd" providerId="LiveId" clId="{695373DB-9EA9-477A-BFA3-8E2CCF19CAFE}" dt="2020-05-18T13:58:12.413" v="1438" actId="478"/>
          <ac:spMkLst>
            <pc:docMk/>
            <pc:sldMk cId="938216772" sldId="577"/>
            <ac:spMk id="3" creationId="{8A16533E-5931-4518-9BF8-92F03C0CC77D}"/>
          </ac:spMkLst>
        </pc:spChg>
        <pc:spChg chg="mod">
          <ac:chgData name="Phyllipe Lima" userId="afbdb2a7827722fd" providerId="LiveId" clId="{695373DB-9EA9-477A-BFA3-8E2CCF19CAFE}" dt="2020-05-18T13:59:46.836" v="1615" actId="20577"/>
          <ac:spMkLst>
            <pc:docMk/>
            <pc:sldMk cId="938216772" sldId="577"/>
            <ac:spMk id="11" creationId="{8923F837-88F5-42D4-A12E-782D7F60B653}"/>
          </ac:spMkLst>
        </pc:spChg>
        <pc:picChg chg="del">
          <ac:chgData name="Phyllipe Lima" userId="afbdb2a7827722fd" providerId="LiveId" clId="{695373DB-9EA9-477A-BFA3-8E2CCF19CAFE}" dt="2020-05-18T13:58:11.493" v="1437" actId="478"/>
          <ac:picMkLst>
            <pc:docMk/>
            <pc:sldMk cId="938216772" sldId="577"/>
            <ac:picMk id="2" creationId="{030ED845-EF85-4658-91CF-F1354442FDA4}"/>
          </ac:picMkLst>
        </pc:picChg>
        <pc:picChg chg="add">
          <ac:chgData name="Phyllipe Lima" userId="afbdb2a7827722fd" providerId="LiveId" clId="{695373DB-9EA9-477A-BFA3-8E2CCF19CAFE}" dt="2020-05-18T13:58:45.182" v="1439"/>
          <ac:picMkLst>
            <pc:docMk/>
            <pc:sldMk cId="938216772" sldId="577"/>
            <ac:picMk id="4" creationId="{D8FF3EAF-3127-4FB7-AA79-9203AA57BA26}"/>
          </ac:picMkLst>
        </pc:picChg>
      </pc:sldChg>
      <pc:sldChg chg="addSp delSp modSp add mod modAnim">
        <pc:chgData name="Phyllipe Lima" userId="afbdb2a7827722fd" providerId="LiveId" clId="{695373DB-9EA9-477A-BFA3-8E2CCF19CAFE}" dt="2020-05-18T17:58:14.206" v="7457" actId="20577"/>
        <pc:sldMkLst>
          <pc:docMk/>
          <pc:sldMk cId="1526479756" sldId="578"/>
        </pc:sldMkLst>
        <pc:spChg chg="add mod">
          <ac:chgData name="Phyllipe Lima" userId="afbdb2a7827722fd" providerId="LiveId" clId="{695373DB-9EA9-477A-BFA3-8E2CCF19CAFE}" dt="2020-05-18T14:05:42.767" v="2082" actId="14100"/>
          <ac:spMkLst>
            <pc:docMk/>
            <pc:sldMk cId="1526479756" sldId="578"/>
            <ac:spMk id="9" creationId="{14AA5958-9AC8-4BAC-8A3F-8CF142561CCB}"/>
          </ac:spMkLst>
        </pc:spChg>
        <pc:spChg chg="add del mod">
          <ac:chgData name="Phyllipe Lima" userId="afbdb2a7827722fd" providerId="LiveId" clId="{695373DB-9EA9-477A-BFA3-8E2CCF19CAFE}" dt="2020-05-18T14:09:16.215" v="2092" actId="478"/>
          <ac:spMkLst>
            <pc:docMk/>
            <pc:sldMk cId="1526479756" sldId="578"/>
            <ac:spMk id="10" creationId="{5CADED49-B001-48F5-A7C5-6DC27B5DC494}"/>
          </ac:spMkLst>
        </pc:spChg>
        <pc:spChg chg="mod">
          <ac:chgData name="Phyllipe Lima" userId="afbdb2a7827722fd" providerId="LiveId" clId="{695373DB-9EA9-477A-BFA3-8E2CCF19CAFE}" dt="2020-05-18T17:58:14.206" v="7457" actId="20577"/>
          <ac:spMkLst>
            <pc:docMk/>
            <pc:sldMk cId="1526479756" sldId="578"/>
            <ac:spMk id="11" creationId="{8923F837-88F5-42D4-A12E-782D7F60B653}"/>
          </ac:spMkLst>
        </pc:spChg>
        <pc:picChg chg="add del mod">
          <ac:chgData name="Phyllipe Lima" userId="afbdb2a7827722fd" providerId="LiveId" clId="{695373DB-9EA9-477A-BFA3-8E2CCF19CAFE}" dt="2020-05-18T14:08:56.647" v="2086" actId="478"/>
          <ac:picMkLst>
            <pc:docMk/>
            <pc:sldMk cId="1526479756" sldId="578"/>
            <ac:picMk id="2" creationId="{72324AFC-1C46-4771-BCD6-11D301732C97}"/>
          </ac:picMkLst>
        </pc:picChg>
        <pc:picChg chg="add del mod ord">
          <ac:chgData name="Phyllipe Lima" userId="afbdb2a7827722fd" providerId="LiveId" clId="{695373DB-9EA9-477A-BFA3-8E2CCF19CAFE}" dt="2020-05-18T14:10:02.878" v="2093" actId="478"/>
          <ac:picMkLst>
            <pc:docMk/>
            <pc:sldMk cId="1526479756" sldId="578"/>
            <ac:picMk id="3" creationId="{F693A41D-A292-4430-B37F-46508BF9A99F}"/>
          </ac:picMkLst>
        </pc:picChg>
        <pc:picChg chg="del">
          <ac:chgData name="Phyllipe Lima" userId="afbdb2a7827722fd" providerId="LiveId" clId="{695373DB-9EA9-477A-BFA3-8E2CCF19CAFE}" dt="2020-05-18T14:03:11.495" v="1956" actId="478"/>
          <ac:picMkLst>
            <pc:docMk/>
            <pc:sldMk cId="1526479756" sldId="578"/>
            <ac:picMk id="4" creationId="{D8FF3EAF-3127-4FB7-AA79-9203AA57BA26}"/>
          </ac:picMkLst>
        </pc:picChg>
        <pc:picChg chg="add mod ord">
          <ac:chgData name="Phyllipe Lima" userId="afbdb2a7827722fd" providerId="LiveId" clId="{695373DB-9EA9-477A-BFA3-8E2CCF19CAFE}" dt="2020-05-18T14:10:11.432" v="2104" actId="1036"/>
          <ac:picMkLst>
            <pc:docMk/>
            <pc:sldMk cId="1526479756" sldId="578"/>
            <ac:picMk id="12" creationId="{CFBB953B-221A-4203-A1A3-331691C90430}"/>
          </ac:picMkLst>
        </pc:picChg>
      </pc:sldChg>
      <pc:sldChg chg="addSp delSp modSp add mod modAnim">
        <pc:chgData name="Phyllipe Lima" userId="afbdb2a7827722fd" providerId="LiveId" clId="{695373DB-9EA9-477A-BFA3-8E2CCF19CAFE}" dt="2020-05-18T14:19:23.145" v="2311" actId="20577"/>
        <pc:sldMkLst>
          <pc:docMk/>
          <pc:sldMk cId="3162886066" sldId="579"/>
        </pc:sldMkLst>
        <pc:spChg chg="del">
          <ac:chgData name="Phyllipe Lima" userId="afbdb2a7827722fd" providerId="LiveId" clId="{695373DB-9EA9-477A-BFA3-8E2CCF19CAFE}" dt="2020-05-18T14:11:45.669" v="2295" actId="478"/>
          <ac:spMkLst>
            <pc:docMk/>
            <pc:sldMk cId="3162886066" sldId="579"/>
            <ac:spMk id="9" creationId="{14AA5958-9AC8-4BAC-8A3F-8CF142561CCB}"/>
          </ac:spMkLst>
        </pc:spChg>
        <pc:spChg chg="mod">
          <ac:chgData name="Phyllipe Lima" userId="afbdb2a7827722fd" providerId="LiveId" clId="{695373DB-9EA9-477A-BFA3-8E2CCF19CAFE}" dt="2020-05-18T14:19:23.145" v="2311" actId="20577"/>
          <ac:spMkLst>
            <pc:docMk/>
            <pc:sldMk cId="3162886066" sldId="579"/>
            <ac:spMk id="11" creationId="{8923F837-88F5-42D4-A12E-782D7F60B653}"/>
          </ac:spMkLst>
        </pc:spChg>
        <pc:picChg chg="add mod">
          <ac:chgData name="Phyllipe Lima" userId="afbdb2a7827722fd" providerId="LiveId" clId="{695373DB-9EA9-477A-BFA3-8E2CCF19CAFE}" dt="2020-05-18T14:12:35.404" v="2301" actId="1076"/>
          <ac:picMkLst>
            <pc:docMk/>
            <pc:sldMk cId="3162886066" sldId="579"/>
            <ac:picMk id="2" creationId="{F3204C54-E546-403A-B43E-8C7ECF8FCAE1}"/>
          </ac:picMkLst>
        </pc:picChg>
        <pc:picChg chg="del">
          <ac:chgData name="Phyllipe Lima" userId="afbdb2a7827722fd" providerId="LiveId" clId="{695373DB-9EA9-477A-BFA3-8E2CCF19CAFE}" dt="2020-05-18T14:11:44.796" v="2294" actId="478"/>
          <ac:picMkLst>
            <pc:docMk/>
            <pc:sldMk cId="3162886066" sldId="579"/>
            <ac:picMk id="12" creationId="{CFBB953B-221A-4203-A1A3-331691C90430}"/>
          </ac:picMkLst>
        </pc:picChg>
      </pc:sldChg>
      <pc:sldChg chg="addSp delSp modSp add mod modAnim">
        <pc:chgData name="Phyllipe Lima" userId="afbdb2a7827722fd" providerId="LiveId" clId="{695373DB-9EA9-477A-BFA3-8E2CCF19CAFE}" dt="2020-05-18T14:22:30.984" v="2395" actId="1076"/>
        <pc:sldMkLst>
          <pc:docMk/>
          <pc:sldMk cId="3573619424" sldId="580"/>
        </pc:sldMkLst>
        <pc:spChg chg="mod">
          <ac:chgData name="Phyllipe Lima" userId="afbdb2a7827722fd" providerId="LiveId" clId="{695373DB-9EA9-477A-BFA3-8E2CCF19CAFE}" dt="2020-05-18T14:19:57.996" v="2392" actId="20577"/>
          <ac:spMkLst>
            <pc:docMk/>
            <pc:sldMk cId="3573619424" sldId="580"/>
            <ac:spMk id="11" creationId="{8923F837-88F5-42D4-A12E-782D7F60B653}"/>
          </ac:spMkLst>
        </pc:spChg>
        <pc:picChg chg="del">
          <ac:chgData name="Phyllipe Lima" userId="afbdb2a7827722fd" providerId="LiveId" clId="{695373DB-9EA9-477A-BFA3-8E2CCF19CAFE}" dt="2020-05-18T14:20:00.453" v="2393" actId="478"/>
          <ac:picMkLst>
            <pc:docMk/>
            <pc:sldMk cId="3573619424" sldId="580"/>
            <ac:picMk id="2" creationId="{F3204C54-E546-403A-B43E-8C7ECF8FCAE1}"/>
          </ac:picMkLst>
        </pc:picChg>
        <pc:picChg chg="add mod">
          <ac:chgData name="Phyllipe Lima" userId="afbdb2a7827722fd" providerId="LiveId" clId="{695373DB-9EA9-477A-BFA3-8E2CCF19CAFE}" dt="2020-05-18T14:22:30.984" v="2395" actId="1076"/>
          <ac:picMkLst>
            <pc:docMk/>
            <pc:sldMk cId="3573619424" sldId="580"/>
            <ac:picMk id="3" creationId="{24717A31-AFAB-40F7-88D3-0FBEA842A9D4}"/>
          </ac:picMkLst>
        </pc:picChg>
      </pc:sldChg>
      <pc:sldChg chg="addSp delSp modSp add mod modAnim">
        <pc:chgData name="Phyllipe Lima" userId="afbdb2a7827722fd" providerId="LiveId" clId="{695373DB-9EA9-477A-BFA3-8E2CCF19CAFE}" dt="2020-05-18T16:16:00.461" v="2793" actId="20577"/>
        <pc:sldMkLst>
          <pc:docMk/>
          <pc:sldMk cId="3787541237" sldId="581"/>
        </pc:sldMkLst>
        <pc:spChg chg="mod">
          <ac:chgData name="Phyllipe Lima" userId="afbdb2a7827722fd" providerId="LiveId" clId="{695373DB-9EA9-477A-BFA3-8E2CCF19CAFE}" dt="2020-05-18T16:16:00.461" v="2793" actId="20577"/>
          <ac:spMkLst>
            <pc:docMk/>
            <pc:sldMk cId="3787541237" sldId="581"/>
            <ac:spMk id="11" creationId="{8923F837-88F5-42D4-A12E-782D7F60B653}"/>
          </ac:spMkLst>
        </pc:spChg>
        <pc:picChg chg="add del mod">
          <ac:chgData name="Phyllipe Lima" userId="afbdb2a7827722fd" providerId="LiveId" clId="{695373DB-9EA9-477A-BFA3-8E2CCF19CAFE}" dt="2020-05-18T14:28:54.296" v="2661" actId="478"/>
          <ac:picMkLst>
            <pc:docMk/>
            <pc:sldMk cId="3787541237" sldId="581"/>
            <ac:picMk id="2" creationId="{FE167280-00C3-4FC8-BF51-0F39EC1C81E2}"/>
          </ac:picMkLst>
        </pc:picChg>
        <pc:picChg chg="del mod">
          <ac:chgData name="Phyllipe Lima" userId="afbdb2a7827722fd" providerId="LiveId" clId="{695373DB-9EA9-477A-BFA3-8E2CCF19CAFE}" dt="2020-05-18T14:23:13.527" v="2537" actId="478"/>
          <ac:picMkLst>
            <pc:docMk/>
            <pc:sldMk cId="3787541237" sldId="581"/>
            <ac:picMk id="3" creationId="{24717A31-AFAB-40F7-88D3-0FBEA842A9D4}"/>
          </ac:picMkLst>
        </pc:picChg>
        <pc:picChg chg="add mod">
          <ac:chgData name="Phyllipe Lima" userId="afbdb2a7827722fd" providerId="LiveId" clId="{695373DB-9EA9-477A-BFA3-8E2CCF19CAFE}" dt="2020-05-18T14:28:58.317" v="2663" actId="1076"/>
          <ac:picMkLst>
            <pc:docMk/>
            <pc:sldMk cId="3787541237" sldId="581"/>
            <ac:picMk id="4" creationId="{9CA1275D-7338-4A01-A867-91AECA307B03}"/>
          </ac:picMkLst>
        </pc:picChg>
      </pc:sldChg>
      <pc:sldChg chg="add del">
        <pc:chgData name="Phyllipe Lima" userId="afbdb2a7827722fd" providerId="LiveId" clId="{695373DB-9EA9-477A-BFA3-8E2CCF19CAFE}" dt="2020-05-18T17:58:50.783" v="7458" actId="47"/>
        <pc:sldMkLst>
          <pc:docMk/>
          <pc:sldMk cId="2576340598" sldId="582"/>
        </pc:sldMkLst>
      </pc:sldChg>
      <pc:sldChg chg="addSp delSp modSp add mod addAnim delAnim modAnim">
        <pc:chgData name="Phyllipe Lima" userId="afbdb2a7827722fd" providerId="LiveId" clId="{695373DB-9EA9-477A-BFA3-8E2CCF19CAFE}" dt="2020-05-18T17:06:27.014" v="4934" actId="20577"/>
        <pc:sldMkLst>
          <pc:docMk/>
          <pc:sldMk cId="4076405002" sldId="583"/>
        </pc:sldMkLst>
        <pc:spChg chg="add del mod">
          <ac:chgData name="Phyllipe Lima" userId="afbdb2a7827722fd" providerId="LiveId" clId="{695373DB-9EA9-477A-BFA3-8E2CCF19CAFE}" dt="2020-05-18T16:17:00.317" v="2799" actId="478"/>
          <ac:spMkLst>
            <pc:docMk/>
            <pc:sldMk cId="4076405002" sldId="583"/>
            <ac:spMk id="3" creationId="{CDEDC6B1-7C39-4215-ADF2-40894F04B671}"/>
          </ac:spMkLst>
        </pc:spChg>
        <pc:spChg chg="add del mod">
          <ac:chgData name="Phyllipe Lima" userId="afbdb2a7827722fd" providerId="LiveId" clId="{695373DB-9EA9-477A-BFA3-8E2CCF19CAFE}" dt="2020-05-18T16:17:00.015" v="2798"/>
          <ac:spMkLst>
            <pc:docMk/>
            <pc:sldMk cId="4076405002" sldId="583"/>
            <ac:spMk id="9" creationId="{ADDA22E7-59B1-4B64-83C7-F4DDFB31312A}"/>
          </ac:spMkLst>
        </pc:spChg>
        <pc:spChg chg="add del mod">
          <ac:chgData name="Phyllipe Lima" userId="afbdb2a7827722fd" providerId="LiveId" clId="{695373DB-9EA9-477A-BFA3-8E2CCF19CAFE}" dt="2020-05-18T17:06:27.014" v="4934" actId="20577"/>
          <ac:spMkLst>
            <pc:docMk/>
            <pc:sldMk cId="4076405002" sldId="583"/>
            <ac:spMk id="11" creationId="{8923F837-88F5-42D4-A12E-782D7F60B653}"/>
          </ac:spMkLst>
        </pc:spChg>
        <pc:spChg chg="add mod">
          <ac:chgData name="Phyllipe Lima" userId="afbdb2a7827722fd" providerId="LiveId" clId="{695373DB-9EA9-477A-BFA3-8E2CCF19CAFE}" dt="2020-05-18T16:17:25.472" v="2823" actId="113"/>
          <ac:spMkLst>
            <pc:docMk/>
            <pc:sldMk cId="4076405002" sldId="583"/>
            <ac:spMk id="12" creationId="{DE5DBE98-9198-44B8-AB73-7390A158D5B2}"/>
          </ac:spMkLst>
        </pc:spChg>
        <pc:picChg chg="del">
          <ac:chgData name="Phyllipe Lima" userId="afbdb2a7827722fd" providerId="LiveId" clId="{695373DB-9EA9-477A-BFA3-8E2CCF19CAFE}" dt="2020-05-18T16:17:13.350" v="2800" actId="478"/>
          <ac:picMkLst>
            <pc:docMk/>
            <pc:sldMk cId="4076405002" sldId="583"/>
            <ac:picMk id="4" creationId="{9CA1275D-7338-4A01-A867-91AECA307B03}"/>
          </ac:picMkLst>
        </pc:picChg>
      </pc:sldChg>
      <pc:sldChg chg="addSp delSp modSp add mod delAnim modAnim">
        <pc:chgData name="Phyllipe Lima" userId="afbdb2a7827722fd" providerId="LiveId" clId="{695373DB-9EA9-477A-BFA3-8E2CCF19CAFE}" dt="2020-05-18T16:34:26.023" v="4084" actId="1076"/>
        <pc:sldMkLst>
          <pc:docMk/>
          <pc:sldMk cId="3386846" sldId="584"/>
        </pc:sldMkLst>
        <pc:spChg chg="add del mod">
          <ac:chgData name="Phyllipe Lima" userId="afbdb2a7827722fd" providerId="LiveId" clId="{695373DB-9EA9-477A-BFA3-8E2CCF19CAFE}" dt="2020-05-18T16:32:05.561" v="3839" actId="478"/>
          <ac:spMkLst>
            <pc:docMk/>
            <pc:sldMk cId="3386846" sldId="584"/>
            <ac:spMk id="3" creationId="{6D2F1AD9-06E9-41D2-92E9-EA21AB32257E}"/>
          </ac:spMkLst>
        </pc:spChg>
        <pc:spChg chg="add del mod">
          <ac:chgData name="Phyllipe Lima" userId="afbdb2a7827722fd" providerId="LiveId" clId="{695373DB-9EA9-477A-BFA3-8E2CCF19CAFE}" dt="2020-05-18T16:32:36.283" v="3862" actId="478"/>
          <ac:spMkLst>
            <pc:docMk/>
            <pc:sldMk cId="3386846" sldId="584"/>
            <ac:spMk id="10" creationId="{F340AE91-5967-4F58-81E6-97D93566BB86}"/>
          </ac:spMkLst>
        </pc:spChg>
        <pc:spChg chg="del mod">
          <ac:chgData name="Phyllipe Lima" userId="afbdb2a7827722fd" providerId="LiveId" clId="{695373DB-9EA9-477A-BFA3-8E2CCF19CAFE}" dt="2020-05-18T16:32:34.532" v="3861" actId="478"/>
          <ac:spMkLst>
            <pc:docMk/>
            <pc:sldMk cId="3386846" sldId="584"/>
            <ac:spMk id="11" creationId="{8923F837-88F5-42D4-A12E-782D7F60B653}"/>
          </ac:spMkLst>
        </pc:spChg>
        <pc:spChg chg="del">
          <ac:chgData name="Phyllipe Lima" userId="afbdb2a7827722fd" providerId="LiveId" clId="{695373DB-9EA9-477A-BFA3-8E2CCF19CAFE}" dt="2020-05-18T16:32:04.599" v="3838" actId="478"/>
          <ac:spMkLst>
            <pc:docMk/>
            <pc:sldMk cId="3386846" sldId="584"/>
            <ac:spMk id="12" creationId="{DE5DBE98-9198-44B8-AB73-7390A158D5B2}"/>
          </ac:spMkLst>
        </pc:spChg>
        <pc:spChg chg="add mod">
          <ac:chgData name="Phyllipe Lima" userId="afbdb2a7827722fd" providerId="LiveId" clId="{695373DB-9EA9-477A-BFA3-8E2CCF19CAFE}" dt="2020-05-18T16:34:05.063" v="4082" actId="14100"/>
          <ac:spMkLst>
            <pc:docMk/>
            <pc:sldMk cId="3386846" sldId="584"/>
            <ac:spMk id="13" creationId="{52E6968A-8B83-4900-9BE2-256429AF807C}"/>
          </ac:spMkLst>
        </pc:spChg>
        <pc:picChg chg="add mod">
          <ac:chgData name="Phyllipe Lima" userId="afbdb2a7827722fd" providerId="LiveId" clId="{695373DB-9EA9-477A-BFA3-8E2CCF19CAFE}" dt="2020-05-18T16:32:20.717" v="3846" actId="1076"/>
          <ac:picMkLst>
            <pc:docMk/>
            <pc:sldMk cId="3386846" sldId="584"/>
            <ac:picMk id="4" creationId="{D54A6DE4-EFEF-4B7D-A98E-922A87E09D97}"/>
          </ac:picMkLst>
        </pc:picChg>
        <pc:picChg chg="add mod">
          <ac:chgData name="Phyllipe Lima" userId="afbdb2a7827722fd" providerId="LiveId" clId="{695373DB-9EA9-477A-BFA3-8E2CCF19CAFE}" dt="2020-05-18T16:34:26.023" v="4084" actId="1076"/>
          <ac:picMkLst>
            <pc:docMk/>
            <pc:sldMk cId="3386846" sldId="584"/>
            <ac:picMk id="14" creationId="{5F13D2E3-0C2B-4328-B9ED-DB87F8F5C0AB}"/>
          </ac:picMkLst>
        </pc:picChg>
      </pc:sldChg>
      <pc:sldChg chg="delSp modSp add mod modAnim">
        <pc:chgData name="Phyllipe Lima" userId="afbdb2a7827722fd" providerId="LiveId" clId="{695373DB-9EA9-477A-BFA3-8E2CCF19CAFE}" dt="2020-05-18T16:48:18.084" v="4683" actId="20577"/>
        <pc:sldMkLst>
          <pc:docMk/>
          <pc:sldMk cId="2392151489" sldId="585"/>
        </pc:sldMkLst>
        <pc:spChg chg="mod">
          <ac:chgData name="Phyllipe Lima" userId="afbdb2a7827722fd" providerId="LiveId" clId="{695373DB-9EA9-477A-BFA3-8E2CCF19CAFE}" dt="2020-05-18T16:48:18.084" v="4683" actId="20577"/>
          <ac:spMkLst>
            <pc:docMk/>
            <pc:sldMk cId="2392151489" sldId="585"/>
            <ac:spMk id="13" creationId="{52E6968A-8B83-4900-9BE2-256429AF807C}"/>
          </ac:spMkLst>
        </pc:spChg>
        <pc:picChg chg="del">
          <ac:chgData name="Phyllipe Lima" userId="afbdb2a7827722fd" providerId="LiveId" clId="{695373DB-9EA9-477A-BFA3-8E2CCF19CAFE}" dt="2020-05-18T16:34:34.213" v="4086" actId="478"/>
          <ac:picMkLst>
            <pc:docMk/>
            <pc:sldMk cId="2392151489" sldId="585"/>
            <ac:picMk id="4" creationId="{D54A6DE4-EFEF-4B7D-A98E-922A87E09D97}"/>
          </ac:picMkLst>
        </pc:picChg>
        <pc:picChg chg="del">
          <ac:chgData name="Phyllipe Lima" userId="afbdb2a7827722fd" providerId="LiveId" clId="{695373DB-9EA9-477A-BFA3-8E2CCF19CAFE}" dt="2020-05-18T16:47:56.613" v="4598" actId="478"/>
          <ac:picMkLst>
            <pc:docMk/>
            <pc:sldMk cId="2392151489" sldId="585"/>
            <ac:picMk id="14" creationId="{5F13D2E3-0C2B-4328-B9ED-DB87F8F5C0AB}"/>
          </ac:picMkLst>
        </pc:picChg>
      </pc:sldChg>
      <pc:sldChg chg="addSp delSp modSp add mod delAnim modAnim">
        <pc:chgData name="Phyllipe Lima" userId="afbdb2a7827722fd" providerId="LiveId" clId="{695373DB-9EA9-477A-BFA3-8E2CCF19CAFE}" dt="2020-05-18T18:01:34.457" v="7470" actId="20577"/>
        <pc:sldMkLst>
          <pc:docMk/>
          <pc:sldMk cId="2697885170" sldId="586"/>
        </pc:sldMkLst>
        <pc:spChg chg="add del mod">
          <ac:chgData name="Phyllipe Lima" userId="afbdb2a7827722fd" providerId="LiveId" clId="{695373DB-9EA9-477A-BFA3-8E2CCF19CAFE}" dt="2020-05-18T16:50:23.122" v="4686" actId="478"/>
          <ac:spMkLst>
            <pc:docMk/>
            <pc:sldMk cId="2697885170" sldId="586"/>
            <ac:spMk id="3" creationId="{84EF77D9-DF72-4F09-BBD3-09C2C2883E2D}"/>
          </ac:spMkLst>
        </pc:spChg>
        <pc:spChg chg="add mod">
          <ac:chgData name="Phyllipe Lima" userId="afbdb2a7827722fd" providerId="LiveId" clId="{695373DB-9EA9-477A-BFA3-8E2CCF19CAFE}" dt="2020-05-18T18:01:34.457" v="7470" actId="20577"/>
          <ac:spMkLst>
            <pc:docMk/>
            <pc:sldMk cId="2697885170" sldId="586"/>
            <ac:spMk id="11" creationId="{E63F1CF6-DA93-41A1-8C2D-19E53905B174}"/>
          </ac:spMkLst>
        </pc:spChg>
        <pc:spChg chg="del">
          <ac:chgData name="Phyllipe Lima" userId="afbdb2a7827722fd" providerId="LiveId" clId="{695373DB-9EA9-477A-BFA3-8E2CCF19CAFE}" dt="2020-05-18T16:50:21.850" v="4685" actId="478"/>
          <ac:spMkLst>
            <pc:docMk/>
            <pc:sldMk cId="2697885170" sldId="586"/>
            <ac:spMk id="13" creationId="{52E6968A-8B83-4900-9BE2-256429AF807C}"/>
          </ac:spMkLst>
        </pc:spChg>
        <pc:spChg chg="add mod">
          <ac:chgData name="Phyllipe Lima" userId="afbdb2a7827722fd" providerId="LiveId" clId="{695373DB-9EA9-477A-BFA3-8E2CCF19CAFE}" dt="2020-05-18T16:54:17.926" v="4876" actId="1076"/>
          <ac:spMkLst>
            <pc:docMk/>
            <pc:sldMk cId="2697885170" sldId="586"/>
            <ac:spMk id="14" creationId="{E32D6F67-47FA-45D7-9CAE-082225521004}"/>
          </ac:spMkLst>
        </pc:spChg>
        <pc:spChg chg="add mod">
          <ac:chgData name="Phyllipe Lima" userId="afbdb2a7827722fd" providerId="LiveId" clId="{695373DB-9EA9-477A-BFA3-8E2CCF19CAFE}" dt="2020-05-18T16:54:17.926" v="4876" actId="1076"/>
          <ac:spMkLst>
            <pc:docMk/>
            <pc:sldMk cId="2697885170" sldId="586"/>
            <ac:spMk id="15" creationId="{79B52AF8-9AF0-4A7C-8F17-0EC958315DC2}"/>
          </ac:spMkLst>
        </pc:spChg>
        <pc:picChg chg="add del mod">
          <ac:chgData name="Phyllipe Lima" userId="afbdb2a7827722fd" providerId="LiveId" clId="{695373DB-9EA9-477A-BFA3-8E2CCF19CAFE}" dt="2020-05-18T16:53:22.470" v="4862" actId="478"/>
          <ac:picMkLst>
            <pc:docMk/>
            <pc:sldMk cId="2697885170" sldId="586"/>
            <ac:picMk id="4" creationId="{E4C6161F-5D4F-4670-9FC5-FC0F2FF166BD}"/>
          </ac:picMkLst>
        </pc:picChg>
        <pc:picChg chg="add del mod modCrop">
          <ac:chgData name="Phyllipe Lima" userId="afbdb2a7827722fd" providerId="LiveId" clId="{695373DB-9EA9-477A-BFA3-8E2CCF19CAFE}" dt="2020-05-18T16:53:51.559" v="4867" actId="478"/>
          <ac:picMkLst>
            <pc:docMk/>
            <pc:sldMk cId="2697885170" sldId="586"/>
            <ac:picMk id="9" creationId="{6CDF91D9-A992-4CD4-A605-E5C95801F045}"/>
          </ac:picMkLst>
        </pc:picChg>
        <pc:picChg chg="add mod">
          <ac:chgData name="Phyllipe Lima" userId="afbdb2a7827722fd" providerId="LiveId" clId="{695373DB-9EA9-477A-BFA3-8E2CCF19CAFE}" dt="2020-05-18T16:53:25.951" v="4864" actId="1076"/>
          <ac:picMkLst>
            <pc:docMk/>
            <pc:sldMk cId="2697885170" sldId="586"/>
            <ac:picMk id="10" creationId="{8C07E9EF-0CE1-4F5A-94F9-B2E381CB17C2}"/>
          </ac:picMkLst>
        </pc:picChg>
        <pc:picChg chg="add mod">
          <ac:chgData name="Phyllipe Lima" userId="afbdb2a7827722fd" providerId="LiveId" clId="{695373DB-9EA9-477A-BFA3-8E2CCF19CAFE}" dt="2020-05-18T16:54:17.926" v="4876" actId="1076"/>
          <ac:picMkLst>
            <pc:docMk/>
            <pc:sldMk cId="2697885170" sldId="586"/>
            <ac:picMk id="12" creationId="{E2AC657C-0D02-4C7E-AF47-86FCE74CC371}"/>
          </ac:picMkLst>
        </pc:picChg>
        <pc:cxnChg chg="add mod">
          <ac:chgData name="Phyllipe Lima" userId="afbdb2a7827722fd" providerId="LiveId" clId="{695373DB-9EA9-477A-BFA3-8E2CCF19CAFE}" dt="2020-05-18T16:54:34.342" v="4882" actId="1582"/>
          <ac:cxnSpMkLst>
            <pc:docMk/>
            <pc:sldMk cId="2697885170" sldId="586"/>
            <ac:cxnSpMk id="17" creationId="{A9633782-959F-417F-8F68-1AA7E4B435A9}"/>
          </ac:cxnSpMkLst>
        </pc:cxnChg>
        <pc:cxnChg chg="add mod">
          <ac:chgData name="Phyllipe Lima" userId="afbdb2a7827722fd" providerId="LiveId" clId="{695373DB-9EA9-477A-BFA3-8E2CCF19CAFE}" dt="2020-05-18T16:54:34.342" v="4882" actId="1582"/>
          <ac:cxnSpMkLst>
            <pc:docMk/>
            <pc:sldMk cId="2697885170" sldId="586"/>
            <ac:cxnSpMk id="18" creationId="{55CE0948-21FA-425F-8B07-9A2916995D24}"/>
          </ac:cxnSpMkLst>
        </pc:cxnChg>
      </pc:sldChg>
      <pc:sldChg chg="modSp add mod modAnim">
        <pc:chgData name="Phyllipe Lima" userId="afbdb2a7827722fd" providerId="LiveId" clId="{695373DB-9EA9-477A-BFA3-8E2CCF19CAFE}" dt="2020-05-18T18:01:53.068" v="7472" actId="20577"/>
        <pc:sldMkLst>
          <pc:docMk/>
          <pc:sldMk cId="663644011" sldId="587"/>
        </pc:sldMkLst>
        <pc:spChg chg="mod">
          <ac:chgData name="Phyllipe Lima" userId="afbdb2a7827722fd" providerId="LiveId" clId="{695373DB-9EA9-477A-BFA3-8E2CCF19CAFE}" dt="2020-05-18T18:01:53.068" v="7472" actId="20577"/>
          <ac:spMkLst>
            <pc:docMk/>
            <pc:sldMk cId="663644011" sldId="587"/>
            <ac:spMk id="11" creationId="{8923F837-88F5-42D4-A12E-782D7F60B653}"/>
          </ac:spMkLst>
        </pc:spChg>
        <pc:spChg chg="mod">
          <ac:chgData name="Phyllipe Lima" userId="afbdb2a7827722fd" providerId="LiveId" clId="{695373DB-9EA9-477A-BFA3-8E2CCF19CAFE}" dt="2020-05-18T16:55:20.161" v="4932" actId="20577"/>
          <ac:spMkLst>
            <pc:docMk/>
            <pc:sldMk cId="663644011" sldId="587"/>
            <ac:spMk id="12" creationId="{DE5DBE98-9198-44B8-AB73-7390A158D5B2}"/>
          </ac:spMkLst>
        </pc:spChg>
      </pc:sldChg>
      <pc:sldChg chg="add del">
        <pc:chgData name="Phyllipe Lima" userId="afbdb2a7827722fd" providerId="LiveId" clId="{695373DB-9EA9-477A-BFA3-8E2CCF19CAFE}" dt="2020-05-18T16:54:47.581" v="4884" actId="47"/>
        <pc:sldMkLst>
          <pc:docMk/>
          <pc:sldMk cId="837417000" sldId="587"/>
        </pc:sldMkLst>
      </pc:sldChg>
      <pc:sldChg chg="addSp delSp modSp add mod delAnim">
        <pc:chgData name="Phyllipe Lima" userId="afbdb2a7827722fd" providerId="LiveId" clId="{695373DB-9EA9-477A-BFA3-8E2CCF19CAFE}" dt="2020-05-18T17:11:40.191" v="5537" actId="14100"/>
        <pc:sldMkLst>
          <pc:docMk/>
          <pc:sldMk cId="1449384888" sldId="588"/>
        </pc:sldMkLst>
        <pc:spChg chg="add del mod">
          <ac:chgData name="Phyllipe Lima" userId="afbdb2a7827722fd" providerId="LiveId" clId="{695373DB-9EA9-477A-BFA3-8E2CCF19CAFE}" dt="2020-05-18T17:11:12.552" v="5523" actId="478"/>
          <ac:spMkLst>
            <pc:docMk/>
            <pc:sldMk cId="1449384888" sldId="588"/>
            <ac:spMk id="3" creationId="{7DCE4C54-D028-4E78-A647-76866642A789}"/>
          </ac:spMkLst>
        </pc:spChg>
        <pc:spChg chg="add del mod">
          <ac:chgData name="Phyllipe Lima" userId="afbdb2a7827722fd" providerId="LiveId" clId="{695373DB-9EA9-477A-BFA3-8E2CCF19CAFE}" dt="2020-05-18T17:11:14.489" v="5525" actId="478"/>
          <ac:spMkLst>
            <pc:docMk/>
            <pc:sldMk cId="1449384888" sldId="588"/>
            <ac:spMk id="9" creationId="{3A1EBDEF-29DA-4AA7-BD69-FF2CE315EB54}"/>
          </ac:spMkLst>
        </pc:spChg>
        <pc:spChg chg="del">
          <ac:chgData name="Phyllipe Lima" userId="afbdb2a7827722fd" providerId="LiveId" clId="{695373DB-9EA9-477A-BFA3-8E2CCF19CAFE}" dt="2020-05-18T17:11:10.266" v="5522" actId="478"/>
          <ac:spMkLst>
            <pc:docMk/>
            <pc:sldMk cId="1449384888" sldId="588"/>
            <ac:spMk id="11" creationId="{8923F837-88F5-42D4-A12E-782D7F60B653}"/>
          </ac:spMkLst>
        </pc:spChg>
        <pc:spChg chg="del">
          <ac:chgData name="Phyllipe Lima" userId="afbdb2a7827722fd" providerId="LiveId" clId="{695373DB-9EA9-477A-BFA3-8E2CCF19CAFE}" dt="2020-05-18T17:11:13.585" v="5524" actId="478"/>
          <ac:spMkLst>
            <pc:docMk/>
            <pc:sldMk cId="1449384888" sldId="588"/>
            <ac:spMk id="12" creationId="{DE5DBE98-9198-44B8-AB73-7390A158D5B2}"/>
          </ac:spMkLst>
        </pc:spChg>
        <pc:spChg chg="add mod">
          <ac:chgData name="Phyllipe Lima" userId="afbdb2a7827722fd" providerId="LiveId" clId="{695373DB-9EA9-477A-BFA3-8E2CCF19CAFE}" dt="2020-05-18T17:11:28.055" v="5531" actId="14100"/>
          <ac:spMkLst>
            <pc:docMk/>
            <pc:sldMk cId="1449384888" sldId="588"/>
            <ac:spMk id="13" creationId="{43607D73-C8F1-4935-BE46-E49B5DC9A1A6}"/>
          </ac:spMkLst>
        </pc:spChg>
        <pc:spChg chg="add mod">
          <ac:chgData name="Phyllipe Lima" userId="afbdb2a7827722fd" providerId="LiveId" clId="{695373DB-9EA9-477A-BFA3-8E2CCF19CAFE}" dt="2020-05-18T17:11:40.191" v="5537" actId="14100"/>
          <ac:spMkLst>
            <pc:docMk/>
            <pc:sldMk cId="1449384888" sldId="588"/>
            <ac:spMk id="14" creationId="{0D57E6BE-F45B-4E83-A6DB-367392035786}"/>
          </ac:spMkLst>
        </pc:spChg>
        <pc:picChg chg="add mod">
          <ac:chgData name="Phyllipe Lima" userId="afbdb2a7827722fd" providerId="LiveId" clId="{695373DB-9EA9-477A-BFA3-8E2CCF19CAFE}" dt="2020-05-18T17:11:18.287" v="5527" actId="1076"/>
          <ac:picMkLst>
            <pc:docMk/>
            <pc:sldMk cId="1449384888" sldId="588"/>
            <ac:picMk id="10" creationId="{8B7F88EE-E065-4D9E-8AFC-4E2DB0BB46BC}"/>
          </ac:picMkLst>
        </pc:picChg>
      </pc:sldChg>
      <pc:sldChg chg="addSp delSp modSp add mod modAnim addCm">
        <pc:chgData name="Phyllipe Lima" userId="afbdb2a7827722fd" providerId="LiveId" clId="{695373DB-9EA9-477A-BFA3-8E2CCF19CAFE}" dt="2020-05-18T18:02:24.537" v="7474" actId="114"/>
        <pc:sldMkLst>
          <pc:docMk/>
          <pc:sldMk cId="3137999090" sldId="589"/>
        </pc:sldMkLst>
        <pc:spChg chg="add del mod">
          <ac:chgData name="Phyllipe Lima" userId="afbdb2a7827722fd" providerId="LiveId" clId="{695373DB-9EA9-477A-BFA3-8E2CCF19CAFE}" dt="2020-05-18T17:11:49.441" v="5540" actId="478"/>
          <ac:spMkLst>
            <pc:docMk/>
            <pc:sldMk cId="3137999090" sldId="589"/>
            <ac:spMk id="3" creationId="{6164B31C-F734-40E2-8452-85555E437400}"/>
          </ac:spMkLst>
        </pc:spChg>
        <pc:spChg chg="mod">
          <ac:chgData name="Phyllipe Lima" userId="afbdb2a7827722fd" providerId="LiveId" clId="{695373DB-9EA9-477A-BFA3-8E2CCF19CAFE}" dt="2020-05-18T18:02:24.537" v="7474" actId="114"/>
          <ac:spMkLst>
            <pc:docMk/>
            <pc:sldMk cId="3137999090" sldId="589"/>
            <ac:spMk id="11" creationId="{8923F837-88F5-42D4-A12E-782D7F60B653}"/>
          </ac:spMkLst>
        </pc:spChg>
        <pc:spChg chg="del">
          <ac:chgData name="Phyllipe Lima" userId="afbdb2a7827722fd" providerId="LiveId" clId="{695373DB-9EA9-477A-BFA3-8E2CCF19CAFE}" dt="2020-05-18T17:11:48.113" v="5539" actId="478"/>
          <ac:spMkLst>
            <pc:docMk/>
            <pc:sldMk cId="3137999090" sldId="589"/>
            <ac:spMk id="12" creationId="{DE5DBE98-9198-44B8-AB73-7390A158D5B2}"/>
          </ac:spMkLst>
        </pc:spChg>
      </pc:sldChg>
      <pc:sldChg chg="addSp delSp modSp add mod">
        <pc:chgData name="Phyllipe Lima" userId="afbdb2a7827722fd" providerId="LiveId" clId="{695373DB-9EA9-477A-BFA3-8E2CCF19CAFE}" dt="2020-05-18T17:23:55.035" v="6299" actId="14100"/>
        <pc:sldMkLst>
          <pc:docMk/>
          <pc:sldMk cId="3121466727" sldId="590"/>
        </pc:sldMkLst>
        <pc:spChg chg="mod">
          <ac:chgData name="Phyllipe Lima" userId="afbdb2a7827722fd" providerId="LiveId" clId="{695373DB-9EA9-477A-BFA3-8E2CCF19CAFE}" dt="2020-05-18T17:23:48.763" v="6297" actId="14100"/>
          <ac:spMkLst>
            <pc:docMk/>
            <pc:sldMk cId="3121466727" sldId="590"/>
            <ac:spMk id="13" creationId="{43607D73-C8F1-4935-BE46-E49B5DC9A1A6}"/>
          </ac:spMkLst>
        </pc:spChg>
        <pc:spChg chg="mod">
          <ac:chgData name="Phyllipe Lima" userId="afbdb2a7827722fd" providerId="LiveId" clId="{695373DB-9EA9-477A-BFA3-8E2CCF19CAFE}" dt="2020-05-18T17:23:55.035" v="6299" actId="14100"/>
          <ac:spMkLst>
            <pc:docMk/>
            <pc:sldMk cId="3121466727" sldId="590"/>
            <ac:spMk id="14" creationId="{0D57E6BE-F45B-4E83-A6DB-367392035786}"/>
          </ac:spMkLst>
        </pc:spChg>
        <pc:picChg chg="add ord">
          <ac:chgData name="Phyllipe Lima" userId="afbdb2a7827722fd" providerId="LiveId" clId="{695373DB-9EA9-477A-BFA3-8E2CCF19CAFE}" dt="2020-05-18T17:23:38.611" v="6294" actId="167"/>
          <ac:picMkLst>
            <pc:docMk/>
            <pc:sldMk cId="3121466727" sldId="590"/>
            <ac:picMk id="2" creationId="{4E2873CB-AB76-4642-8093-1C17D89BEED8}"/>
          </ac:picMkLst>
        </pc:picChg>
        <pc:picChg chg="del">
          <ac:chgData name="Phyllipe Lima" userId="afbdb2a7827722fd" providerId="LiveId" clId="{695373DB-9EA9-477A-BFA3-8E2CCF19CAFE}" dt="2020-05-18T17:23:35.516" v="6292" actId="478"/>
          <ac:picMkLst>
            <pc:docMk/>
            <pc:sldMk cId="3121466727" sldId="590"/>
            <ac:picMk id="10" creationId="{8B7F88EE-E065-4D9E-8AFC-4E2DB0BB46BC}"/>
          </ac:picMkLst>
        </pc:picChg>
      </pc:sldChg>
      <pc:sldChg chg="addSp delSp modSp add mod delAnim modAnim">
        <pc:chgData name="Phyllipe Lima" userId="afbdb2a7827722fd" providerId="LiveId" clId="{695373DB-9EA9-477A-BFA3-8E2CCF19CAFE}" dt="2020-05-18T17:30:26.558" v="6471"/>
        <pc:sldMkLst>
          <pc:docMk/>
          <pc:sldMk cId="2164935430" sldId="591"/>
        </pc:sldMkLst>
        <pc:spChg chg="add del mod">
          <ac:chgData name="Phyllipe Lima" userId="afbdb2a7827722fd" providerId="LiveId" clId="{695373DB-9EA9-477A-BFA3-8E2CCF19CAFE}" dt="2020-05-18T17:27:13.445" v="6450" actId="478"/>
          <ac:spMkLst>
            <pc:docMk/>
            <pc:sldMk cId="2164935430" sldId="591"/>
            <ac:spMk id="4" creationId="{F5CFB365-D4B2-4956-8050-3DB664B64D4F}"/>
          </ac:spMkLst>
        </pc:spChg>
        <pc:spChg chg="del mod">
          <ac:chgData name="Phyllipe Lima" userId="afbdb2a7827722fd" providerId="LiveId" clId="{695373DB-9EA9-477A-BFA3-8E2CCF19CAFE}" dt="2020-05-18T17:27:11.706" v="6449" actId="478"/>
          <ac:spMkLst>
            <pc:docMk/>
            <pc:sldMk cId="2164935430" sldId="591"/>
            <ac:spMk id="11" creationId="{8923F837-88F5-42D4-A12E-782D7F60B653}"/>
          </ac:spMkLst>
        </pc:spChg>
        <pc:spChg chg="add mod">
          <ac:chgData name="Phyllipe Lima" userId="afbdb2a7827722fd" providerId="LiveId" clId="{695373DB-9EA9-477A-BFA3-8E2CCF19CAFE}" dt="2020-05-18T17:28:54.441" v="6457" actId="14100"/>
          <ac:spMkLst>
            <pc:docMk/>
            <pc:sldMk cId="2164935430" sldId="591"/>
            <ac:spMk id="12" creationId="{F0DA0358-E75A-4957-9D03-EB0177C128A3}"/>
          </ac:spMkLst>
        </pc:spChg>
        <pc:spChg chg="add mod">
          <ac:chgData name="Phyllipe Lima" userId="afbdb2a7827722fd" providerId="LiveId" clId="{695373DB-9EA9-477A-BFA3-8E2CCF19CAFE}" dt="2020-05-18T17:29:00.378" v="6459" actId="1076"/>
          <ac:spMkLst>
            <pc:docMk/>
            <pc:sldMk cId="2164935430" sldId="591"/>
            <ac:spMk id="13" creationId="{763BF509-5D81-432E-9094-1CA56D8349CB}"/>
          </ac:spMkLst>
        </pc:spChg>
        <pc:spChg chg="add del mod">
          <ac:chgData name="Phyllipe Lima" userId="afbdb2a7827722fd" providerId="LiveId" clId="{695373DB-9EA9-477A-BFA3-8E2CCF19CAFE}" dt="2020-05-18T17:30:26.558" v="6471"/>
          <ac:spMkLst>
            <pc:docMk/>
            <pc:sldMk cId="2164935430" sldId="591"/>
            <ac:spMk id="19" creationId="{F322C9B3-0CF0-40F4-B0C3-ED2FA6F058B2}"/>
          </ac:spMkLst>
        </pc:spChg>
        <pc:spChg chg="add del mod">
          <ac:chgData name="Phyllipe Lima" userId="afbdb2a7827722fd" providerId="LiveId" clId="{695373DB-9EA9-477A-BFA3-8E2CCF19CAFE}" dt="2020-05-18T17:30:26.253" v="6470"/>
          <ac:spMkLst>
            <pc:docMk/>
            <pc:sldMk cId="2164935430" sldId="591"/>
            <ac:spMk id="20" creationId="{5E0A36E1-B83E-44F5-ADB8-5AE4E63144E4}"/>
          </ac:spMkLst>
        </pc:spChg>
        <pc:picChg chg="add mod">
          <ac:chgData name="Phyllipe Lima" userId="afbdb2a7827722fd" providerId="LiveId" clId="{695373DB-9EA9-477A-BFA3-8E2CCF19CAFE}" dt="2020-05-18T17:27:06.297" v="6448" actId="1076"/>
          <ac:picMkLst>
            <pc:docMk/>
            <pc:sldMk cId="2164935430" sldId="591"/>
            <ac:picMk id="2" creationId="{039C5746-9666-43E7-94BD-A6B4233E121F}"/>
          </ac:picMkLst>
        </pc:picChg>
        <pc:picChg chg="add mod">
          <ac:chgData name="Phyllipe Lima" userId="afbdb2a7827722fd" providerId="LiveId" clId="{695373DB-9EA9-477A-BFA3-8E2CCF19CAFE}" dt="2020-05-18T17:28:38.489" v="6452" actId="1076"/>
          <ac:picMkLst>
            <pc:docMk/>
            <pc:sldMk cId="2164935430" sldId="591"/>
            <ac:picMk id="9" creationId="{7963810D-21C9-40D5-A503-275CD0D2B14E}"/>
          </ac:picMkLst>
        </pc:picChg>
        <pc:cxnChg chg="add mod">
          <ac:chgData name="Phyllipe Lima" userId="afbdb2a7827722fd" providerId="LiveId" clId="{695373DB-9EA9-477A-BFA3-8E2CCF19CAFE}" dt="2020-05-18T17:29:12.481" v="6462" actId="14100"/>
          <ac:cxnSpMkLst>
            <pc:docMk/>
            <pc:sldMk cId="2164935430" sldId="591"/>
            <ac:cxnSpMk id="14" creationId="{BDBAE92B-8731-4594-92DD-DAABF1E90495}"/>
          </ac:cxnSpMkLst>
        </pc:cxnChg>
        <pc:cxnChg chg="add mod">
          <ac:chgData name="Phyllipe Lima" userId="afbdb2a7827722fd" providerId="LiveId" clId="{695373DB-9EA9-477A-BFA3-8E2CCF19CAFE}" dt="2020-05-18T17:29:18.201" v="6464" actId="14100"/>
          <ac:cxnSpMkLst>
            <pc:docMk/>
            <pc:sldMk cId="2164935430" sldId="591"/>
            <ac:cxnSpMk id="15" creationId="{940F818C-21EB-470B-9C09-4AE0CC18A3F1}"/>
          </ac:cxnSpMkLst>
        </pc:cxnChg>
      </pc:sldChg>
      <pc:sldChg chg="addSp delSp modSp add mod">
        <pc:chgData name="Phyllipe Lima" userId="afbdb2a7827722fd" providerId="LiveId" clId="{695373DB-9EA9-477A-BFA3-8E2CCF19CAFE}" dt="2020-05-18T17:34:58.958" v="6507" actId="1076"/>
        <pc:sldMkLst>
          <pc:docMk/>
          <pc:sldMk cId="3694651703" sldId="592"/>
        </pc:sldMkLst>
        <pc:spChg chg="mod">
          <ac:chgData name="Phyllipe Lima" userId="afbdb2a7827722fd" providerId="LiveId" clId="{695373DB-9EA9-477A-BFA3-8E2CCF19CAFE}" dt="2020-05-18T17:30:35.399" v="6483" actId="6549"/>
          <ac:spMkLst>
            <pc:docMk/>
            <pc:sldMk cId="3694651703" sldId="592"/>
            <ac:spMk id="2" creationId="{00000000-0000-0000-0000-000000000000}"/>
          </ac:spMkLst>
        </pc:spChg>
        <pc:spChg chg="mod">
          <ac:chgData name="Phyllipe Lima" userId="afbdb2a7827722fd" providerId="LiveId" clId="{695373DB-9EA9-477A-BFA3-8E2CCF19CAFE}" dt="2020-05-18T17:32:03.374" v="6485" actId="20577"/>
          <ac:spMkLst>
            <pc:docMk/>
            <pc:sldMk cId="3694651703" sldId="592"/>
            <ac:spMk id="10" creationId="{B49B171B-8E2E-4B50-ADB2-87B0FC0D608E}"/>
          </ac:spMkLst>
        </pc:spChg>
        <pc:picChg chg="add mod">
          <ac:chgData name="Phyllipe Lima" userId="afbdb2a7827722fd" providerId="LiveId" clId="{695373DB-9EA9-477A-BFA3-8E2CCF19CAFE}" dt="2020-05-18T17:34:58.958" v="6507" actId="1076"/>
          <ac:picMkLst>
            <pc:docMk/>
            <pc:sldMk cId="3694651703" sldId="592"/>
            <ac:picMk id="9" creationId="{2B889142-F846-404A-BDF4-98CF66011B2B}"/>
          </ac:picMkLst>
        </pc:picChg>
        <pc:picChg chg="del">
          <ac:chgData name="Phyllipe Lima" userId="afbdb2a7827722fd" providerId="LiveId" clId="{695373DB-9EA9-477A-BFA3-8E2CCF19CAFE}" dt="2020-05-18T17:34:56.348" v="6505" actId="478"/>
          <ac:picMkLst>
            <pc:docMk/>
            <pc:sldMk cId="3694651703" sldId="592"/>
            <ac:picMk id="1026" creationId="{D4EA277A-03C9-4436-933A-379B9919037E}"/>
          </ac:picMkLst>
        </pc:picChg>
      </pc:sldChg>
      <pc:sldChg chg="modSp add mod modAnim">
        <pc:chgData name="Phyllipe Lima" userId="afbdb2a7827722fd" providerId="LiveId" clId="{695373DB-9EA9-477A-BFA3-8E2CCF19CAFE}" dt="2020-05-18T17:39:31.938" v="6698" actId="20577"/>
        <pc:sldMkLst>
          <pc:docMk/>
          <pc:sldMk cId="1992185515" sldId="593"/>
        </pc:sldMkLst>
        <pc:spChg chg="mod">
          <ac:chgData name="Phyllipe Lima" userId="afbdb2a7827722fd" providerId="LiveId" clId="{695373DB-9EA9-477A-BFA3-8E2CCF19CAFE}" dt="2020-05-18T17:39:31.938" v="6698" actId="20577"/>
          <ac:spMkLst>
            <pc:docMk/>
            <pc:sldMk cId="1992185515" sldId="593"/>
            <ac:spMk id="11" creationId="{8923F837-88F5-42D4-A12E-782D7F60B653}"/>
          </ac:spMkLst>
        </pc:spChg>
        <pc:spChg chg="mod">
          <ac:chgData name="Phyllipe Lima" userId="afbdb2a7827722fd" providerId="LiveId" clId="{695373DB-9EA9-477A-BFA3-8E2CCF19CAFE}" dt="2020-05-18T17:35:18.057" v="6519" actId="20577"/>
          <ac:spMkLst>
            <pc:docMk/>
            <pc:sldMk cId="1992185515" sldId="593"/>
            <ac:spMk id="12" creationId="{DE5DBE98-9198-44B8-AB73-7390A158D5B2}"/>
          </ac:spMkLst>
        </pc:spChg>
      </pc:sldChg>
      <pc:sldChg chg="modSp add mod modAnim">
        <pc:chgData name="Phyllipe Lima" userId="afbdb2a7827722fd" providerId="LiveId" clId="{695373DB-9EA9-477A-BFA3-8E2CCF19CAFE}" dt="2020-05-18T18:03:27.952" v="7562" actId="20577"/>
        <pc:sldMkLst>
          <pc:docMk/>
          <pc:sldMk cId="3844730486" sldId="594"/>
        </pc:sldMkLst>
        <pc:spChg chg="mod">
          <ac:chgData name="Phyllipe Lima" userId="afbdb2a7827722fd" providerId="LiveId" clId="{695373DB-9EA9-477A-BFA3-8E2CCF19CAFE}" dt="2020-05-18T18:03:27.952" v="7562" actId="20577"/>
          <ac:spMkLst>
            <pc:docMk/>
            <pc:sldMk cId="3844730486" sldId="594"/>
            <ac:spMk id="11" creationId="{8923F837-88F5-42D4-A12E-782D7F60B653}"/>
          </ac:spMkLst>
        </pc:spChg>
        <pc:spChg chg="mod">
          <ac:chgData name="Phyllipe Lima" userId="afbdb2a7827722fd" providerId="LiveId" clId="{695373DB-9EA9-477A-BFA3-8E2CCF19CAFE}" dt="2020-05-18T17:40:47.061" v="6879" actId="20577"/>
          <ac:spMkLst>
            <pc:docMk/>
            <pc:sldMk cId="3844730486" sldId="594"/>
            <ac:spMk id="12" creationId="{DE5DBE98-9198-44B8-AB73-7390A158D5B2}"/>
          </ac:spMkLst>
        </pc:spChg>
      </pc:sldChg>
    </pc:docChg>
  </pc:docChgLst>
  <pc:docChgLst>
    <pc:chgData name="Phyllipe Lima" userId="afbdb2a7827722fd" providerId="LiveId" clId="{889B28A1-3DE7-B64E-84AC-F84D5DE61DC8}"/>
    <pc:docChg chg="custSel addSld delSld modSld sldOrd">
      <pc:chgData name="Phyllipe Lima" userId="afbdb2a7827722fd" providerId="LiveId" clId="{889B28A1-3DE7-B64E-84AC-F84D5DE61DC8}" dt="2020-04-06T14:10:55.880" v="1436" actId="20577"/>
      <pc:docMkLst>
        <pc:docMk/>
      </pc:docMkLst>
      <pc:sldChg chg="ord">
        <pc:chgData name="Phyllipe Lima" userId="afbdb2a7827722fd" providerId="LiveId" clId="{889B28A1-3DE7-B64E-84AC-F84D5DE61DC8}" dt="2020-04-06T12:26:10.794" v="903"/>
        <pc:sldMkLst>
          <pc:docMk/>
          <pc:sldMk cId="3771346874" sldId="418"/>
        </pc:sldMkLst>
      </pc:sldChg>
      <pc:sldChg chg="modSp">
        <pc:chgData name="Phyllipe Lima" userId="afbdb2a7827722fd" providerId="LiveId" clId="{889B28A1-3DE7-B64E-84AC-F84D5DE61DC8}" dt="2020-04-06T12:12:48.361" v="1" actId="27636"/>
        <pc:sldMkLst>
          <pc:docMk/>
          <pc:sldMk cId="2500104174" sldId="427"/>
        </pc:sldMkLst>
        <pc:spChg chg="mod">
          <ac:chgData name="Phyllipe Lima" userId="afbdb2a7827722fd" providerId="LiveId" clId="{889B28A1-3DE7-B64E-84AC-F84D5DE61DC8}" dt="2020-04-06T12:12:48.361" v="1" actId="27636"/>
          <ac:spMkLst>
            <pc:docMk/>
            <pc:sldMk cId="2500104174" sldId="427"/>
            <ac:spMk id="11" creationId="{C2C91EF0-77E9-453E-BC06-6319E104BC28}"/>
          </ac:spMkLst>
        </pc:spChg>
      </pc:sldChg>
      <pc:sldChg chg="modSp">
        <pc:chgData name="Phyllipe Lima" userId="afbdb2a7827722fd" providerId="LiveId" clId="{889B28A1-3DE7-B64E-84AC-F84D5DE61DC8}" dt="2020-04-06T13:44:17.038" v="943" actId="20577"/>
        <pc:sldMkLst>
          <pc:docMk/>
          <pc:sldMk cId="2202462808" sldId="455"/>
        </pc:sldMkLst>
        <pc:spChg chg="mod">
          <ac:chgData name="Phyllipe Lima" userId="afbdb2a7827722fd" providerId="LiveId" clId="{889B28A1-3DE7-B64E-84AC-F84D5DE61DC8}" dt="2020-04-06T13:44:17.038" v="943" actId="20577"/>
          <ac:spMkLst>
            <pc:docMk/>
            <pc:sldMk cId="2202462808" sldId="455"/>
            <ac:spMk id="3" creationId="{00000000-0000-0000-0000-000000000000}"/>
          </ac:spMkLst>
        </pc:spChg>
      </pc:sldChg>
      <pc:sldChg chg="del">
        <pc:chgData name="Phyllipe Lima" userId="afbdb2a7827722fd" providerId="LiveId" clId="{889B28A1-3DE7-B64E-84AC-F84D5DE61DC8}" dt="2020-04-06T13:45:01.412" v="944" actId="2696"/>
        <pc:sldMkLst>
          <pc:docMk/>
          <pc:sldMk cId="3838476213" sldId="456"/>
        </pc:sldMkLst>
      </pc:sldChg>
      <pc:sldChg chg="modSp">
        <pc:chgData name="Phyllipe Lima" userId="afbdb2a7827722fd" providerId="LiveId" clId="{889B28A1-3DE7-B64E-84AC-F84D5DE61DC8}" dt="2020-04-06T13:45:36.472" v="953" actId="20577"/>
        <pc:sldMkLst>
          <pc:docMk/>
          <pc:sldMk cId="3482351026" sldId="457"/>
        </pc:sldMkLst>
        <pc:spChg chg="mod">
          <ac:chgData name="Phyllipe Lima" userId="afbdb2a7827722fd" providerId="LiveId" clId="{889B28A1-3DE7-B64E-84AC-F84D5DE61DC8}" dt="2020-04-06T13:45:36.472" v="953" actId="20577"/>
          <ac:spMkLst>
            <pc:docMk/>
            <pc:sldMk cId="3482351026" sldId="457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3:46:40.972" v="1039" actId="20577"/>
        <pc:sldMkLst>
          <pc:docMk/>
          <pc:sldMk cId="2359349444" sldId="458"/>
        </pc:sldMkLst>
        <pc:spChg chg="mod">
          <ac:chgData name="Phyllipe Lima" userId="afbdb2a7827722fd" providerId="LiveId" clId="{889B28A1-3DE7-B64E-84AC-F84D5DE61DC8}" dt="2020-04-06T13:46:40.972" v="1039" actId="20577"/>
          <ac:spMkLst>
            <pc:docMk/>
            <pc:sldMk cId="2359349444" sldId="458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3:48:11.004" v="1041" actId="20577"/>
        <pc:sldMkLst>
          <pc:docMk/>
          <pc:sldMk cId="3393935000" sldId="463"/>
        </pc:sldMkLst>
        <pc:spChg chg="mod">
          <ac:chgData name="Phyllipe Lima" userId="afbdb2a7827722fd" providerId="LiveId" clId="{889B28A1-3DE7-B64E-84AC-F84D5DE61DC8}" dt="2020-04-06T13:48:11.004" v="1041" actId="20577"/>
          <ac:spMkLst>
            <pc:docMk/>
            <pc:sldMk cId="3393935000" sldId="463"/>
            <ac:spMk id="10" creationId="{0025EA58-FC97-4A70-A2EA-CC698A9A02BB}"/>
          </ac:spMkLst>
        </pc:spChg>
      </pc:sldChg>
      <pc:sldChg chg="del">
        <pc:chgData name="Phyllipe Lima" userId="afbdb2a7827722fd" providerId="LiveId" clId="{889B28A1-3DE7-B64E-84AC-F84D5DE61DC8}" dt="2020-04-06T13:54:29.685" v="1043" actId="2696"/>
        <pc:sldMkLst>
          <pc:docMk/>
          <pc:sldMk cId="1110165961" sldId="465"/>
        </pc:sldMkLst>
      </pc:sldChg>
      <pc:sldChg chg="modSp">
        <pc:chgData name="Phyllipe Lima" userId="afbdb2a7827722fd" providerId="LiveId" clId="{889B28A1-3DE7-B64E-84AC-F84D5DE61DC8}" dt="2020-04-06T13:54:27.996" v="1042"/>
        <pc:sldMkLst>
          <pc:docMk/>
          <pc:sldMk cId="2976922335" sldId="466"/>
        </pc:sldMkLst>
        <pc:spChg chg="mod">
          <ac:chgData name="Phyllipe Lima" userId="afbdb2a7827722fd" providerId="LiveId" clId="{889B28A1-3DE7-B64E-84AC-F84D5DE61DC8}" dt="2020-04-06T13:54:27.996" v="1042"/>
          <ac:spMkLst>
            <pc:docMk/>
            <pc:sldMk cId="2976922335" sldId="466"/>
            <ac:spMk id="11" creationId="{C2C91EF0-77E9-453E-BC06-6319E104BC28}"/>
          </ac:spMkLst>
        </pc:spChg>
      </pc:sldChg>
      <pc:sldChg chg="modSp">
        <pc:chgData name="Phyllipe Lima" userId="afbdb2a7827722fd" providerId="LiveId" clId="{889B28A1-3DE7-B64E-84AC-F84D5DE61DC8}" dt="2020-04-06T13:55:18.366" v="1075" actId="20577"/>
        <pc:sldMkLst>
          <pc:docMk/>
          <pc:sldMk cId="3759237010" sldId="467"/>
        </pc:sldMkLst>
        <pc:spChg chg="mod">
          <ac:chgData name="Phyllipe Lima" userId="afbdb2a7827722fd" providerId="LiveId" clId="{889B28A1-3DE7-B64E-84AC-F84D5DE61DC8}" dt="2020-04-06T13:54:47.161" v="1051" actId="20577"/>
          <ac:spMkLst>
            <pc:docMk/>
            <pc:sldMk cId="3759237010" sldId="467"/>
            <ac:spMk id="10" creationId="{0025EA58-FC97-4A70-A2EA-CC698A9A02BB}"/>
          </ac:spMkLst>
        </pc:spChg>
        <pc:spChg chg="mod">
          <ac:chgData name="Phyllipe Lima" userId="afbdb2a7827722fd" providerId="LiveId" clId="{889B28A1-3DE7-B64E-84AC-F84D5DE61DC8}" dt="2020-04-06T13:55:18.366" v="1075" actId="20577"/>
          <ac:spMkLst>
            <pc:docMk/>
            <pc:sldMk cId="3759237010" sldId="467"/>
            <ac:spMk id="12" creationId="{C89E0BCD-4AE2-40A9-9DEC-2AA4806EF0CE}"/>
          </ac:spMkLst>
        </pc:spChg>
      </pc:sldChg>
      <pc:sldChg chg="modSp">
        <pc:chgData name="Phyllipe Lima" userId="afbdb2a7827722fd" providerId="LiveId" clId="{889B28A1-3DE7-B64E-84AC-F84D5DE61DC8}" dt="2020-04-06T14:05:19.255" v="1280" actId="20577"/>
        <pc:sldMkLst>
          <pc:docMk/>
          <pc:sldMk cId="1491257049" sldId="469"/>
        </pc:sldMkLst>
        <pc:spChg chg="mod">
          <ac:chgData name="Phyllipe Lima" userId="afbdb2a7827722fd" providerId="LiveId" clId="{889B28A1-3DE7-B64E-84AC-F84D5DE61DC8}" dt="2020-04-06T14:05:19.255" v="1280" actId="20577"/>
          <ac:spMkLst>
            <pc:docMk/>
            <pc:sldMk cId="1491257049" sldId="469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5:52.443" v="1285" actId="20577"/>
        <pc:sldMkLst>
          <pc:docMk/>
          <pc:sldMk cId="4194278293" sldId="472"/>
        </pc:sldMkLst>
        <pc:spChg chg="mod">
          <ac:chgData name="Phyllipe Lima" userId="afbdb2a7827722fd" providerId="LiveId" clId="{889B28A1-3DE7-B64E-84AC-F84D5DE61DC8}" dt="2020-04-06T14:05:52.443" v="1285" actId="20577"/>
          <ac:spMkLst>
            <pc:docMk/>
            <pc:sldMk cId="4194278293" sldId="472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6:04.629" v="1286" actId="20577"/>
        <pc:sldMkLst>
          <pc:docMk/>
          <pc:sldMk cId="3106728145" sldId="473"/>
        </pc:sldMkLst>
        <pc:spChg chg="mod">
          <ac:chgData name="Phyllipe Lima" userId="afbdb2a7827722fd" providerId="LiveId" clId="{889B28A1-3DE7-B64E-84AC-F84D5DE61DC8}" dt="2020-04-06T14:06:04.629" v="1286" actId="20577"/>
          <ac:spMkLst>
            <pc:docMk/>
            <pc:sldMk cId="3106728145" sldId="473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6:29.566" v="1289" actId="20577"/>
        <pc:sldMkLst>
          <pc:docMk/>
          <pc:sldMk cId="621324431" sldId="474"/>
        </pc:sldMkLst>
        <pc:spChg chg="mod">
          <ac:chgData name="Phyllipe Lima" userId="afbdb2a7827722fd" providerId="LiveId" clId="{889B28A1-3DE7-B64E-84AC-F84D5DE61DC8}" dt="2020-04-06T14:06:29.566" v="1289" actId="20577"/>
          <ac:spMkLst>
            <pc:docMk/>
            <pc:sldMk cId="621324431" sldId="474"/>
            <ac:spMk id="14" creationId="{C6FEFC19-C3FF-40DA-83A5-3BD33A1EBEE9}"/>
          </ac:spMkLst>
        </pc:spChg>
      </pc:sldChg>
      <pc:sldChg chg="addSp delSp modSp modAnim">
        <pc:chgData name="Phyllipe Lima" userId="afbdb2a7827722fd" providerId="LiveId" clId="{889B28A1-3DE7-B64E-84AC-F84D5DE61DC8}" dt="2020-04-06T12:25:58.932" v="902" actId="20577"/>
        <pc:sldMkLst>
          <pc:docMk/>
          <pc:sldMk cId="2035084430" sldId="475"/>
        </pc:sldMkLst>
        <pc:spChg chg="mod">
          <ac:chgData name="Phyllipe Lima" userId="afbdb2a7827722fd" providerId="LiveId" clId="{889B28A1-3DE7-B64E-84AC-F84D5DE61DC8}" dt="2020-04-06T12:25:58.932" v="902" actId="20577"/>
          <ac:spMkLst>
            <pc:docMk/>
            <pc:sldMk cId="2035084430" sldId="475"/>
            <ac:spMk id="10" creationId="{0025EA58-FC97-4A70-A2EA-CC698A9A02BB}"/>
          </ac:spMkLst>
        </pc:spChg>
        <pc:picChg chg="del">
          <ac:chgData name="Phyllipe Lima" userId="afbdb2a7827722fd" providerId="LiveId" clId="{889B28A1-3DE7-B64E-84AC-F84D5DE61DC8}" dt="2020-04-06T12:13:14.299" v="15" actId="478"/>
          <ac:picMkLst>
            <pc:docMk/>
            <pc:sldMk cId="2035084430" sldId="475"/>
            <ac:picMk id="3" creationId="{F0E499D4-FC87-4ADC-89D0-C97954916F78}"/>
          </ac:picMkLst>
        </pc:picChg>
        <pc:picChg chg="add mod">
          <ac:chgData name="Phyllipe Lima" userId="afbdb2a7827722fd" providerId="LiveId" clId="{889B28A1-3DE7-B64E-84AC-F84D5DE61DC8}" dt="2020-04-06T12:13:08.945" v="13"/>
          <ac:picMkLst>
            <pc:docMk/>
            <pc:sldMk cId="2035084430" sldId="475"/>
            <ac:picMk id="12" creationId="{152F4E36-8520-AA42-B9D8-4FB36F980D7F}"/>
          </ac:picMkLst>
        </pc:picChg>
      </pc:sldChg>
      <pc:sldChg chg="modSp">
        <pc:chgData name="Phyllipe Lima" userId="afbdb2a7827722fd" providerId="LiveId" clId="{889B28A1-3DE7-B64E-84AC-F84D5DE61DC8}" dt="2020-04-06T14:08:23.903" v="1405" actId="20577"/>
        <pc:sldMkLst>
          <pc:docMk/>
          <pc:sldMk cId="540509760" sldId="477"/>
        </pc:sldMkLst>
        <pc:spChg chg="mod">
          <ac:chgData name="Phyllipe Lima" userId="afbdb2a7827722fd" providerId="LiveId" clId="{889B28A1-3DE7-B64E-84AC-F84D5DE61DC8}" dt="2020-04-06T14:08:23.903" v="1405" actId="20577"/>
          <ac:spMkLst>
            <pc:docMk/>
            <pc:sldMk cId="540509760" sldId="477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4:10:55.880" v="1436" actId="20577"/>
        <pc:sldMkLst>
          <pc:docMk/>
          <pc:sldMk cId="1747201734" sldId="478"/>
        </pc:sldMkLst>
        <pc:spChg chg="mod">
          <ac:chgData name="Phyllipe Lima" userId="afbdb2a7827722fd" providerId="LiveId" clId="{889B28A1-3DE7-B64E-84AC-F84D5DE61DC8}" dt="2020-04-06T14:10:55.880" v="1436" actId="20577"/>
          <ac:spMkLst>
            <pc:docMk/>
            <pc:sldMk cId="1747201734" sldId="478"/>
            <ac:spMk id="10" creationId="{0025EA58-FC97-4A70-A2EA-CC698A9A02BB}"/>
          </ac:spMkLst>
        </pc:spChg>
      </pc:sldChg>
      <pc:sldChg chg="addSp delSp modSp add">
        <pc:chgData name="Phyllipe Lima" userId="afbdb2a7827722fd" providerId="LiveId" clId="{889B28A1-3DE7-B64E-84AC-F84D5DE61DC8}" dt="2020-04-06T12:26:21.774" v="942" actId="20577"/>
        <pc:sldMkLst>
          <pc:docMk/>
          <pc:sldMk cId="1442039806" sldId="480"/>
        </pc:sldMkLst>
        <pc:spChg chg="add del mod">
          <ac:chgData name="Phyllipe Lima" userId="afbdb2a7827722fd" providerId="LiveId" clId="{889B28A1-3DE7-B64E-84AC-F84D5DE61DC8}" dt="2020-04-06T12:15:27.403" v="230"/>
          <ac:spMkLst>
            <pc:docMk/>
            <pc:sldMk cId="1442039806" sldId="480"/>
            <ac:spMk id="2" creationId="{48362541-0DEF-F64D-A779-23472921A2E1}"/>
          </ac:spMkLst>
        </pc:spChg>
        <pc:spChg chg="mod">
          <ac:chgData name="Phyllipe Lima" userId="afbdb2a7827722fd" providerId="LiveId" clId="{889B28A1-3DE7-B64E-84AC-F84D5DE61DC8}" dt="2020-04-06T12:26:21.774" v="942" actId="20577"/>
          <ac:spMkLst>
            <pc:docMk/>
            <pc:sldMk cId="1442039806" sldId="480"/>
            <ac:spMk id="10" creationId="{0025EA58-FC97-4A70-A2EA-CC698A9A02BB}"/>
          </ac:spMkLst>
        </pc:spChg>
        <pc:spChg chg="mod">
          <ac:chgData name="Phyllipe Lima" userId="afbdb2a7827722fd" providerId="LiveId" clId="{889B28A1-3DE7-B64E-84AC-F84D5DE61DC8}" dt="2020-04-06T12:14:00.372" v="23" actId="20577"/>
          <ac:spMkLst>
            <pc:docMk/>
            <pc:sldMk cId="1442039806" sldId="480"/>
            <ac:spMk id="11" creationId="{C2C91EF0-77E9-453E-BC06-6319E104BC28}"/>
          </ac:spMkLst>
        </pc:spChg>
      </pc:sldChg>
      <pc:sldChg chg="delSp modSp add delAnim">
        <pc:chgData name="Phyllipe Lima" userId="afbdb2a7827722fd" providerId="LiveId" clId="{889B28A1-3DE7-B64E-84AC-F84D5DE61DC8}" dt="2020-04-06T12:13:43.275" v="20" actId="1076"/>
        <pc:sldMkLst>
          <pc:docMk/>
          <pc:sldMk cId="3148083640" sldId="481"/>
        </pc:sldMkLst>
        <pc:spChg chg="del">
          <ac:chgData name="Phyllipe Lima" userId="afbdb2a7827722fd" providerId="LiveId" clId="{889B28A1-3DE7-B64E-84AC-F84D5DE61DC8}" dt="2020-04-06T12:13:18.224" v="16" actId="478"/>
          <ac:spMkLst>
            <pc:docMk/>
            <pc:sldMk cId="3148083640" sldId="481"/>
            <ac:spMk id="10" creationId="{0025EA58-FC97-4A70-A2EA-CC698A9A02BB}"/>
          </ac:spMkLst>
        </pc:spChg>
        <pc:picChg chg="mod modCrop">
          <ac:chgData name="Phyllipe Lima" userId="afbdb2a7827722fd" providerId="LiveId" clId="{889B28A1-3DE7-B64E-84AC-F84D5DE61DC8}" dt="2020-04-06T12:13:43.275" v="20" actId="1076"/>
          <ac:picMkLst>
            <pc:docMk/>
            <pc:sldMk cId="3148083640" sldId="481"/>
            <ac:picMk id="3" creationId="{F0E499D4-FC87-4ADC-89D0-C97954916F78}"/>
          </ac:picMkLst>
        </pc:picChg>
      </pc:sldChg>
      <pc:sldChg chg="addSp delSp modSp add modAnim">
        <pc:chgData name="Phyllipe Lima" userId="afbdb2a7827722fd" providerId="LiveId" clId="{889B28A1-3DE7-B64E-84AC-F84D5DE61DC8}" dt="2020-04-06T12:20:53.897" v="434" actId="20577"/>
        <pc:sldMkLst>
          <pc:docMk/>
          <pc:sldMk cId="1093535583" sldId="482"/>
        </pc:sldMkLst>
        <pc:spChg chg="add mod">
          <ac:chgData name="Phyllipe Lima" userId="afbdb2a7827722fd" providerId="LiveId" clId="{889B28A1-3DE7-B64E-84AC-F84D5DE61DC8}" dt="2020-04-06T12:20:53.897" v="434" actId="20577"/>
          <ac:spMkLst>
            <pc:docMk/>
            <pc:sldMk cId="1093535583" sldId="482"/>
            <ac:spMk id="10" creationId="{7707AD99-C3B8-3949-9011-7F6F236FDEA7}"/>
          </ac:spMkLst>
        </pc:spChg>
        <pc:spChg chg="mod">
          <ac:chgData name="Phyllipe Lima" userId="afbdb2a7827722fd" providerId="LiveId" clId="{889B28A1-3DE7-B64E-84AC-F84D5DE61DC8}" dt="2020-04-06T12:15:34.646" v="246" actId="20577"/>
          <ac:spMkLst>
            <pc:docMk/>
            <pc:sldMk cId="1093535583" sldId="482"/>
            <ac:spMk id="11" creationId="{79B11CEB-0806-4269-8ADE-EA745A8F6E4B}"/>
          </ac:spMkLst>
        </pc:spChg>
        <pc:picChg chg="add mod">
          <ac:chgData name="Phyllipe Lima" userId="afbdb2a7827722fd" providerId="LiveId" clId="{889B28A1-3DE7-B64E-84AC-F84D5DE61DC8}" dt="2020-04-06T12:19:24.680" v="250" actId="1076"/>
          <ac:picMkLst>
            <pc:docMk/>
            <pc:sldMk cId="1093535583" sldId="482"/>
            <ac:picMk id="2" creationId="{F3179A23-5ECE-1244-AEEB-6FD571B4B6AD}"/>
          </ac:picMkLst>
        </pc:picChg>
        <pc:picChg chg="del">
          <ac:chgData name="Phyllipe Lima" userId="afbdb2a7827722fd" providerId="LiveId" clId="{889B28A1-3DE7-B64E-84AC-F84D5DE61DC8}" dt="2020-04-06T12:15:36.408" v="247" actId="478"/>
          <ac:picMkLst>
            <pc:docMk/>
            <pc:sldMk cId="1093535583" sldId="482"/>
            <ac:picMk id="3" creationId="{F0E499D4-FC87-4ADC-89D0-C97954916F78}"/>
          </ac:picMkLst>
        </pc:picChg>
      </pc:sldChg>
    </pc:docChg>
  </pc:docChgLst>
  <pc:docChgLst>
    <pc:chgData name="Phyllipe Lima" userId="afbdb2a7827722fd" providerId="LiveId" clId="{0CEE658E-15F8-504D-9334-17E5D6CE111B}"/>
    <pc:docChg chg="custSel modSld">
      <pc:chgData name="Phyllipe Lima" userId="afbdb2a7827722fd" providerId="LiveId" clId="{0CEE658E-15F8-504D-9334-17E5D6CE111B}" dt="2020-04-03T04:39:25.006" v="42" actId="20577"/>
      <pc:docMkLst>
        <pc:docMk/>
      </pc:docMkLst>
      <pc:sldChg chg="modSp modAnim">
        <pc:chgData name="Phyllipe Lima" userId="afbdb2a7827722fd" providerId="LiveId" clId="{0CEE658E-15F8-504D-9334-17E5D6CE111B}" dt="2020-04-03T04:39:25.006" v="42" actId="20577"/>
        <pc:sldMkLst>
          <pc:docMk/>
          <pc:sldMk cId="1708451728" sldId="259"/>
        </pc:sldMkLst>
        <pc:spChg chg="mod">
          <ac:chgData name="Phyllipe Lima" userId="afbdb2a7827722fd" providerId="LiveId" clId="{0CEE658E-15F8-504D-9334-17E5D6CE111B}" dt="2020-04-03T04:39:25.006" v="42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">
        <pc:chgData name="Phyllipe Lima" userId="afbdb2a7827722fd" providerId="LiveId" clId="{0CEE658E-15F8-504D-9334-17E5D6CE111B}" dt="2020-04-03T04:39:18.321" v="1" actId="27636"/>
        <pc:sldMkLst>
          <pc:docMk/>
          <pc:sldMk cId="214910676" sldId="428"/>
        </pc:sldMkLst>
        <pc:spChg chg="mod">
          <ac:chgData name="Phyllipe Lima" userId="afbdb2a7827722fd" providerId="LiveId" clId="{0CEE658E-15F8-504D-9334-17E5D6CE111B}" dt="2020-04-03T04:39:18.321" v="1" actId="27636"/>
          <ac:spMkLst>
            <pc:docMk/>
            <pc:sldMk cId="214910676" sldId="428"/>
            <ac:spMk id="3" creationId="{00000000-0000-0000-0000-000000000000}"/>
          </ac:spMkLst>
        </pc:spChg>
      </pc:sldChg>
    </pc:docChg>
  </pc:docChgLst>
  <pc:docChgLst>
    <pc:chgData name="Chris Lima" userId="b5ea056ce2397b48" providerId="LiveId" clId="{646C9C4A-E455-4C19-A9E8-7FD9DC72FF33}"/>
    <pc:docChg chg="undo custSel modSld modMainMaster">
      <pc:chgData name="Chris Lima" userId="b5ea056ce2397b48" providerId="LiveId" clId="{646C9C4A-E455-4C19-A9E8-7FD9DC72FF33}" dt="2022-11-10T16:01:44.728" v="350" actId="20577"/>
      <pc:docMkLst>
        <pc:docMk/>
      </pc:docMkLst>
      <pc:sldChg chg="modSp mod">
        <pc:chgData name="Chris Lima" userId="b5ea056ce2397b48" providerId="LiveId" clId="{646C9C4A-E455-4C19-A9E8-7FD9DC72FF33}" dt="2022-11-10T15:33:43.834" v="4" actId="20577"/>
        <pc:sldMkLst>
          <pc:docMk/>
          <pc:sldMk cId="1975627203" sldId="257"/>
        </pc:sldMkLst>
        <pc:spChg chg="mod">
          <ac:chgData name="Chris Lima" userId="b5ea056ce2397b48" providerId="LiveId" clId="{646C9C4A-E455-4C19-A9E8-7FD9DC72FF33}" dt="2022-11-10T15:33:43.834" v="4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 modSp mod">
        <pc:chgData name="Chris Lima" userId="b5ea056ce2397b48" providerId="LiveId" clId="{646C9C4A-E455-4C19-A9E8-7FD9DC72FF33}" dt="2022-11-10T15:36:12.493" v="41" actId="1076"/>
        <pc:sldMkLst>
          <pc:docMk/>
          <pc:sldMk cId="1708451728" sldId="259"/>
        </pc:sldMkLst>
        <pc:spChg chg="del">
          <ac:chgData name="Chris Lima" userId="b5ea056ce2397b48" providerId="LiveId" clId="{646C9C4A-E455-4C19-A9E8-7FD9DC72FF33}" dt="2022-11-10T15:35:18.715" v="20" actId="478"/>
          <ac:spMkLst>
            <pc:docMk/>
            <pc:sldMk cId="1708451728" sldId="259"/>
            <ac:spMk id="6" creationId="{3959E6A8-C362-429C-AC1C-5AE5D4AFD5EC}"/>
          </ac:spMkLst>
        </pc:spChg>
        <pc:picChg chg="mod">
          <ac:chgData name="Chris Lima" userId="b5ea056ce2397b48" providerId="LiveId" clId="{646C9C4A-E455-4C19-A9E8-7FD9DC72FF33}" dt="2022-11-10T15:36:12.493" v="41" actId="1076"/>
          <ac:picMkLst>
            <pc:docMk/>
            <pc:sldMk cId="1708451728" sldId="259"/>
            <ac:picMk id="9" creationId="{11FF9048-0EB6-43F6-93DD-A0AB0AF45CF0}"/>
          </ac:picMkLst>
        </pc:picChg>
      </pc:sldChg>
      <pc:sldChg chg="delSp mod">
        <pc:chgData name="Chris Lima" userId="b5ea056ce2397b48" providerId="LiveId" clId="{646C9C4A-E455-4C19-A9E8-7FD9DC72FF33}" dt="2022-11-10T15:36:06.479" v="40" actId="478"/>
        <pc:sldMkLst>
          <pc:docMk/>
          <pc:sldMk cId="1792216109" sldId="304"/>
        </pc:sldMkLst>
        <pc:spChg chg="del">
          <ac:chgData name="Chris Lima" userId="b5ea056ce2397b48" providerId="LiveId" clId="{646C9C4A-E455-4C19-A9E8-7FD9DC72FF33}" dt="2022-11-10T15:36:06.479" v="40" actId="478"/>
          <ac:spMkLst>
            <pc:docMk/>
            <pc:sldMk cId="1792216109" sldId="304"/>
            <ac:spMk id="6" creationId="{3959E6A8-C362-429C-AC1C-5AE5D4AFD5EC}"/>
          </ac:spMkLst>
        </pc:spChg>
      </pc:sldChg>
      <pc:sldChg chg="delSp mod">
        <pc:chgData name="Chris Lima" userId="b5ea056ce2397b48" providerId="LiveId" clId="{646C9C4A-E455-4C19-A9E8-7FD9DC72FF33}" dt="2022-11-10T15:36:04.868" v="39" actId="478"/>
        <pc:sldMkLst>
          <pc:docMk/>
          <pc:sldMk cId="3771346874" sldId="418"/>
        </pc:sldMkLst>
        <pc:spChg chg="del">
          <ac:chgData name="Chris Lima" userId="b5ea056ce2397b48" providerId="LiveId" clId="{646C9C4A-E455-4C19-A9E8-7FD9DC72FF33}" dt="2022-11-10T15:36:04.868" v="39" actId="478"/>
          <ac:spMkLst>
            <pc:docMk/>
            <pc:sldMk cId="3771346874" sldId="418"/>
            <ac:spMk id="6" creationId="{3959E6A8-C362-429C-AC1C-5AE5D4AFD5EC}"/>
          </ac:spMkLst>
        </pc:spChg>
      </pc:sldChg>
      <pc:sldChg chg="delSp mod">
        <pc:chgData name="Chris Lima" userId="b5ea056ce2397b48" providerId="LiveId" clId="{646C9C4A-E455-4C19-A9E8-7FD9DC72FF33}" dt="2022-11-10T15:35:20.629" v="21" actId="478"/>
        <pc:sldMkLst>
          <pc:docMk/>
          <pc:sldMk cId="3676248412" sldId="552"/>
        </pc:sldMkLst>
        <pc:spChg chg="del">
          <ac:chgData name="Chris Lima" userId="b5ea056ce2397b48" providerId="LiveId" clId="{646C9C4A-E455-4C19-A9E8-7FD9DC72FF33}" dt="2022-11-10T15:35:20.629" v="21" actId="478"/>
          <ac:spMkLst>
            <pc:docMk/>
            <pc:sldMk cId="3676248412" sldId="552"/>
            <ac:spMk id="6" creationId="{3959E6A8-C362-429C-AC1C-5AE5D4AFD5EC}"/>
          </ac:spMkLst>
        </pc:spChg>
      </pc:sldChg>
      <pc:sldChg chg="delSp modSp mod">
        <pc:chgData name="Chris Lima" userId="b5ea056ce2397b48" providerId="LiveId" clId="{646C9C4A-E455-4C19-A9E8-7FD9DC72FF33}" dt="2022-11-10T15:51:01.437" v="156" actId="207"/>
        <pc:sldMkLst>
          <pc:docMk/>
          <pc:sldMk cId="1825620550" sldId="607"/>
        </pc:sldMkLst>
        <pc:spChg chg="del">
          <ac:chgData name="Chris Lima" userId="b5ea056ce2397b48" providerId="LiveId" clId="{646C9C4A-E455-4C19-A9E8-7FD9DC72FF33}" dt="2022-11-10T15:35:34.870" v="28" actId="478"/>
          <ac:spMkLst>
            <pc:docMk/>
            <pc:sldMk cId="1825620550" sldId="607"/>
            <ac:spMk id="6" creationId="{3959E6A8-C362-429C-AC1C-5AE5D4AFD5EC}"/>
          </ac:spMkLst>
        </pc:spChg>
        <pc:spChg chg="mod">
          <ac:chgData name="Chris Lima" userId="b5ea056ce2397b48" providerId="LiveId" clId="{646C9C4A-E455-4C19-A9E8-7FD9DC72FF33}" dt="2022-11-10T15:51:01.437" v="156" actId="207"/>
          <ac:spMkLst>
            <pc:docMk/>
            <pc:sldMk cId="1825620550" sldId="607"/>
            <ac:spMk id="20" creationId="{E7348EF6-F717-4B64-81C8-C8EE326948A3}"/>
          </ac:spMkLst>
        </pc:spChg>
      </pc:sldChg>
      <pc:sldChg chg="delSp modSp mod modAnim">
        <pc:chgData name="Chris Lima" userId="b5ea056ce2397b48" providerId="LiveId" clId="{646C9C4A-E455-4C19-A9E8-7FD9DC72FF33}" dt="2022-11-10T15:43:15.395" v="130" actId="207"/>
        <pc:sldMkLst>
          <pc:docMk/>
          <pc:sldMk cId="1759428865" sldId="609"/>
        </pc:sldMkLst>
        <pc:spChg chg="del">
          <ac:chgData name="Chris Lima" userId="b5ea056ce2397b48" providerId="LiveId" clId="{646C9C4A-E455-4C19-A9E8-7FD9DC72FF33}" dt="2022-11-10T15:35:22.739" v="22" actId="478"/>
          <ac:spMkLst>
            <pc:docMk/>
            <pc:sldMk cId="1759428865" sldId="609"/>
            <ac:spMk id="6" creationId="{3959E6A8-C362-429C-AC1C-5AE5D4AFD5EC}"/>
          </ac:spMkLst>
        </pc:spChg>
        <pc:spChg chg="mod">
          <ac:chgData name="Chris Lima" userId="b5ea056ce2397b48" providerId="LiveId" clId="{646C9C4A-E455-4C19-A9E8-7FD9DC72FF33}" dt="2022-11-10T15:43:15.395" v="130" actId="207"/>
          <ac:spMkLst>
            <pc:docMk/>
            <pc:sldMk cId="1759428865" sldId="609"/>
            <ac:spMk id="20" creationId="{E7348EF6-F717-4B64-81C8-C8EE326948A3}"/>
          </ac:spMkLst>
        </pc:spChg>
      </pc:sldChg>
      <pc:sldChg chg="delSp modSp mod">
        <pc:chgData name="Chris Lima" userId="b5ea056ce2397b48" providerId="LiveId" clId="{646C9C4A-E455-4C19-A9E8-7FD9DC72FF33}" dt="2022-11-10T15:43:40.166" v="132" actId="207"/>
        <pc:sldMkLst>
          <pc:docMk/>
          <pc:sldMk cId="425819139" sldId="610"/>
        </pc:sldMkLst>
        <pc:spChg chg="del">
          <ac:chgData name="Chris Lima" userId="b5ea056ce2397b48" providerId="LiveId" clId="{646C9C4A-E455-4C19-A9E8-7FD9DC72FF33}" dt="2022-11-10T15:35:25.144" v="23" actId="478"/>
          <ac:spMkLst>
            <pc:docMk/>
            <pc:sldMk cId="425819139" sldId="610"/>
            <ac:spMk id="6" creationId="{3959E6A8-C362-429C-AC1C-5AE5D4AFD5EC}"/>
          </ac:spMkLst>
        </pc:spChg>
        <pc:spChg chg="mod">
          <ac:chgData name="Chris Lima" userId="b5ea056ce2397b48" providerId="LiveId" clId="{646C9C4A-E455-4C19-A9E8-7FD9DC72FF33}" dt="2022-11-10T15:43:40.166" v="132" actId="207"/>
          <ac:spMkLst>
            <pc:docMk/>
            <pc:sldMk cId="425819139" sldId="610"/>
            <ac:spMk id="20" creationId="{E7348EF6-F717-4B64-81C8-C8EE326948A3}"/>
          </ac:spMkLst>
        </pc:spChg>
      </pc:sldChg>
      <pc:sldChg chg="delSp mod modAnim">
        <pc:chgData name="Chris Lima" userId="b5ea056ce2397b48" providerId="LiveId" clId="{646C9C4A-E455-4C19-A9E8-7FD9DC72FF33}" dt="2022-11-10T15:48:22.327" v="137"/>
        <pc:sldMkLst>
          <pc:docMk/>
          <pc:sldMk cId="2216759354" sldId="611"/>
        </pc:sldMkLst>
        <pc:spChg chg="del">
          <ac:chgData name="Chris Lima" userId="b5ea056ce2397b48" providerId="LiveId" clId="{646C9C4A-E455-4C19-A9E8-7FD9DC72FF33}" dt="2022-11-10T15:35:27.186" v="24" actId="478"/>
          <ac:spMkLst>
            <pc:docMk/>
            <pc:sldMk cId="2216759354" sldId="611"/>
            <ac:spMk id="6" creationId="{3959E6A8-C362-429C-AC1C-5AE5D4AFD5EC}"/>
          </ac:spMkLst>
        </pc:spChg>
      </pc:sldChg>
      <pc:sldChg chg="delSp modSp mod">
        <pc:chgData name="Chris Lima" userId="b5ea056ce2397b48" providerId="LiveId" clId="{646C9C4A-E455-4C19-A9E8-7FD9DC72FF33}" dt="2022-11-10T15:49:24.689" v="144" actId="207"/>
        <pc:sldMkLst>
          <pc:docMk/>
          <pc:sldMk cId="3512430126" sldId="612"/>
        </pc:sldMkLst>
        <pc:spChg chg="del">
          <ac:chgData name="Chris Lima" userId="b5ea056ce2397b48" providerId="LiveId" clId="{646C9C4A-E455-4C19-A9E8-7FD9DC72FF33}" dt="2022-11-10T15:35:29.302" v="25" actId="478"/>
          <ac:spMkLst>
            <pc:docMk/>
            <pc:sldMk cId="3512430126" sldId="612"/>
            <ac:spMk id="6" creationId="{3959E6A8-C362-429C-AC1C-5AE5D4AFD5EC}"/>
          </ac:spMkLst>
        </pc:spChg>
        <pc:spChg chg="mod">
          <ac:chgData name="Chris Lima" userId="b5ea056ce2397b48" providerId="LiveId" clId="{646C9C4A-E455-4C19-A9E8-7FD9DC72FF33}" dt="2022-11-10T15:49:24.689" v="144" actId="207"/>
          <ac:spMkLst>
            <pc:docMk/>
            <pc:sldMk cId="3512430126" sldId="612"/>
            <ac:spMk id="20" creationId="{E7348EF6-F717-4B64-81C8-C8EE326948A3}"/>
          </ac:spMkLst>
        </pc:spChg>
      </pc:sldChg>
      <pc:sldChg chg="delSp modSp mod">
        <pc:chgData name="Chris Lima" userId="b5ea056ce2397b48" providerId="LiveId" clId="{646C9C4A-E455-4C19-A9E8-7FD9DC72FF33}" dt="2022-11-10T15:49:40.292" v="145" actId="207"/>
        <pc:sldMkLst>
          <pc:docMk/>
          <pc:sldMk cId="1952179362" sldId="613"/>
        </pc:sldMkLst>
        <pc:spChg chg="del">
          <ac:chgData name="Chris Lima" userId="b5ea056ce2397b48" providerId="LiveId" clId="{646C9C4A-E455-4C19-A9E8-7FD9DC72FF33}" dt="2022-11-10T15:35:30.935" v="26" actId="478"/>
          <ac:spMkLst>
            <pc:docMk/>
            <pc:sldMk cId="1952179362" sldId="613"/>
            <ac:spMk id="6" creationId="{3959E6A8-C362-429C-AC1C-5AE5D4AFD5EC}"/>
          </ac:spMkLst>
        </pc:spChg>
        <pc:spChg chg="mod">
          <ac:chgData name="Chris Lima" userId="b5ea056ce2397b48" providerId="LiveId" clId="{646C9C4A-E455-4C19-A9E8-7FD9DC72FF33}" dt="2022-11-10T15:49:40.292" v="145" actId="207"/>
          <ac:spMkLst>
            <pc:docMk/>
            <pc:sldMk cId="1952179362" sldId="613"/>
            <ac:spMk id="20" creationId="{E7348EF6-F717-4B64-81C8-C8EE326948A3}"/>
          </ac:spMkLst>
        </pc:spChg>
      </pc:sldChg>
      <pc:sldChg chg="addSp delSp modSp mod modAnim">
        <pc:chgData name="Chris Lima" userId="b5ea056ce2397b48" providerId="LiveId" clId="{646C9C4A-E455-4C19-A9E8-7FD9DC72FF33}" dt="2022-11-10T15:50:19.643" v="153" actId="207"/>
        <pc:sldMkLst>
          <pc:docMk/>
          <pc:sldMk cId="892485477" sldId="614"/>
        </pc:sldMkLst>
        <pc:spChg chg="add mod">
          <ac:chgData name="Chris Lima" userId="b5ea056ce2397b48" providerId="LiveId" clId="{646C9C4A-E455-4C19-A9E8-7FD9DC72FF33}" dt="2022-11-10T15:50:05.100" v="149" actId="571"/>
          <ac:spMkLst>
            <pc:docMk/>
            <pc:sldMk cId="892485477" sldId="614"/>
            <ac:spMk id="2" creationId="{8AD26DAE-EFBA-F4AE-9746-FE2D92ED330F}"/>
          </ac:spMkLst>
        </pc:spChg>
        <pc:spChg chg="add mod">
          <ac:chgData name="Chris Lima" userId="b5ea056ce2397b48" providerId="LiveId" clId="{646C9C4A-E455-4C19-A9E8-7FD9DC72FF33}" dt="2022-11-10T15:50:05.100" v="149" actId="571"/>
          <ac:spMkLst>
            <pc:docMk/>
            <pc:sldMk cId="892485477" sldId="614"/>
            <ac:spMk id="4" creationId="{6E92C6A4-0055-7BA8-A2BA-2877AF10C112}"/>
          </ac:spMkLst>
        </pc:spChg>
        <pc:spChg chg="del">
          <ac:chgData name="Chris Lima" userId="b5ea056ce2397b48" providerId="LiveId" clId="{646C9C4A-E455-4C19-A9E8-7FD9DC72FF33}" dt="2022-11-10T15:35:32.791" v="27" actId="478"/>
          <ac:spMkLst>
            <pc:docMk/>
            <pc:sldMk cId="892485477" sldId="614"/>
            <ac:spMk id="6" creationId="{3959E6A8-C362-429C-AC1C-5AE5D4AFD5EC}"/>
          </ac:spMkLst>
        </pc:spChg>
        <pc:spChg chg="mod">
          <ac:chgData name="Chris Lima" userId="b5ea056ce2397b48" providerId="LiveId" clId="{646C9C4A-E455-4C19-A9E8-7FD9DC72FF33}" dt="2022-11-10T15:50:19.643" v="153" actId="207"/>
          <ac:spMkLst>
            <pc:docMk/>
            <pc:sldMk cId="892485477" sldId="614"/>
            <ac:spMk id="11" creationId="{85CD57C2-5EEB-404A-B51A-7A8D71996BD9}"/>
          </ac:spMkLst>
        </pc:spChg>
        <pc:spChg chg="mod">
          <ac:chgData name="Chris Lima" userId="b5ea056ce2397b48" providerId="LiveId" clId="{646C9C4A-E455-4C19-A9E8-7FD9DC72FF33}" dt="2022-11-10T15:50:07.728" v="151" actId="1076"/>
          <ac:spMkLst>
            <pc:docMk/>
            <pc:sldMk cId="892485477" sldId="614"/>
            <ac:spMk id="14" creationId="{982641CB-510C-7944-883F-898255F646C0}"/>
          </ac:spMkLst>
        </pc:spChg>
        <pc:cxnChg chg="add mod">
          <ac:chgData name="Chris Lima" userId="b5ea056ce2397b48" providerId="LiveId" clId="{646C9C4A-E455-4C19-A9E8-7FD9DC72FF33}" dt="2022-11-10T15:50:05.100" v="149" actId="571"/>
          <ac:cxnSpMkLst>
            <pc:docMk/>
            <pc:sldMk cId="892485477" sldId="614"/>
            <ac:cxnSpMk id="3" creationId="{6262F0E9-39EF-B8BF-8317-7F620F9689C4}"/>
          </ac:cxnSpMkLst>
        </pc:cxnChg>
        <pc:cxnChg chg="mod">
          <ac:chgData name="Chris Lima" userId="b5ea056ce2397b48" providerId="LiveId" clId="{646C9C4A-E455-4C19-A9E8-7FD9DC72FF33}" dt="2022-11-10T15:50:07.728" v="151" actId="1076"/>
          <ac:cxnSpMkLst>
            <pc:docMk/>
            <pc:sldMk cId="892485477" sldId="614"/>
            <ac:cxnSpMk id="12" creationId="{FCA86498-161C-7A49-9FA2-B5EB346A268E}"/>
          </ac:cxnSpMkLst>
        </pc:cxnChg>
      </pc:sldChg>
      <pc:sldChg chg="delSp modSp mod modAnim">
        <pc:chgData name="Chris Lima" userId="b5ea056ce2397b48" providerId="LiveId" clId="{646C9C4A-E455-4C19-A9E8-7FD9DC72FF33}" dt="2022-11-10T15:52:05.164" v="162" actId="20577"/>
        <pc:sldMkLst>
          <pc:docMk/>
          <pc:sldMk cId="1760498203" sldId="615"/>
        </pc:sldMkLst>
        <pc:spChg chg="del">
          <ac:chgData name="Chris Lima" userId="b5ea056ce2397b48" providerId="LiveId" clId="{646C9C4A-E455-4C19-A9E8-7FD9DC72FF33}" dt="2022-11-10T15:35:37.402" v="29" actId="478"/>
          <ac:spMkLst>
            <pc:docMk/>
            <pc:sldMk cId="1760498203" sldId="615"/>
            <ac:spMk id="6" creationId="{3959E6A8-C362-429C-AC1C-5AE5D4AFD5EC}"/>
          </ac:spMkLst>
        </pc:spChg>
        <pc:spChg chg="mod">
          <ac:chgData name="Chris Lima" userId="b5ea056ce2397b48" providerId="LiveId" clId="{646C9C4A-E455-4C19-A9E8-7FD9DC72FF33}" dt="2022-11-10T15:52:05.164" v="162" actId="20577"/>
          <ac:spMkLst>
            <pc:docMk/>
            <pc:sldMk cId="1760498203" sldId="615"/>
            <ac:spMk id="20" creationId="{E7348EF6-F717-4B64-81C8-C8EE326948A3}"/>
          </ac:spMkLst>
        </pc:spChg>
      </pc:sldChg>
      <pc:sldChg chg="delSp modSp mod modAnim">
        <pc:chgData name="Chris Lima" userId="b5ea056ce2397b48" providerId="LiveId" clId="{646C9C4A-E455-4C19-A9E8-7FD9DC72FF33}" dt="2022-11-10T15:53:00.581" v="164" actId="20577"/>
        <pc:sldMkLst>
          <pc:docMk/>
          <pc:sldMk cId="910667123" sldId="616"/>
        </pc:sldMkLst>
        <pc:spChg chg="del">
          <ac:chgData name="Chris Lima" userId="b5ea056ce2397b48" providerId="LiveId" clId="{646C9C4A-E455-4C19-A9E8-7FD9DC72FF33}" dt="2022-11-10T15:35:40.814" v="30" actId="478"/>
          <ac:spMkLst>
            <pc:docMk/>
            <pc:sldMk cId="910667123" sldId="616"/>
            <ac:spMk id="6" creationId="{3959E6A8-C362-429C-AC1C-5AE5D4AFD5EC}"/>
          </ac:spMkLst>
        </pc:spChg>
        <pc:spChg chg="mod">
          <ac:chgData name="Chris Lima" userId="b5ea056ce2397b48" providerId="LiveId" clId="{646C9C4A-E455-4C19-A9E8-7FD9DC72FF33}" dt="2022-11-10T15:53:00.581" v="164" actId="20577"/>
          <ac:spMkLst>
            <pc:docMk/>
            <pc:sldMk cId="910667123" sldId="616"/>
            <ac:spMk id="20" creationId="{E7348EF6-F717-4B64-81C8-C8EE326948A3}"/>
          </ac:spMkLst>
        </pc:spChg>
      </pc:sldChg>
      <pc:sldChg chg="delSp modSp mod modAnim">
        <pc:chgData name="Chris Lima" userId="b5ea056ce2397b48" providerId="LiveId" clId="{646C9C4A-E455-4C19-A9E8-7FD9DC72FF33}" dt="2022-11-10T16:01:44.728" v="350" actId="20577"/>
        <pc:sldMkLst>
          <pc:docMk/>
          <pc:sldMk cId="625571402" sldId="618"/>
        </pc:sldMkLst>
        <pc:spChg chg="del">
          <ac:chgData name="Chris Lima" userId="b5ea056ce2397b48" providerId="LiveId" clId="{646C9C4A-E455-4C19-A9E8-7FD9DC72FF33}" dt="2022-11-10T15:36:02.688" v="38" actId="478"/>
          <ac:spMkLst>
            <pc:docMk/>
            <pc:sldMk cId="625571402" sldId="618"/>
            <ac:spMk id="6" creationId="{3959E6A8-C362-429C-AC1C-5AE5D4AFD5EC}"/>
          </ac:spMkLst>
        </pc:spChg>
        <pc:spChg chg="mod">
          <ac:chgData name="Chris Lima" userId="b5ea056ce2397b48" providerId="LiveId" clId="{646C9C4A-E455-4C19-A9E8-7FD9DC72FF33}" dt="2022-11-10T16:01:44.728" v="350" actId="20577"/>
          <ac:spMkLst>
            <pc:docMk/>
            <pc:sldMk cId="625571402" sldId="618"/>
            <ac:spMk id="20" creationId="{E7348EF6-F717-4B64-81C8-C8EE326948A3}"/>
          </ac:spMkLst>
        </pc:spChg>
      </pc:sldChg>
      <pc:sldChg chg="delSp modSp mod">
        <pc:chgData name="Chris Lima" userId="b5ea056ce2397b48" providerId="LiveId" clId="{646C9C4A-E455-4C19-A9E8-7FD9DC72FF33}" dt="2022-11-10T15:53:41.633" v="166" actId="207"/>
        <pc:sldMkLst>
          <pc:docMk/>
          <pc:sldMk cId="3035896083" sldId="619"/>
        </pc:sldMkLst>
        <pc:spChg chg="del">
          <ac:chgData name="Chris Lima" userId="b5ea056ce2397b48" providerId="LiveId" clId="{646C9C4A-E455-4C19-A9E8-7FD9DC72FF33}" dt="2022-11-10T15:35:59.784" v="37" actId="478"/>
          <ac:spMkLst>
            <pc:docMk/>
            <pc:sldMk cId="3035896083" sldId="619"/>
            <ac:spMk id="6" creationId="{3959E6A8-C362-429C-AC1C-5AE5D4AFD5EC}"/>
          </ac:spMkLst>
        </pc:spChg>
        <pc:spChg chg="mod">
          <ac:chgData name="Chris Lima" userId="b5ea056ce2397b48" providerId="LiveId" clId="{646C9C4A-E455-4C19-A9E8-7FD9DC72FF33}" dt="2022-11-10T15:53:41.633" v="166" actId="207"/>
          <ac:spMkLst>
            <pc:docMk/>
            <pc:sldMk cId="3035896083" sldId="619"/>
            <ac:spMk id="20" creationId="{E7348EF6-F717-4B64-81C8-C8EE326948A3}"/>
          </ac:spMkLst>
        </pc:spChg>
      </pc:sldChg>
      <pc:sldMasterChg chg="modSldLayout">
        <pc:chgData name="Chris Lima" userId="b5ea056ce2397b48" providerId="LiveId" clId="{646C9C4A-E455-4C19-A9E8-7FD9DC72FF33}" dt="2022-11-10T15:35:10.435" v="19"/>
        <pc:sldMasterMkLst>
          <pc:docMk/>
          <pc:sldMasterMk cId="2700850333" sldId="2147483648"/>
        </pc:sldMasterMkLst>
        <pc:sldLayoutChg chg="modSp mod">
          <pc:chgData name="Chris Lima" userId="b5ea056ce2397b48" providerId="LiveId" clId="{646C9C4A-E455-4C19-A9E8-7FD9DC72FF33}" dt="2022-11-10T15:35:10.435" v="19"/>
          <pc:sldLayoutMkLst>
            <pc:docMk/>
            <pc:sldMasterMk cId="2700850333" sldId="2147483648"/>
            <pc:sldLayoutMk cId="179237364" sldId="2147483649"/>
          </pc:sldLayoutMkLst>
          <pc:spChg chg="mod">
            <ac:chgData name="Chris Lima" userId="b5ea056ce2397b48" providerId="LiveId" clId="{646C9C4A-E455-4C19-A9E8-7FD9DC72FF33}" dt="2022-11-10T15:35:10.435" v="19"/>
            <ac:spMkLst>
              <pc:docMk/>
              <pc:sldMasterMk cId="2700850333" sldId="2147483648"/>
              <pc:sldLayoutMk cId="179237364" sldId="2147483649"/>
              <ac:spMk id="5" creationId="{BC91BC29-D57D-489D-B077-D206019965D1}"/>
            </ac:spMkLst>
          </pc:spChg>
        </pc:sldLayoutChg>
        <pc:sldLayoutChg chg="modSp mod">
          <pc:chgData name="Chris Lima" userId="b5ea056ce2397b48" providerId="LiveId" clId="{646C9C4A-E455-4C19-A9E8-7FD9DC72FF33}" dt="2022-11-10T15:34:34.370" v="9" actId="20577"/>
          <pc:sldLayoutMkLst>
            <pc:docMk/>
            <pc:sldMasterMk cId="2700850333" sldId="2147483648"/>
            <pc:sldLayoutMk cId="930987265" sldId="2147483650"/>
          </pc:sldLayoutMkLst>
          <pc:spChg chg="mod">
            <ac:chgData name="Chris Lima" userId="b5ea056ce2397b48" providerId="LiveId" clId="{646C9C4A-E455-4C19-A9E8-7FD9DC72FF33}" dt="2022-11-10T15:34:34.370" v="9" actId="20577"/>
            <ac:spMkLst>
              <pc:docMk/>
              <pc:sldMasterMk cId="2700850333" sldId="2147483648"/>
              <pc:sldLayoutMk cId="930987265" sldId="2147483650"/>
              <ac:spMk id="5" creationId="{A19F9ACB-471C-4045-B56E-4C26411E05F8}"/>
            </ac:spMkLst>
          </pc:spChg>
        </pc:sldLayoutChg>
        <pc:sldLayoutChg chg="modSp mod">
          <pc:chgData name="Chris Lima" userId="b5ea056ce2397b48" providerId="LiveId" clId="{646C9C4A-E455-4C19-A9E8-7FD9DC72FF33}" dt="2022-11-10T15:34:38.488" v="10"/>
          <pc:sldLayoutMkLst>
            <pc:docMk/>
            <pc:sldMasterMk cId="2700850333" sldId="2147483648"/>
            <pc:sldLayoutMk cId="2865907288" sldId="2147483651"/>
          </pc:sldLayoutMkLst>
          <pc:spChg chg="mod">
            <ac:chgData name="Chris Lima" userId="b5ea056ce2397b48" providerId="LiveId" clId="{646C9C4A-E455-4C19-A9E8-7FD9DC72FF33}" dt="2022-11-10T15:34:38.488" v="10"/>
            <ac:spMkLst>
              <pc:docMk/>
              <pc:sldMasterMk cId="2700850333" sldId="2147483648"/>
              <pc:sldLayoutMk cId="2865907288" sldId="2147483651"/>
              <ac:spMk id="5" creationId="{AEA4CAA8-437D-4008-9BDC-4E9DDFB347C1}"/>
            </ac:spMkLst>
          </pc:spChg>
        </pc:sldLayoutChg>
        <pc:sldLayoutChg chg="modSp mod">
          <pc:chgData name="Chris Lima" userId="b5ea056ce2397b48" providerId="LiveId" clId="{646C9C4A-E455-4C19-A9E8-7FD9DC72FF33}" dt="2022-11-10T15:34:40.499" v="11"/>
          <pc:sldLayoutMkLst>
            <pc:docMk/>
            <pc:sldMasterMk cId="2700850333" sldId="2147483648"/>
            <pc:sldLayoutMk cId="624608578" sldId="2147483652"/>
          </pc:sldLayoutMkLst>
          <pc:spChg chg="mod">
            <ac:chgData name="Chris Lima" userId="b5ea056ce2397b48" providerId="LiveId" clId="{646C9C4A-E455-4C19-A9E8-7FD9DC72FF33}" dt="2022-11-10T15:34:40.499" v="11"/>
            <ac:spMkLst>
              <pc:docMk/>
              <pc:sldMasterMk cId="2700850333" sldId="2147483648"/>
              <pc:sldLayoutMk cId="624608578" sldId="2147483652"/>
              <ac:spMk id="6" creationId="{7DD5AA33-1E35-41ED-910D-EC3EB11B8423}"/>
            </ac:spMkLst>
          </pc:spChg>
        </pc:sldLayoutChg>
        <pc:sldLayoutChg chg="modSp mod">
          <pc:chgData name="Chris Lima" userId="b5ea056ce2397b48" providerId="LiveId" clId="{646C9C4A-E455-4C19-A9E8-7FD9DC72FF33}" dt="2022-11-10T15:34:42.362" v="12"/>
          <pc:sldLayoutMkLst>
            <pc:docMk/>
            <pc:sldMasterMk cId="2700850333" sldId="2147483648"/>
            <pc:sldLayoutMk cId="3012678124" sldId="2147483653"/>
          </pc:sldLayoutMkLst>
          <pc:spChg chg="mod">
            <ac:chgData name="Chris Lima" userId="b5ea056ce2397b48" providerId="LiveId" clId="{646C9C4A-E455-4C19-A9E8-7FD9DC72FF33}" dt="2022-11-10T15:34:42.362" v="12"/>
            <ac:spMkLst>
              <pc:docMk/>
              <pc:sldMasterMk cId="2700850333" sldId="2147483648"/>
              <pc:sldLayoutMk cId="3012678124" sldId="2147483653"/>
              <ac:spMk id="8" creationId="{9A16D546-B99C-4841-B814-D7B1CF910041}"/>
            </ac:spMkLst>
          </pc:spChg>
        </pc:sldLayoutChg>
        <pc:sldLayoutChg chg="modSp mod">
          <pc:chgData name="Chris Lima" userId="b5ea056ce2397b48" providerId="LiveId" clId="{646C9C4A-E455-4C19-A9E8-7FD9DC72FF33}" dt="2022-11-10T15:34:43.982" v="13"/>
          <pc:sldLayoutMkLst>
            <pc:docMk/>
            <pc:sldMasterMk cId="2700850333" sldId="2147483648"/>
            <pc:sldLayoutMk cId="3067946896" sldId="2147483654"/>
          </pc:sldLayoutMkLst>
          <pc:spChg chg="mod">
            <ac:chgData name="Chris Lima" userId="b5ea056ce2397b48" providerId="LiveId" clId="{646C9C4A-E455-4C19-A9E8-7FD9DC72FF33}" dt="2022-11-10T15:34:43.982" v="13"/>
            <ac:spMkLst>
              <pc:docMk/>
              <pc:sldMasterMk cId="2700850333" sldId="2147483648"/>
              <pc:sldLayoutMk cId="3067946896" sldId="2147483654"/>
              <ac:spMk id="4" creationId="{4754B97B-A5E0-44F0-A694-00CB23835301}"/>
            </ac:spMkLst>
          </pc:spChg>
        </pc:sldLayoutChg>
        <pc:sldLayoutChg chg="modSp mod">
          <pc:chgData name="Chris Lima" userId="b5ea056ce2397b48" providerId="LiveId" clId="{646C9C4A-E455-4C19-A9E8-7FD9DC72FF33}" dt="2022-11-10T15:34:46.062" v="14"/>
          <pc:sldLayoutMkLst>
            <pc:docMk/>
            <pc:sldMasterMk cId="2700850333" sldId="2147483648"/>
            <pc:sldLayoutMk cId="2695706714" sldId="2147483655"/>
          </pc:sldLayoutMkLst>
          <pc:spChg chg="mod">
            <ac:chgData name="Chris Lima" userId="b5ea056ce2397b48" providerId="LiveId" clId="{646C9C4A-E455-4C19-A9E8-7FD9DC72FF33}" dt="2022-11-10T15:34:46.062" v="14"/>
            <ac:spMkLst>
              <pc:docMk/>
              <pc:sldMasterMk cId="2700850333" sldId="2147483648"/>
              <pc:sldLayoutMk cId="2695706714" sldId="2147483655"/>
              <ac:spMk id="3" creationId="{099E1463-6BA2-4DEB-B083-045FB8E18A87}"/>
            </ac:spMkLst>
          </pc:spChg>
        </pc:sldLayoutChg>
        <pc:sldLayoutChg chg="modSp mod">
          <pc:chgData name="Chris Lima" userId="b5ea056ce2397b48" providerId="LiveId" clId="{646C9C4A-E455-4C19-A9E8-7FD9DC72FF33}" dt="2022-11-10T15:34:47.667" v="15"/>
          <pc:sldLayoutMkLst>
            <pc:docMk/>
            <pc:sldMasterMk cId="2700850333" sldId="2147483648"/>
            <pc:sldLayoutMk cId="2657320600" sldId="2147483656"/>
          </pc:sldLayoutMkLst>
          <pc:spChg chg="mod">
            <ac:chgData name="Chris Lima" userId="b5ea056ce2397b48" providerId="LiveId" clId="{646C9C4A-E455-4C19-A9E8-7FD9DC72FF33}" dt="2022-11-10T15:34:47.667" v="15"/>
            <ac:spMkLst>
              <pc:docMk/>
              <pc:sldMasterMk cId="2700850333" sldId="2147483648"/>
              <pc:sldLayoutMk cId="2657320600" sldId="2147483656"/>
              <ac:spMk id="6" creationId="{4834E0EF-A7A1-4F88-8AB9-0262C9C41CC1}"/>
            </ac:spMkLst>
          </pc:spChg>
        </pc:sldLayoutChg>
        <pc:sldLayoutChg chg="modSp mod">
          <pc:chgData name="Chris Lima" userId="b5ea056ce2397b48" providerId="LiveId" clId="{646C9C4A-E455-4C19-A9E8-7FD9DC72FF33}" dt="2022-11-10T15:34:49.337" v="16"/>
          <pc:sldLayoutMkLst>
            <pc:docMk/>
            <pc:sldMasterMk cId="2700850333" sldId="2147483648"/>
            <pc:sldLayoutMk cId="565953865" sldId="2147483657"/>
          </pc:sldLayoutMkLst>
          <pc:spChg chg="mod">
            <ac:chgData name="Chris Lima" userId="b5ea056ce2397b48" providerId="LiveId" clId="{646C9C4A-E455-4C19-A9E8-7FD9DC72FF33}" dt="2022-11-10T15:34:49.337" v="16"/>
            <ac:spMkLst>
              <pc:docMk/>
              <pc:sldMasterMk cId="2700850333" sldId="2147483648"/>
              <pc:sldLayoutMk cId="565953865" sldId="2147483657"/>
              <ac:spMk id="6" creationId="{A0B0459D-2D97-4D1D-BDE5-302441E956A1}"/>
            </ac:spMkLst>
          </pc:spChg>
        </pc:sldLayoutChg>
        <pc:sldLayoutChg chg="modSp mod">
          <pc:chgData name="Chris Lima" userId="b5ea056ce2397b48" providerId="LiveId" clId="{646C9C4A-E455-4C19-A9E8-7FD9DC72FF33}" dt="2022-11-10T15:34:51.662" v="17"/>
          <pc:sldLayoutMkLst>
            <pc:docMk/>
            <pc:sldMasterMk cId="2700850333" sldId="2147483648"/>
            <pc:sldLayoutMk cId="1090057492" sldId="2147483658"/>
          </pc:sldLayoutMkLst>
          <pc:spChg chg="mod">
            <ac:chgData name="Chris Lima" userId="b5ea056ce2397b48" providerId="LiveId" clId="{646C9C4A-E455-4C19-A9E8-7FD9DC72FF33}" dt="2022-11-10T15:34:51.662" v="17"/>
            <ac:spMkLst>
              <pc:docMk/>
              <pc:sldMasterMk cId="2700850333" sldId="2147483648"/>
              <pc:sldLayoutMk cId="1090057492" sldId="2147483658"/>
              <ac:spMk id="5" creationId="{B25F68FF-98B1-4A9E-8602-42FE16265016}"/>
            </ac:spMkLst>
          </pc:spChg>
        </pc:sldLayoutChg>
        <pc:sldLayoutChg chg="modSp mod">
          <pc:chgData name="Chris Lima" userId="b5ea056ce2397b48" providerId="LiveId" clId="{646C9C4A-E455-4C19-A9E8-7FD9DC72FF33}" dt="2022-11-10T15:34:53.868" v="18"/>
          <pc:sldLayoutMkLst>
            <pc:docMk/>
            <pc:sldMasterMk cId="2700850333" sldId="2147483648"/>
            <pc:sldLayoutMk cId="1268542938" sldId="2147483659"/>
          </pc:sldLayoutMkLst>
          <pc:spChg chg="mod">
            <ac:chgData name="Chris Lima" userId="b5ea056ce2397b48" providerId="LiveId" clId="{646C9C4A-E455-4C19-A9E8-7FD9DC72FF33}" dt="2022-11-10T15:34:53.868" v="18"/>
            <ac:spMkLst>
              <pc:docMk/>
              <pc:sldMasterMk cId="2700850333" sldId="2147483648"/>
              <pc:sldLayoutMk cId="1268542938" sldId="2147483659"/>
              <ac:spMk id="5" creationId="{83D16A58-E9E0-41D4-B65F-F8D9EF7FA7F5}"/>
            </ac:spMkLst>
          </pc:spChg>
        </pc:sldLayoutChg>
      </pc:sldMasterChg>
    </pc:docChg>
  </pc:docChgLst>
  <pc:docChgLst>
    <pc:chgData name="Phyllipe Lima" userId="afbdb2a7827722fd" providerId="LiveId" clId="{DCA9E663-F139-E547-BFE3-92C18905F82B}"/>
    <pc:docChg chg="custSel addSld delSld modSld">
      <pc:chgData name="Phyllipe Lima" userId="afbdb2a7827722fd" providerId="LiveId" clId="{DCA9E663-F139-E547-BFE3-92C18905F82B}" dt="2020-05-25T13:59:43.117" v="1247" actId="115"/>
      <pc:docMkLst>
        <pc:docMk/>
      </pc:docMkLst>
      <pc:sldChg chg="modSp">
        <pc:chgData name="Phyllipe Lima" userId="afbdb2a7827722fd" providerId="LiveId" clId="{DCA9E663-F139-E547-BFE3-92C18905F82B}" dt="2020-05-25T00:10:06.666" v="216" actId="114"/>
        <pc:sldMkLst>
          <pc:docMk/>
          <pc:sldMk cId="1708451728" sldId="259"/>
        </pc:sldMkLst>
        <pc:spChg chg="mod">
          <ac:chgData name="Phyllipe Lima" userId="afbdb2a7827722fd" providerId="LiveId" clId="{DCA9E663-F139-E547-BFE3-92C18905F82B}" dt="2020-05-25T00:10:06.666" v="216" actId="114"/>
          <ac:spMkLst>
            <pc:docMk/>
            <pc:sldMk cId="1708451728" sldId="259"/>
            <ac:spMk id="3" creationId="{00000000-0000-0000-0000-000000000000}"/>
          </ac:spMkLst>
        </pc:spChg>
      </pc:sldChg>
      <pc:sldChg chg="modSp">
        <pc:chgData name="Phyllipe Lima" userId="afbdb2a7827722fd" providerId="LiveId" clId="{DCA9E663-F139-E547-BFE3-92C18905F82B}" dt="2020-05-25T13:26:40.799" v="361" actId="20577"/>
        <pc:sldMkLst>
          <pc:docMk/>
          <pc:sldMk cId="3771346874" sldId="418"/>
        </pc:sldMkLst>
        <pc:spChg chg="mod">
          <ac:chgData name="Phyllipe Lima" userId="afbdb2a7827722fd" providerId="LiveId" clId="{DCA9E663-F139-E547-BFE3-92C18905F82B}" dt="2020-05-25T13:26:40.799" v="361" actId="20577"/>
          <ac:spMkLst>
            <pc:docMk/>
            <pc:sldMk cId="3771346874" sldId="418"/>
            <ac:spMk id="10" creationId="{B49B171B-8E2E-4B50-ADB2-87B0FC0D608E}"/>
          </ac:spMkLst>
        </pc:spChg>
      </pc:sldChg>
      <pc:sldChg chg="modSp modAnim">
        <pc:chgData name="Phyllipe Lima" userId="afbdb2a7827722fd" providerId="LiveId" clId="{DCA9E663-F139-E547-BFE3-92C18905F82B}" dt="2020-05-25T13:51:39.700" v="1215" actId="20577"/>
        <pc:sldMkLst>
          <pc:docMk/>
          <pc:sldMk cId="3676248412" sldId="552"/>
        </pc:sldMkLst>
        <pc:spChg chg="mod">
          <ac:chgData name="Phyllipe Lima" userId="afbdb2a7827722fd" providerId="LiveId" clId="{DCA9E663-F139-E547-BFE3-92C18905F82B}" dt="2020-05-25T13:51:39.700" v="1215" actId="20577"/>
          <ac:spMkLst>
            <pc:docMk/>
            <pc:sldMk cId="3676248412" sldId="552"/>
            <ac:spMk id="20" creationId="{E7348EF6-F717-4B64-81C8-C8EE326948A3}"/>
          </ac:spMkLst>
        </pc:spChg>
      </pc:sldChg>
      <pc:sldChg chg="del">
        <pc:chgData name="Phyllipe Lima" userId="afbdb2a7827722fd" providerId="LiveId" clId="{DCA9E663-F139-E547-BFE3-92C18905F82B}" dt="2020-05-25T00:07:59.093" v="16" actId="2696"/>
        <pc:sldMkLst>
          <pc:docMk/>
          <pc:sldMk cId="1760826423" sldId="555"/>
        </pc:sldMkLst>
      </pc:sldChg>
      <pc:sldChg chg="del">
        <pc:chgData name="Phyllipe Lima" userId="afbdb2a7827722fd" providerId="LiveId" clId="{DCA9E663-F139-E547-BFE3-92C18905F82B}" dt="2020-05-25T00:08:00.467" v="18" actId="2696"/>
        <pc:sldMkLst>
          <pc:docMk/>
          <pc:sldMk cId="49932949" sldId="573"/>
        </pc:sldMkLst>
      </pc:sldChg>
      <pc:sldChg chg="del">
        <pc:chgData name="Phyllipe Lima" userId="afbdb2a7827722fd" providerId="LiveId" clId="{DCA9E663-F139-E547-BFE3-92C18905F82B}" dt="2020-05-25T00:08:01.597" v="19" actId="2696"/>
        <pc:sldMkLst>
          <pc:docMk/>
          <pc:sldMk cId="3715881057" sldId="574"/>
        </pc:sldMkLst>
      </pc:sldChg>
      <pc:sldChg chg="del">
        <pc:chgData name="Phyllipe Lima" userId="afbdb2a7827722fd" providerId="LiveId" clId="{DCA9E663-F139-E547-BFE3-92C18905F82B}" dt="2020-05-25T00:07:58.892" v="15" actId="2696"/>
        <pc:sldMkLst>
          <pc:docMk/>
          <pc:sldMk cId="2260712290" sldId="575"/>
        </pc:sldMkLst>
      </pc:sldChg>
      <pc:sldChg chg="del">
        <pc:chgData name="Phyllipe Lima" userId="afbdb2a7827722fd" providerId="LiveId" clId="{DCA9E663-F139-E547-BFE3-92C18905F82B}" dt="2020-05-25T00:07:59.266" v="17" actId="2696"/>
        <pc:sldMkLst>
          <pc:docMk/>
          <pc:sldMk cId="3373490404" sldId="576"/>
        </pc:sldMkLst>
      </pc:sldChg>
      <pc:sldChg chg="del">
        <pc:chgData name="Phyllipe Lima" userId="afbdb2a7827722fd" providerId="LiveId" clId="{DCA9E663-F139-E547-BFE3-92C18905F82B}" dt="2020-05-25T00:07:57.234" v="12" actId="2696"/>
        <pc:sldMkLst>
          <pc:docMk/>
          <pc:sldMk cId="938216772" sldId="577"/>
        </pc:sldMkLst>
      </pc:sldChg>
      <pc:sldChg chg="del">
        <pc:chgData name="Phyllipe Lima" userId="afbdb2a7827722fd" providerId="LiveId" clId="{DCA9E663-F139-E547-BFE3-92C18905F82B}" dt="2020-05-25T00:07:57.428" v="13" actId="2696"/>
        <pc:sldMkLst>
          <pc:docMk/>
          <pc:sldMk cId="1526479756" sldId="578"/>
        </pc:sldMkLst>
      </pc:sldChg>
      <pc:sldChg chg="del">
        <pc:chgData name="Phyllipe Lima" userId="afbdb2a7827722fd" providerId="LiveId" clId="{DCA9E663-F139-E547-BFE3-92C18905F82B}" dt="2020-05-25T00:07:57.591" v="14" actId="2696"/>
        <pc:sldMkLst>
          <pc:docMk/>
          <pc:sldMk cId="3162886066" sldId="579"/>
        </pc:sldMkLst>
      </pc:sldChg>
      <pc:sldChg chg="del">
        <pc:chgData name="Phyllipe Lima" userId="afbdb2a7827722fd" providerId="LiveId" clId="{DCA9E663-F139-E547-BFE3-92C18905F82B}" dt="2020-05-25T00:07:55.996" v="9" actId="2696"/>
        <pc:sldMkLst>
          <pc:docMk/>
          <pc:sldMk cId="3573619424" sldId="580"/>
        </pc:sldMkLst>
      </pc:sldChg>
      <pc:sldChg chg="del">
        <pc:chgData name="Phyllipe Lima" userId="afbdb2a7827722fd" providerId="LiveId" clId="{DCA9E663-F139-E547-BFE3-92C18905F82B}" dt="2020-05-25T00:07:56.204" v="10" actId="2696"/>
        <pc:sldMkLst>
          <pc:docMk/>
          <pc:sldMk cId="3787541237" sldId="581"/>
        </pc:sldMkLst>
      </pc:sldChg>
      <pc:sldChg chg="del">
        <pc:chgData name="Phyllipe Lima" userId="afbdb2a7827722fd" providerId="LiveId" clId="{DCA9E663-F139-E547-BFE3-92C18905F82B}" dt="2020-05-25T00:07:56.376" v="11" actId="2696"/>
        <pc:sldMkLst>
          <pc:docMk/>
          <pc:sldMk cId="4076405002" sldId="583"/>
        </pc:sldMkLst>
      </pc:sldChg>
      <pc:sldChg chg="del">
        <pc:chgData name="Phyllipe Lima" userId="afbdb2a7827722fd" providerId="LiveId" clId="{DCA9E663-F139-E547-BFE3-92C18905F82B}" dt="2020-05-25T00:07:54.417" v="5" actId="2696"/>
        <pc:sldMkLst>
          <pc:docMk/>
          <pc:sldMk cId="3386846" sldId="584"/>
        </pc:sldMkLst>
      </pc:sldChg>
      <pc:sldChg chg="del">
        <pc:chgData name="Phyllipe Lima" userId="afbdb2a7827722fd" providerId="LiveId" clId="{DCA9E663-F139-E547-BFE3-92C18905F82B}" dt="2020-05-25T00:07:54.626" v="6" actId="2696"/>
        <pc:sldMkLst>
          <pc:docMk/>
          <pc:sldMk cId="2392151489" sldId="585"/>
        </pc:sldMkLst>
      </pc:sldChg>
      <pc:sldChg chg="del">
        <pc:chgData name="Phyllipe Lima" userId="afbdb2a7827722fd" providerId="LiveId" clId="{DCA9E663-F139-E547-BFE3-92C18905F82B}" dt="2020-05-25T00:07:54.826" v="7" actId="2696"/>
        <pc:sldMkLst>
          <pc:docMk/>
          <pc:sldMk cId="2697885170" sldId="586"/>
        </pc:sldMkLst>
      </pc:sldChg>
      <pc:sldChg chg="del">
        <pc:chgData name="Phyllipe Lima" userId="afbdb2a7827722fd" providerId="LiveId" clId="{DCA9E663-F139-E547-BFE3-92C18905F82B}" dt="2020-05-25T00:07:55" v="8" actId="2696"/>
        <pc:sldMkLst>
          <pc:docMk/>
          <pc:sldMk cId="663644011" sldId="587"/>
        </pc:sldMkLst>
      </pc:sldChg>
      <pc:sldChg chg="del">
        <pc:chgData name="Phyllipe Lima" userId="afbdb2a7827722fd" providerId="LiveId" clId="{DCA9E663-F139-E547-BFE3-92C18905F82B}" dt="2020-05-25T00:23:03.216" v="287" actId="2696"/>
        <pc:sldMkLst>
          <pc:docMk/>
          <pc:sldMk cId="1449384888" sldId="588"/>
        </pc:sldMkLst>
      </pc:sldChg>
      <pc:sldChg chg="del">
        <pc:chgData name="Phyllipe Lima" userId="afbdb2a7827722fd" providerId="LiveId" clId="{DCA9E663-F139-E547-BFE3-92C18905F82B}" dt="2020-05-25T00:07:49.291" v="0" actId="2696"/>
        <pc:sldMkLst>
          <pc:docMk/>
          <pc:sldMk cId="3137999090" sldId="589"/>
        </pc:sldMkLst>
      </pc:sldChg>
      <pc:sldChg chg="del">
        <pc:chgData name="Phyllipe Lima" userId="afbdb2a7827722fd" providerId="LiveId" clId="{DCA9E663-F139-E547-BFE3-92C18905F82B}" dt="2020-05-25T00:07:50.752" v="1" actId="2696"/>
        <pc:sldMkLst>
          <pc:docMk/>
          <pc:sldMk cId="3121466727" sldId="590"/>
        </pc:sldMkLst>
      </pc:sldChg>
      <pc:sldChg chg="del">
        <pc:chgData name="Phyllipe Lima" userId="afbdb2a7827722fd" providerId="LiveId" clId="{DCA9E663-F139-E547-BFE3-92C18905F82B}" dt="2020-05-25T00:07:51.398" v="2" actId="2696"/>
        <pc:sldMkLst>
          <pc:docMk/>
          <pc:sldMk cId="2164935430" sldId="591"/>
        </pc:sldMkLst>
      </pc:sldChg>
      <pc:sldChg chg="addSp delSp modSp modAnim">
        <pc:chgData name="Phyllipe Lima" userId="afbdb2a7827722fd" providerId="LiveId" clId="{DCA9E663-F139-E547-BFE3-92C18905F82B}" dt="2020-05-25T12:41:52.360" v="324"/>
        <pc:sldMkLst>
          <pc:docMk/>
          <pc:sldMk cId="3694651703" sldId="592"/>
        </pc:sldMkLst>
        <pc:spChg chg="add del mod">
          <ac:chgData name="Phyllipe Lima" userId="afbdb2a7827722fd" providerId="LiveId" clId="{DCA9E663-F139-E547-BFE3-92C18905F82B}" dt="2020-05-25T12:41:52.360" v="324"/>
          <ac:spMkLst>
            <pc:docMk/>
            <pc:sldMk cId="3694651703" sldId="592"/>
            <ac:spMk id="3" creationId="{AF14D180-AAFD-3C40-A583-DAD4735CACF5}"/>
          </ac:spMkLst>
        </pc:spChg>
        <pc:spChg chg="mod">
          <ac:chgData name="Phyllipe Lima" userId="afbdb2a7827722fd" providerId="LiveId" clId="{DCA9E663-F139-E547-BFE3-92C18905F82B}" dt="2020-05-25T00:23:15.777" v="305" actId="20577"/>
          <ac:spMkLst>
            <pc:docMk/>
            <pc:sldMk cId="3694651703" sldId="592"/>
            <ac:spMk id="10" creationId="{B49B171B-8E2E-4B50-ADB2-87B0FC0D608E}"/>
          </ac:spMkLst>
        </pc:spChg>
        <pc:spChg chg="add mod">
          <ac:chgData name="Phyllipe Lima" userId="afbdb2a7827722fd" providerId="LiveId" clId="{DCA9E663-F139-E547-BFE3-92C18905F82B}" dt="2020-05-25T12:41:49.556" v="322" actId="20577"/>
          <ac:spMkLst>
            <pc:docMk/>
            <pc:sldMk cId="3694651703" sldId="592"/>
            <ac:spMk id="11" creationId="{D220FD05-284D-A941-A449-FF23A71F6F61}"/>
          </ac:spMkLst>
        </pc:spChg>
      </pc:sldChg>
      <pc:sldChg chg="del">
        <pc:chgData name="Phyllipe Lima" userId="afbdb2a7827722fd" providerId="LiveId" clId="{DCA9E663-F139-E547-BFE3-92C18905F82B}" dt="2020-05-25T00:07:52.235" v="3" actId="2696"/>
        <pc:sldMkLst>
          <pc:docMk/>
          <pc:sldMk cId="1992185515" sldId="593"/>
        </pc:sldMkLst>
      </pc:sldChg>
      <pc:sldChg chg="del">
        <pc:chgData name="Phyllipe Lima" userId="afbdb2a7827722fd" providerId="LiveId" clId="{DCA9E663-F139-E547-BFE3-92C18905F82B}" dt="2020-05-25T00:07:52.408" v="4" actId="2696"/>
        <pc:sldMkLst>
          <pc:docMk/>
          <pc:sldMk cId="3844730486" sldId="594"/>
        </pc:sldMkLst>
      </pc:sldChg>
      <pc:sldChg chg="modSp">
        <pc:chgData name="Phyllipe Lima" userId="afbdb2a7827722fd" providerId="LiveId" clId="{DCA9E663-F139-E547-BFE3-92C18905F82B}" dt="2020-05-25T00:10:45.460" v="223" actId="20577"/>
        <pc:sldMkLst>
          <pc:docMk/>
          <pc:sldMk cId="3838847351" sldId="595"/>
        </pc:sldMkLst>
        <pc:spChg chg="mod">
          <ac:chgData name="Phyllipe Lima" userId="afbdb2a7827722fd" providerId="LiveId" clId="{DCA9E663-F139-E547-BFE3-92C18905F82B}" dt="2020-05-25T00:10:45.460" v="223" actId="20577"/>
          <ac:spMkLst>
            <pc:docMk/>
            <pc:sldMk cId="3838847351" sldId="595"/>
            <ac:spMk id="16" creationId="{D2DF07D2-F658-4412-8488-DE0AA0CA6F62}"/>
          </ac:spMkLst>
        </pc:spChg>
      </pc:sldChg>
      <pc:sldChg chg="modSp">
        <pc:chgData name="Phyllipe Lima" userId="afbdb2a7827722fd" providerId="LiveId" clId="{DCA9E663-F139-E547-BFE3-92C18905F82B}" dt="2020-05-25T13:54:06.624" v="1229" actId="20577"/>
        <pc:sldMkLst>
          <pc:docMk/>
          <pc:sldMk cId="3918554821" sldId="597"/>
        </pc:sldMkLst>
        <pc:spChg chg="mod">
          <ac:chgData name="Phyllipe Lima" userId="afbdb2a7827722fd" providerId="LiveId" clId="{DCA9E663-F139-E547-BFE3-92C18905F82B}" dt="2020-05-25T13:54:06.624" v="1229" actId="20577"/>
          <ac:spMkLst>
            <pc:docMk/>
            <pc:sldMk cId="3918554821" sldId="597"/>
            <ac:spMk id="11" creationId="{6A271DF3-FA07-4769-BBE3-5282D8FF32CF}"/>
          </ac:spMkLst>
        </pc:spChg>
      </pc:sldChg>
      <pc:sldChg chg="modSp">
        <pc:chgData name="Phyllipe Lima" userId="afbdb2a7827722fd" providerId="LiveId" clId="{DCA9E663-F139-E547-BFE3-92C18905F82B}" dt="2020-05-25T13:54:23.286" v="1230" actId="20577"/>
        <pc:sldMkLst>
          <pc:docMk/>
          <pc:sldMk cId="2271448181" sldId="598"/>
        </pc:sldMkLst>
        <pc:spChg chg="mod">
          <ac:chgData name="Phyllipe Lima" userId="afbdb2a7827722fd" providerId="LiveId" clId="{DCA9E663-F139-E547-BFE3-92C18905F82B}" dt="2020-05-25T13:54:23.286" v="1230" actId="20577"/>
          <ac:spMkLst>
            <pc:docMk/>
            <pc:sldMk cId="2271448181" sldId="598"/>
            <ac:spMk id="11" creationId="{6A271DF3-FA07-4769-BBE3-5282D8FF32CF}"/>
          </ac:spMkLst>
        </pc:spChg>
      </pc:sldChg>
      <pc:sldChg chg="addSp modSp">
        <pc:chgData name="Phyllipe Lima" userId="afbdb2a7827722fd" providerId="LiveId" clId="{DCA9E663-F139-E547-BFE3-92C18905F82B}" dt="2020-05-25T13:56:27.662" v="1239" actId="1037"/>
        <pc:sldMkLst>
          <pc:docMk/>
          <pc:sldMk cId="821442718" sldId="599"/>
        </pc:sldMkLst>
        <pc:picChg chg="add mod">
          <ac:chgData name="Phyllipe Lima" userId="afbdb2a7827722fd" providerId="LiveId" clId="{DCA9E663-F139-E547-BFE3-92C18905F82B}" dt="2020-05-25T13:56:27.662" v="1239" actId="1037"/>
          <ac:picMkLst>
            <pc:docMk/>
            <pc:sldMk cId="821442718" sldId="599"/>
            <ac:picMk id="3" creationId="{9728EA23-E2C1-2442-B734-36E3402EDE55}"/>
          </ac:picMkLst>
        </pc:picChg>
      </pc:sldChg>
      <pc:sldChg chg="del">
        <pc:chgData name="Phyllipe Lima" userId="afbdb2a7827722fd" providerId="LiveId" clId="{DCA9E663-F139-E547-BFE3-92C18905F82B}" dt="2020-05-25T00:14:17.310" v="273" actId="2696"/>
        <pc:sldMkLst>
          <pc:docMk/>
          <pc:sldMk cId="3545467890" sldId="600"/>
        </pc:sldMkLst>
      </pc:sldChg>
      <pc:sldChg chg="modSp">
        <pc:chgData name="Phyllipe Lima" userId="afbdb2a7827722fd" providerId="LiveId" clId="{DCA9E663-F139-E547-BFE3-92C18905F82B}" dt="2020-05-25T00:15:12.750" v="286" actId="20577"/>
        <pc:sldMkLst>
          <pc:docMk/>
          <pc:sldMk cId="3432879592" sldId="606"/>
        </pc:sldMkLst>
        <pc:spChg chg="mod">
          <ac:chgData name="Phyllipe Lima" userId="afbdb2a7827722fd" providerId="LiveId" clId="{DCA9E663-F139-E547-BFE3-92C18905F82B}" dt="2020-05-25T00:15:12.750" v="286" actId="20577"/>
          <ac:spMkLst>
            <pc:docMk/>
            <pc:sldMk cId="3432879592" sldId="606"/>
            <ac:spMk id="11" creationId="{6A271DF3-FA07-4769-BBE3-5282D8FF32CF}"/>
          </ac:spMkLst>
        </pc:spChg>
      </pc:sldChg>
      <pc:sldChg chg="modSp">
        <pc:chgData name="Phyllipe Lima" userId="afbdb2a7827722fd" providerId="LiveId" clId="{DCA9E663-F139-E547-BFE3-92C18905F82B}" dt="2020-05-25T00:10:24.677" v="222" actId="20577"/>
        <pc:sldMkLst>
          <pc:docMk/>
          <pc:sldMk cId="1825620550" sldId="607"/>
        </pc:sldMkLst>
        <pc:spChg chg="mod">
          <ac:chgData name="Phyllipe Lima" userId="afbdb2a7827722fd" providerId="LiveId" clId="{DCA9E663-F139-E547-BFE3-92C18905F82B}" dt="2020-05-25T00:10:24.677" v="222" actId="20577"/>
          <ac:spMkLst>
            <pc:docMk/>
            <pc:sldMk cId="1825620550" sldId="607"/>
            <ac:spMk id="20" creationId="{E7348EF6-F717-4B64-81C8-C8EE326948A3}"/>
          </ac:spMkLst>
        </pc:spChg>
      </pc:sldChg>
      <pc:sldChg chg="delSp modSp add modAnim">
        <pc:chgData name="Phyllipe Lima" userId="afbdb2a7827722fd" providerId="LiveId" clId="{DCA9E663-F139-E547-BFE3-92C18905F82B}" dt="2020-05-25T13:59:43.117" v="1247" actId="115"/>
        <pc:sldMkLst>
          <pc:docMk/>
          <pc:sldMk cId="2040103761" sldId="608"/>
        </pc:sldMkLst>
        <pc:spChg chg="mod">
          <ac:chgData name="Phyllipe Lima" userId="afbdb2a7827722fd" providerId="LiveId" clId="{DCA9E663-F139-E547-BFE3-92C18905F82B}" dt="2020-05-25T13:49:45.934" v="1171" actId="20577"/>
          <ac:spMkLst>
            <pc:docMk/>
            <pc:sldMk cId="2040103761" sldId="608"/>
            <ac:spMk id="2" creationId="{00000000-0000-0000-0000-000000000000}"/>
          </ac:spMkLst>
        </pc:spChg>
        <pc:spChg chg="mod">
          <ac:chgData name="Phyllipe Lima" userId="afbdb2a7827722fd" providerId="LiveId" clId="{DCA9E663-F139-E547-BFE3-92C18905F82B}" dt="2020-05-25T13:59:43.117" v="1247" actId="115"/>
          <ac:spMkLst>
            <pc:docMk/>
            <pc:sldMk cId="2040103761" sldId="608"/>
            <ac:spMk id="11" creationId="{6A271DF3-FA07-4769-BBE3-5282D8FF32CF}"/>
          </ac:spMkLst>
        </pc:spChg>
        <pc:spChg chg="del">
          <ac:chgData name="Phyllipe Lima" userId="afbdb2a7827722fd" providerId="LiveId" clId="{DCA9E663-F139-E547-BFE3-92C18905F82B}" dt="2020-05-25T13:49:36.844" v="1166" actId="478"/>
          <ac:spMkLst>
            <pc:docMk/>
            <pc:sldMk cId="2040103761" sldId="608"/>
            <ac:spMk id="13" creationId="{D1C6B28F-62B2-4D35-AB9A-A1437C4F3378}"/>
          </ac:spMkLst>
        </pc:spChg>
        <pc:spChg chg="del">
          <ac:chgData name="Phyllipe Lima" userId="afbdb2a7827722fd" providerId="LiveId" clId="{DCA9E663-F139-E547-BFE3-92C18905F82B}" dt="2020-05-25T13:49:38.070" v="1167" actId="478"/>
          <ac:spMkLst>
            <pc:docMk/>
            <pc:sldMk cId="2040103761" sldId="608"/>
            <ac:spMk id="16" creationId="{E3F6243B-66F8-4EAC-AAFB-73707A092AC3}"/>
          </ac:spMkLst>
        </pc:spChg>
        <pc:picChg chg="del">
          <ac:chgData name="Phyllipe Lima" userId="afbdb2a7827722fd" providerId="LiveId" clId="{DCA9E663-F139-E547-BFE3-92C18905F82B}" dt="2020-05-25T13:27:37.332" v="392" actId="478"/>
          <ac:picMkLst>
            <pc:docMk/>
            <pc:sldMk cId="2040103761" sldId="608"/>
            <ac:picMk id="3" creationId="{4BC65361-51FA-47B0-A6AD-18B379703AFC}"/>
          </ac:picMkLst>
        </pc:picChg>
        <pc:picChg chg="del">
          <ac:chgData name="Phyllipe Lima" userId="afbdb2a7827722fd" providerId="LiveId" clId="{DCA9E663-F139-E547-BFE3-92C18905F82B}" dt="2020-05-25T13:49:41.692" v="1170" actId="478"/>
          <ac:picMkLst>
            <pc:docMk/>
            <pc:sldMk cId="2040103761" sldId="608"/>
            <ac:picMk id="4" creationId="{F017A4F9-AFD4-4600-8878-269E8C255CA6}"/>
          </ac:picMkLst>
        </pc:picChg>
        <pc:cxnChg chg="del">
          <ac:chgData name="Phyllipe Lima" userId="afbdb2a7827722fd" providerId="LiveId" clId="{DCA9E663-F139-E547-BFE3-92C18905F82B}" dt="2020-05-25T13:49:39.171" v="1168" actId="478"/>
          <ac:cxnSpMkLst>
            <pc:docMk/>
            <pc:sldMk cId="2040103761" sldId="608"/>
            <ac:cxnSpMk id="12" creationId="{EC7CAF39-DE3E-44FE-94E8-7C157456EA58}"/>
          </ac:cxnSpMkLst>
        </pc:cxnChg>
        <pc:cxnChg chg="del">
          <ac:chgData name="Phyllipe Lima" userId="afbdb2a7827722fd" providerId="LiveId" clId="{DCA9E663-F139-E547-BFE3-92C18905F82B}" dt="2020-05-25T13:49:40.227" v="1169" actId="478"/>
          <ac:cxnSpMkLst>
            <pc:docMk/>
            <pc:sldMk cId="2040103761" sldId="608"/>
            <ac:cxnSpMk id="17" creationId="{AF4CFB22-A2E9-48BC-A14C-ECFAF96BB3ED}"/>
          </ac:cxnSpMkLst>
        </pc:cxnChg>
      </pc:sldChg>
    </pc:docChg>
  </pc:docChgLst>
  <pc:docChgLst>
    <pc:chgData name="Phyllipe Lima" userId="afbdb2a7827722fd" providerId="LiveId" clId="{7E55F8E4-33DB-4F05-B94F-C1F2809428F4}"/>
    <pc:docChg chg="delSld">
      <pc:chgData name="Phyllipe Lima" userId="afbdb2a7827722fd" providerId="LiveId" clId="{7E55F8E4-33DB-4F05-B94F-C1F2809428F4}" dt="2020-05-11T01:31:07.149" v="0" actId="47"/>
      <pc:docMkLst>
        <pc:docMk/>
      </pc:docMkLst>
      <pc:sldChg chg="del">
        <pc:chgData name="Phyllipe Lima" userId="afbdb2a7827722fd" providerId="LiveId" clId="{7E55F8E4-33DB-4F05-B94F-C1F2809428F4}" dt="2020-05-11T01:31:07.149" v="0" actId="47"/>
        <pc:sldMkLst>
          <pc:docMk/>
          <pc:sldMk cId="2007150921" sldId="564"/>
        </pc:sldMkLst>
      </pc:sldChg>
    </pc:docChg>
  </pc:docChgLst>
  <pc:docChgLst>
    <pc:chgData name="Chris Lima" userId="b5ea056ce2397b48" providerId="LiveId" clId="{8E67308F-198F-4CAE-89C4-CA9CCDD9A63E}"/>
    <pc:docChg chg="undo custSel modSld">
      <pc:chgData name="Chris Lima" userId="b5ea056ce2397b48" providerId="LiveId" clId="{8E67308F-198F-4CAE-89C4-CA9CCDD9A63E}" dt="2023-05-30T15:02:27.029" v="55" actId="20577"/>
      <pc:docMkLst>
        <pc:docMk/>
      </pc:docMkLst>
      <pc:sldChg chg="modSp">
        <pc:chgData name="Chris Lima" userId="b5ea056ce2397b48" providerId="LiveId" clId="{8E67308F-198F-4CAE-89C4-CA9CCDD9A63E}" dt="2023-05-30T14:58:49.588" v="34" actId="20577"/>
        <pc:sldMkLst>
          <pc:docMk/>
          <pc:sldMk cId="3676248412" sldId="552"/>
        </pc:sldMkLst>
        <pc:spChg chg="mod">
          <ac:chgData name="Chris Lima" userId="b5ea056ce2397b48" providerId="LiveId" clId="{8E67308F-198F-4CAE-89C4-CA9CCDD9A63E}" dt="2023-05-30T14:58:49.588" v="34" actId="20577"/>
          <ac:spMkLst>
            <pc:docMk/>
            <pc:sldMk cId="3676248412" sldId="552"/>
            <ac:spMk id="20" creationId="{E7348EF6-F717-4B64-81C8-C8EE326948A3}"/>
          </ac:spMkLst>
        </pc:spChg>
      </pc:sldChg>
      <pc:sldChg chg="addSp delSp modSp mod">
        <pc:chgData name="Chris Lima" userId="b5ea056ce2397b48" providerId="LiveId" clId="{8E67308F-198F-4CAE-89C4-CA9CCDD9A63E}" dt="2023-05-30T15:02:27.029" v="55" actId="20577"/>
        <pc:sldMkLst>
          <pc:docMk/>
          <pc:sldMk cId="425819139" sldId="610"/>
        </pc:sldMkLst>
        <pc:spChg chg="mod">
          <ac:chgData name="Chris Lima" userId="b5ea056ce2397b48" providerId="LiveId" clId="{8E67308F-198F-4CAE-89C4-CA9CCDD9A63E}" dt="2023-05-30T15:02:27.029" v="55" actId="20577"/>
          <ac:spMkLst>
            <pc:docMk/>
            <pc:sldMk cId="425819139" sldId="610"/>
            <ac:spMk id="20" creationId="{E7348EF6-F717-4B64-81C8-C8EE326948A3}"/>
          </ac:spMkLst>
        </pc:spChg>
        <pc:picChg chg="add del">
          <ac:chgData name="Chris Lima" userId="b5ea056ce2397b48" providerId="LiveId" clId="{8E67308F-198F-4CAE-89C4-CA9CCDD9A63E}" dt="2023-05-30T15:02:22.217" v="51" actId="478"/>
          <ac:picMkLst>
            <pc:docMk/>
            <pc:sldMk cId="425819139" sldId="610"/>
            <ac:picMk id="3" creationId="{3DEF39ED-2F04-A84B-8C30-CA1F80BD08F6}"/>
          </ac:picMkLst>
        </pc:picChg>
        <pc:picChg chg="add del">
          <ac:chgData name="Chris Lima" userId="b5ea056ce2397b48" providerId="LiveId" clId="{8E67308F-198F-4CAE-89C4-CA9CCDD9A63E}" dt="2023-05-30T15:02:21.878" v="50" actId="478"/>
          <ac:picMkLst>
            <pc:docMk/>
            <pc:sldMk cId="425819139" sldId="610"/>
            <ac:picMk id="4" creationId="{F14DCD9F-5133-C846-925E-149132B3442D}"/>
          </ac:picMkLst>
        </pc:picChg>
      </pc:sldChg>
    </pc:docChg>
  </pc:docChgLst>
  <pc:docChgLst>
    <pc:chgData name="Phyllipe Lima" userId="afbdb2a7827722fd" providerId="LiveId" clId="{979BBAA0-2F12-3345-A1BA-0E46676410A6}"/>
    <pc:docChg chg="custSel modSld">
      <pc:chgData name="Phyllipe Lima" userId="afbdb2a7827722fd" providerId="LiveId" clId="{979BBAA0-2F12-3345-A1BA-0E46676410A6}" dt="2020-05-29T13:12:58.003" v="85" actId="20577"/>
      <pc:docMkLst>
        <pc:docMk/>
      </pc:docMkLst>
      <pc:sldChg chg="addSp modSp">
        <pc:chgData name="Phyllipe Lima" userId="afbdb2a7827722fd" providerId="LiveId" clId="{979BBAA0-2F12-3345-A1BA-0E46676410A6}" dt="2020-05-29T13:12:58.003" v="85" actId="20577"/>
        <pc:sldMkLst>
          <pc:docMk/>
          <pc:sldMk cId="3771346874" sldId="418"/>
        </pc:sldMkLst>
        <pc:spChg chg="add mod">
          <ac:chgData name="Phyllipe Lima" userId="afbdb2a7827722fd" providerId="LiveId" clId="{979BBAA0-2F12-3345-A1BA-0E46676410A6}" dt="2020-05-29T13:12:58.003" v="85" actId="20577"/>
          <ac:spMkLst>
            <pc:docMk/>
            <pc:sldMk cId="3771346874" sldId="418"/>
            <ac:spMk id="9" creationId="{395493F0-C6FA-D84B-BB2A-1ACCAFC73237}"/>
          </ac:spMkLst>
        </pc:spChg>
        <pc:picChg chg="add mod">
          <ac:chgData name="Phyllipe Lima" userId="afbdb2a7827722fd" providerId="LiveId" clId="{979BBAA0-2F12-3345-A1BA-0E46676410A6}" dt="2020-05-29T13:11:12.873" v="32" actId="1076"/>
          <ac:picMkLst>
            <pc:docMk/>
            <pc:sldMk cId="3771346874" sldId="418"/>
            <ac:picMk id="11" creationId="{801D7E2B-ACDE-4A45-9CCE-8924AD00DB50}"/>
          </ac:picMkLst>
        </pc:picChg>
      </pc:sldChg>
      <pc:sldChg chg="modSp modAnim">
        <pc:chgData name="Phyllipe Lima" userId="afbdb2a7827722fd" providerId="LiveId" clId="{979BBAA0-2F12-3345-A1BA-0E46676410A6}" dt="2020-05-29T13:10:35.530" v="30" actId="20577"/>
        <pc:sldMkLst>
          <pc:docMk/>
          <pc:sldMk cId="4091950194" sldId="592"/>
        </pc:sldMkLst>
        <pc:spChg chg="mod">
          <ac:chgData name="Phyllipe Lima" userId="afbdb2a7827722fd" providerId="LiveId" clId="{979BBAA0-2F12-3345-A1BA-0E46676410A6}" dt="2020-05-29T13:10:35.530" v="30" actId="20577"/>
          <ac:spMkLst>
            <pc:docMk/>
            <pc:sldMk cId="4091950194" sldId="592"/>
            <ac:spMk id="10" creationId="{B49B171B-8E2E-4B50-ADB2-87B0FC0D608E}"/>
          </ac:spMkLst>
        </pc:spChg>
        <pc:spChg chg="mod">
          <ac:chgData name="Phyllipe Lima" userId="afbdb2a7827722fd" providerId="LiveId" clId="{979BBAA0-2F12-3345-A1BA-0E46676410A6}" dt="2020-05-29T13:10:28.215" v="20"/>
          <ac:spMkLst>
            <pc:docMk/>
            <pc:sldMk cId="4091950194" sldId="592"/>
            <ac:spMk id="11" creationId="{D220FD05-284D-A941-A449-FF23A71F6F61}"/>
          </ac:spMkLst>
        </pc:spChg>
      </pc:sldChg>
    </pc:docChg>
  </pc:docChgLst>
  <pc:docChgLst>
    <pc:chgData name="Phyllipe Lima" userId="afbdb2a7827722fd" providerId="LiveId" clId="{BCA17E28-EA03-5548-BA14-51285FAD8A1F}"/>
    <pc:docChg chg="undo custSel addSld delSld modSld sldOrd">
      <pc:chgData name="Phyllipe Lima" userId="afbdb2a7827722fd" providerId="LiveId" clId="{BCA17E28-EA03-5548-BA14-51285FAD8A1F}" dt="2020-05-04T04:11:44.094" v="10040" actId="20577"/>
      <pc:docMkLst>
        <pc:docMk/>
      </pc:docMkLst>
      <pc:sldChg chg="modSp">
        <pc:chgData name="Phyllipe Lima" userId="afbdb2a7827722fd" providerId="LiveId" clId="{BCA17E28-EA03-5548-BA14-51285FAD8A1F}" dt="2020-05-04T00:49:16.213" v="27" actId="20577"/>
        <pc:sldMkLst>
          <pc:docMk/>
          <pc:sldMk cId="1975627203" sldId="257"/>
        </pc:sldMkLst>
        <pc:spChg chg="mod">
          <ac:chgData name="Phyllipe Lima" userId="afbdb2a7827722fd" providerId="LiveId" clId="{BCA17E28-EA03-5548-BA14-51285FAD8A1F}" dt="2020-05-04T00:49:16.213" v="27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BCA17E28-EA03-5548-BA14-51285FAD8A1F}" dt="2020-05-04T04:00:09.484" v="9868" actId="5793"/>
        <pc:sldMkLst>
          <pc:docMk/>
          <pc:sldMk cId="1708451728" sldId="259"/>
        </pc:sldMkLst>
        <pc:spChg chg="mod">
          <ac:chgData name="Phyllipe Lima" userId="afbdb2a7827722fd" providerId="LiveId" clId="{BCA17E28-EA03-5548-BA14-51285FAD8A1F}" dt="2020-05-04T04:00:09.484" v="9868" actId="5793"/>
          <ac:spMkLst>
            <pc:docMk/>
            <pc:sldMk cId="1708451728" sldId="259"/>
            <ac:spMk id="3" creationId="{00000000-0000-0000-0000-000000000000}"/>
          </ac:spMkLst>
        </pc:spChg>
      </pc:sldChg>
      <pc:sldChg chg="add del">
        <pc:chgData name="Phyllipe Lima" userId="afbdb2a7827722fd" providerId="LiveId" clId="{BCA17E28-EA03-5548-BA14-51285FAD8A1F}" dt="2020-05-04T03:34:22.731" v="8480" actId="2696"/>
        <pc:sldMkLst>
          <pc:docMk/>
          <pc:sldMk cId="1792216109" sldId="304"/>
        </pc:sldMkLst>
      </pc:sldChg>
      <pc:sldChg chg="modSp add del">
        <pc:chgData name="Phyllipe Lima" userId="afbdb2a7827722fd" providerId="LiveId" clId="{BCA17E28-EA03-5548-BA14-51285FAD8A1F}" dt="2020-05-04T01:51:42.770" v="2090" actId="2696"/>
        <pc:sldMkLst>
          <pc:docMk/>
          <pc:sldMk cId="3771346874" sldId="418"/>
        </pc:sldMkLst>
        <pc:spChg chg="mod">
          <ac:chgData name="Phyllipe Lima" userId="afbdb2a7827722fd" providerId="LiveId" clId="{BCA17E28-EA03-5548-BA14-51285FAD8A1F}" dt="2020-05-04T00:52:28.883" v="195" actId="20577"/>
          <ac:spMkLst>
            <pc:docMk/>
            <pc:sldMk cId="3771346874" sldId="418"/>
            <ac:spMk id="10" creationId="{B49B171B-8E2E-4B50-ADB2-87B0FC0D608E}"/>
          </ac:spMkLst>
        </pc:spChg>
      </pc:sldChg>
      <pc:sldChg chg="del">
        <pc:chgData name="Phyllipe Lima" userId="afbdb2a7827722fd" providerId="LiveId" clId="{BCA17E28-EA03-5548-BA14-51285FAD8A1F}" dt="2020-05-04T01:51:37.996" v="2074" actId="2696"/>
        <pc:sldMkLst>
          <pc:docMk/>
          <pc:sldMk cId="387221321" sldId="420"/>
        </pc:sldMkLst>
      </pc:sldChg>
      <pc:sldChg chg="del">
        <pc:chgData name="Phyllipe Lima" userId="afbdb2a7827722fd" providerId="LiveId" clId="{BCA17E28-EA03-5548-BA14-51285FAD8A1F}" dt="2020-05-04T01:51:38.233" v="2075" actId="2696"/>
        <pc:sldMkLst>
          <pc:docMk/>
          <pc:sldMk cId="214910676" sldId="428"/>
        </pc:sldMkLst>
      </pc:sldChg>
      <pc:sldChg chg="del">
        <pc:chgData name="Phyllipe Lima" userId="afbdb2a7827722fd" providerId="LiveId" clId="{BCA17E28-EA03-5548-BA14-51285FAD8A1F}" dt="2020-05-04T01:51:39.940" v="2086" actId="2696"/>
        <pc:sldMkLst>
          <pc:docMk/>
          <pc:sldMk cId="2365859724" sldId="509"/>
        </pc:sldMkLst>
      </pc:sldChg>
      <pc:sldChg chg="del">
        <pc:chgData name="Phyllipe Lima" userId="afbdb2a7827722fd" providerId="LiveId" clId="{BCA17E28-EA03-5548-BA14-51285FAD8A1F}" dt="2020-05-04T00:54:47.124" v="196" actId="2696"/>
        <pc:sldMkLst>
          <pc:docMk/>
          <pc:sldMk cId="1486843509" sldId="510"/>
        </pc:sldMkLst>
      </pc:sldChg>
      <pc:sldChg chg="addSp modSp modAnim">
        <pc:chgData name="Phyllipe Lima" userId="afbdb2a7827722fd" providerId="LiveId" clId="{BCA17E28-EA03-5548-BA14-51285FAD8A1F}" dt="2020-05-04T00:59:00.424" v="291" actId="114"/>
        <pc:sldMkLst>
          <pc:docMk/>
          <pc:sldMk cId="1690072548" sldId="511"/>
        </pc:sldMkLst>
        <pc:spChg chg="mod">
          <ac:chgData name="Phyllipe Lima" userId="afbdb2a7827722fd" providerId="LiveId" clId="{BCA17E28-EA03-5548-BA14-51285FAD8A1F}" dt="2020-05-04T00:56:28.387" v="266" actId="20577"/>
          <ac:spMkLst>
            <pc:docMk/>
            <pc:sldMk cId="1690072548" sldId="511"/>
            <ac:spMk id="2" creationId="{00000000-0000-0000-0000-000000000000}"/>
          </ac:spMkLst>
        </pc:spChg>
        <pc:spChg chg="mod">
          <ac:chgData name="Phyllipe Lima" userId="afbdb2a7827722fd" providerId="LiveId" clId="{BCA17E28-EA03-5548-BA14-51285FAD8A1F}" dt="2020-05-04T00:59:00.424" v="291" actId="114"/>
          <ac:spMkLst>
            <pc:docMk/>
            <pc:sldMk cId="1690072548" sldId="511"/>
            <ac:spMk id="3" creationId="{00000000-0000-0000-0000-000000000000}"/>
          </ac:spMkLst>
        </pc:spChg>
        <pc:picChg chg="add mod">
          <ac:chgData name="Phyllipe Lima" userId="afbdb2a7827722fd" providerId="LiveId" clId="{BCA17E28-EA03-5548-BA14-51285FAD8A1F}" dt="2020-05-04T00:58:30.274" v="285" actId="1076"/>
          <ac:picMkLst>
            <pc:docMk/>
            <pc:sldMk cId="1690072548" sldId="511"/>
            <ac:picMk id="4" creationId="{A6A1683D-4838-F140-8B04-BC8D6D9691CA}"/>
          </ac:picMkLst>
        </pc:picChg>
      </pc:sldChg>
      <pc:sldChg chg="delSp modSp modAnim">
        <pc:chgData name="Phyllipe Lima" userId="afbdb2a7827722fd" providerId="LiveId" clId="{BCA17E28-EA03-5548-BA14-51285FAD8A1F}" dt="2020-05-04T01:18:03.913" v="910" actId="20577"/>
        <pc:sldMkLst>
          <pc:docMk/>
          <pc:sldMk cId="2780485739" sldId="512"/>
        </pc:sldMkLst>
        <pc:spChg chg="mod">
          <ac:chgData name="Phyllipe Lima" userId="afbdb2a7827722fd" providerId="LiveId" clId="{BCA17E28-EA03-5548-BA14-51285FAD8A1F}" dt="2020-05-04T01:00:23.519" v="317" actId="20577"/>
          <ac:spMkLst>
            <pc:docMk/>
            <pc:sldMk cId="2780485739" sldId="512"/>
            <ac:spMk id="2" creationId="{00000000-0000-0000-0000-000000000000}"/>
          </ac:spMkLst>
        </pc:spChg>
        <pc:spChg chg="mod">
          <ac:chgData name="Phyllipe Lima" userId="afbdb2a7827722fd" providerId="LiveId" clId="{BCA17E28-EA03-5548-BA14-51285FAD8A1F}" dt="2020-05-04T01:18:03.913" v="910" actId="20577"/>
          <ac:spMkLst>
            <pc:docMk/>
            <pc:sldMk cId="2780485739" sldId="512"/>
            <ac:spMk id="3" creationId="{00000000-0000-0000-0000-000000000000}"/>
          </ac:spMkLst>
        </pc:spChg>
        <pc:picChg chg="del">
          <ac:chgData name="Phyllipe Lima" userId="afbdb2a7827722fd" providerId="LiveId" clId="{BCA17E28-EA03-5548-BA14-51285FAD8A1F}" dt="2020-05-04T01:00:40.625" v="323" actId="478"/>
          <ac:picMkLst>
            <pc:docMk/>
            <pc:sldMk cId="2780485739" sldId="512"/>
            <ac:picMk id="4" creationId="{60E2A9D8-9DCB-45DE-802A-822AD5310F85}"/>
          </ac:picMkLst>
        </pc:picChg>
      </pc:sldChg>
      <pc:sldChg chg="delSp modSp modAnim">
        <pc:chgData name="Phyllipe Lima" userId="afbdb2a7827722fd" providerId="LiveId" clId="{BCA17E28-EA03-5548-BA14-51285FAD8A1F}" dt="2020-05-04T04:02:09.602" v="9945" actId="20577"/>
        <pc:sldMkLst>
          <pc:docMk/>
          <pc:sldMk cId="2782311582" sldId="513"/>
        </pc:sldMkLst>
        <pc:spChg chg="mod">
          <ac:chgData name="Phyllipe Lima" userId="afbdb2a7827722fd" providerId="LiveId" clId="{BCA17E28-EA03-5548-BA14-51285FAD8A1F}" dt="2020-05-04T01:27:55.540" v="930" actId="20577"/>
          <ac:spMkLst>
            <pc:docMk/>
            <pc:sldMk cId="2782311582" sldId="513"/>
            <ac:spMk id="2" creationId="{00000000-0000-0000-0000-000000000000}"/>
          </ac:spMkLst>
        </pc:spChg>
        <pc:spChg chg="mod">
          <ac:chgData name="Phyllipe Lima" userId="afbdb2a7827722fd" providerId="LiveId" clId="{BCA17E28-EA03-5548-BA14-51285FAD8A1F}" dt="2020-05-04T04:02:09.602" v="9945" actId="20577"/>
          <ac:spMkLst>
            <pc:docMk/>
            <pc:sldMk cId="2782311582" sldId="513"/>
            <ac:spMk id="3" creationId="{00000000-0000-0000-0000-000000000000}"/>
          </ac:spMkLst>
        </pc:spChg>
        <pc:picChg chg="del">
          <ac:chgData name="Phyllipe Lima" userId="afbdb2a7827722fd" providerId="LiveId" clId="{BCA17E28-EA03-5548-BA14-51285FAD8A1F}" dt="2020-05-04T01:28:22.390" v="931" actId="478"/>
          <ac:picMkLst>
            <pc:docMk/>
            <pc:sldMk cId="2782311582" sldId="513"/>
            <ac:picMk id="9" creationId="{C099253D-8455-44E5-9115-059624AD839E}"/>
          </ac:picMkLst>
        </pc:picChg>
      </pc:sldChg>
      <pc:sldChg chg="del">
        <pc:chgData name="Phyllipe Lima" userId="afbdb2a7827722fd" providerId="LiveId" clId="{BCA17E28-EA03-5548-BA14-51285FAD8A1F}" dt="2020-05-04T01:51:36.274" v="2063" actId="2696"/>
        <pc:sldMkLst>
          <pc:docMk/>
          <pc:sldMk cId="2552021074" sldId="514"/>
        </pc:sldMkLst>
      </pc:sldChg>
      <pc:sldChg chg="del">
        <pc:chgData name="Phyllipe Lima" userId="afbdb2a7827722fd" providerId="LiveId" clId="{BCA17E28-EA03-5548-BA14-51285FAD8A1F}" dt="2020-05-04T01:51:36.662" v="2064" actId="2696"/>
        <pc:sldMkLst>
          <pc:docMk/>
          <pc:sldMk cId="3546306135" sldId="515"/>
        </pc:sldMkLst>
      </pc:sldChg>
      <pc:sldChg chg="del">
        <pc:chgData name="Phyllipe Lima" userId="afbdb2a7827722fd" providerId="LiveId" clId="{BCA17E28-EA03-5548-BA14-51285FAD8A1F}" dt="2020-05-04T01:51:36.820" v="2065" actId="2696"/>
        <pc:sldMkLst>
          <pc:docMk/>
          <pc:sldMk cId="1147843533" sldId="516"/>
        </pc:sldMkLst>
      </pc:sldChg>
      <pc:sldChg chg="del">
        <pc:chgData name="Phyllipe Lima" userId="afbdb2a7827722fd" providerId="LiveId" clId="{BCA17E28-EA03-5548-BA14-51285FAD8A1F}" dt="2020-05-04T01:51:37.621" v="2071" actId="2696"/>
        <pc:sldMkLst>
          <pc:docMk/>
          <pc:sldMk cId="4002271880" sldId="517"/>
        </pc:sldMkLst>
      </pc:sldChg>
      <pc:sldChg chg="del">
        <pc:chgData name="Phyllipe Lima" userId="afbdb2a7827722fd" providerId="LiveId" clId="{BCA17E28-EA03-5548-BA14-51285FAD8A1F}" dt="2020-05-04T01:51:37.755" v="2072" actId="2696"/>
        <pc:sldMkLst>
          <pc:docMk/>
          <pc:sldMk cId="3370920860" sldId="518"/>
        </pc:sldMkLst>
      </pc:sldChg>
      <pc:sldChg chg="del">
        <pc:chgData name="Phyllipe Lima" userId="afbdb2a7827722fd" providerId="LiveId" clId="{BCA17E28-EA03-5548-BA14-51285FAD8A1F}" dt="2020-05-04T01:51:37.890" v="2073" actId="2696"/>
        <pc:sldMkLst>
          <pc:docMk/>
          <pc:sldMk cId="3738111252" sldId="519"/>
        </pc:sldMkLst>
      </pc:sldChg>
      <pc:sldChg chg="del">
        <pc:chgData name="Phyllipe Lima" userId="afbdb2a7827722fd" providerId="LiveId" clId="{BCA17E28-EA03-5548-BA14-51285FAD8A1F}" dt="2020-05-04T01:51:36.953" v="2066" actId="2696"/>
        <pc:sldMkLst>
          <pc:docMk/>
          <pc:sldMk cId="680883230" sldId="520"/>
        </pc:sldMkLst>
      </pc:sldChg>
      <pc:sldChg chg="del">
        <pc:chgData name="Phyllipe Lima" userId="afbdb2a7827722fd" providerId="LiveId" clId="{BCA17E28-EA03-5548-BA14-51285FAD8A1F}" dt="2020-05-04T01:51:37.118" v="2067" actId="2696"/>
        <pc:sldMkLst>
          <pc:docMk/>
          <pc:sldMk cId="2997856828" sldId="521"/>
        </pc:sldMkLst>
      </pc:sldChg>
      <pc:sldChg chg="del">
        <pc:chgData name="Phyllipe Lima" userId="afbdb2a7827722fd" providerId="LiveId" clId="{BCA17E28-EA03-5548-BA14-51285FAD8A1F}" dt="2020-05-04T01:51:37.254" v="2068" actId="2696"/>
        <pc:sldMkLst>
          <pc:docMk/>
          <pc:sldMk cId="1558879828" sldId="522"/>
        </pc:sldMkLst>
      </pc:sldChg>
      <pc:sldChg chg="del">
        <pc:chgData name="Phyllipe Lima" userId="afbdb2a7827722fd" providerId="LiveId" clId="{BCA17E28-EA03-5548-BA14-51285FAD8A1F}" dt="2020-05-04T01:51:37.365" v="2069" actId="2696"/>
        <pc:sldMkLst>
          <pc:docMk/>
          <pc:sldMk cId="2055809381" sldId="523"/>
        </pc:sldMkLst>
      </pc:sldChg>
      <pc:sldChg chg="del">
        <pc:chgData name="Phyllipe Lima" userId="afbdb2a7827722fd" providerId="LiveId" clId="{BCA17E28-EA03-5548-BA14-51285FAD8A1F}" dt="2020-05-04T01:51:37.490" v="2070" actId="2696"/>
        <pc:sldMkLst>
          <pc:docMk/>
          <pc:sldMk cId="1964188707" sldId="524"/>
        </pc:sldMkLst>
      </pc:sldChg>
      <pc:sldChg chg="del">
        <pc:chgData name="Phyllipe Lima" userId="afbdb2a7827722fd" providerId="LiveId" clId="{BCA17E28-EA03-5548-BA14-51285FAD8A1F}" dt="2020-05-04T01:51:39.527" v="2083" actId="2696"/>
        <pc:sldMkLst>
          <pc:docMk/>
          <pc:sldMk cId="1362142976" sldId="525"/>
        </pc:sldMkLst>
      </pc:sldChg>
      <pc:sldChg chg="del">
        <pc:chgData name="Phyllipe Lima" userId="afbdb2a7827722fd" providerId="LiveId" clId="{BCA17E28-EA03-5548-BA14-51285FAD8A1F}" dt="2020-05-04T01:51:38.743" v="2077" actId="2696"/>
        <pc:sldMkLst>
          <pc:docMk/>
          <pc:sldMk cId="2818642182" sldId="526"/>
        </pc:sldMkLst>
      </pc:sldChg>
      <pc:sldChg chg="del">
        <pc:chgData name="Phyllipe Lima" userId="afbdb2a7827722fd" providerId="LiveId" clId="{BCA17E28-EA03-5548-BA14-51285FAD8A1F}" dt="2020-05-04T01:51:38.335" v="2076" actId="2696"/>
        <pc:sldMkLst>
          <pc:docMk/>
          <pc:sldMk cId="1835995741" sldId="527"/>
        </pc:sldMkLst>
      </pc:sldChg>
      <pc:sldChg chg="del">
        <pc:chgData name="Phyllipe Lima" userId="afbdb2a7827722fd" providerId="LiveId" clId="{BCA17E28-EA03-5548-BA14-51285FAD8A1F}" dt="2020-05-04T01:51:38.871" v="2078" actId="2696"/>
        <pc:sldMkLst>
          <pc:docMk/>
          <pc:sldMk cId="3005744985" sldId="528"/>
        </pc:sldMkLst>
      </pc:sldChg>
      <pc:sldChg chg="del">
        <pc:chgData name="Phyllipe Lima" userId="afbdb2a7827722fd" providerId="LiveId" clId="{BCA17E28-EA03-5548-BA14-51285FAD8A1F}" dt="2020-05-04T01:51:39.006" v="2079" actId="2696"/>
        <pc:sldMkLst>
          <pc:docMk/>
          <pc:sldMk cId="3142095894" sldId="529"/>
        </pc:sldMkLst>
      </pc:sldChg>
      <pc:sldChg chg="del">
        <pc:chgData name="Phyllipe Lima" userId="afbdb2a7827722fd" providerId="LiveId" clId="{BCA17E28-EA03-5548-BA14-51285FAD8A1F}" dt="2020-05-04T01:51:39.118" v="2080" actId="2696"/>
        <pc:sldMkLst>
          <pc:docMk/>
          <pc:sldMk cId="3465320334" sldId="530"/>
        </pc:sldMkLst>
      </pc:sldChg>
      <pc:sldChg chg="del">
        <pc:chgData name="Phyllipe Lima" userId="afbdb2a7827722fd" providerId="LiveId" clId="{BCA17E28-EA03-5548-BA14-51285FAD8A1F}" dt="2020-05-04T01:51:39.278" v="2081" actId="2696"/>
        <pc:sldMkLst>
          <pc:docMk/>
          <pc:sldMk cId="3670242075" sldId="531"/>
        </pc:sldMkLst>
      </pc:sldChg>
      <pc:sldChg chg="del">
        <pc:chgData name="Phyllipe Lima" userId="afbdb2a7827722fd" providerId="LiveId" clId="{BCA17E28-EA03-5548-BA14-51285FAD8A1F}" dt="2020-05-04T01:51:39.405" v="2082" actId="2696"/>
        <pc:sldMkLst>
          <pc:docMk/>
          <pc:sldMk cId="3629351827" sldId="532"/>
        </pc:sldMkLst>
      </pc:sldChg>
      <pc:sldChg chg="del">
        <pc:chgData name="Phyllipe Lima" userId="afbdb2a7827722fd" providerId="LiveId" clId="{BCA17E28-EA03-5548-BA14-51285FAD8A1F}" dt="2020-05-04T01:51:39.796" v="2085" actId="2696"/>
        <pc:sldMkLst>
          <pc:docMk/>
          <pc:sldMk cId="4080391464" sldId="533"/>
        </pc:sldMkLst>
      </pc:sldChg>
      <pc:sldChg chg="del">
        <pc:chgData name="Phyllipe Lima" userId="afbdb2a7827722fd" providerId="LiveId" clId="{BCA17E28-EA03-5548-BA14-51285FAD8A1F}" dt="2020-05-04T01:51:39.639" v="2084" actId="2696"/>
        <pc:sldMkLst>
          <pc:docMk/>
          <pc:sldMk cId="3709060656" sldId="534"/>
        </pc:sldMkLst>
      </pc:sldChg>
      <pc:sldChg chg="add">
        <pc:chgData name="Phyllipe Lima" userId="afbdb2a7827722fd" providerId="LiveId" clId="{BCA17E28-EA03-5548-BA14-51285FAD8A1F}" dt="2020-05-04T00:54:49.484" v="197"/>
        <pc:sldMkLst>
          <pc:docMk/>
          <pc:sldMk cId="3908369740" sldId="535"/>
        </pc:sldMkLst>
      </pc:sldChg>
      <pc:sldChg chg="addSp delSp modSp add modAnim">
        <pc:chgData name="Phyllipe Lima" userId="afbdb2a7827722fd" providerId="LiveId" clId="{BCA17E28-EA03-5548-BA14-51285FAD8A1F}" dt="2020-05-04T01:47:33.975" v="1754" actId="478"/>
        <pc:sldMkLst>
          <pc:docMk/>
          <pc:sldMk cId="1754145881" sldId="536"/>
        </pc:sldMkLst>
        <pc:spChg chg="mod">
          <ac:chgData name="Phyllipe Lima" userId="afbdb2a7827722fd" providerId="LiveId" clId="{BCA17E28-EA03-5548-BA14-51285FAD8A1F}" dt="2020-05-04T01:41:14.266" v="1419" actId="20577"/>
          <ac:spMkLst>
            <pc:docMk/>
            <pc:sldMk cId="1754145881" sldId="536"/>
            <ac:spMk id="2" creationId="{00000000-0000-0000-0000-000000000000}"/>
          </ac:spMkLst>
        </pc:spChg>
        <pc:spChg chg="mod">
          <ac:chgData name="Phyllipe Lima" userId="afbdb2a7827722fd" providerId="LiveId" clId="{BCA17E28-EA03-5548-BA14-51285FAD8A1F}" dt="2020-05-04T01:44:07.795" v="1725" actId="20577"/>
          <ac:spMkLst>
            <pc:docMk/>
            <pc:sldMk cId="1754145881" sldId="536"/>
            <ac:spMk id="3" creationId="{00000000-0000-0000-0000-000000000000}"/>
          </ac:spMkLst>
        </pc:spChg>
        <pc:picChg chg="add mod">
          <ac:chgData name="Phyllipe Lima" userId="afbdb2a7827722fd" providerId="LiveId" clId="{BCA17E28-EA03-5548-BA14-51285FAD8A1F}" dt="2020-05-04T01:43:49.419" v="1682" actId="1076"/>
          <ac:picMkLst>
            <pc:docMk/>
            <pc:sldMk cId="1754145881" sldId="536"/>
            <ac:picMk id="4" creationId="{FD5578D2-C65D-B64B-A0D5-B68B16D8B436}"/>
          </ac:picMkLst>
        </pc:picChg>
        <pc:picChg chg="add del mod">
          <ac:chgData name="Phyllipe Lima" userId="afbdb2a7827722fd" providerId="LiveId" clId="{BCA17E28-EA03-5548-BA14-51285FAD8A1F}" dt="2020-05-04T01:47:33.975" v="1754" actId="478"/>
          <ac:picMkLst>
            <pc:docMk/>
            <pc:sldMk cId="1754145881" sldId="536"/>
            <ac:picMk id="9" creationId="{B4FFA5E5-99C3-EF43-8F3A-E38A553659AE}"/>
          </ac:picMkLst>
        </pc:picChg>
      </pc:sldChg>
      <pc:sldChg chg="addSp delSp modSp add delAnim modAnim">
        <pc:chgData name="Phyllipe Lima" userId="afbdb2a7827722fd" providerId="LiveId" clId="{BCA17E28-EA03-5548-BA14-51285FAD8A1F}" dt="2020-05-04T01:49:15.322" v="1776" actId="1076"/>
        <pc:sldMkLst>
          <pc:docMk/>
          <pc:sldMk cId="4143164724" sldId="537"/>
        </pc:sldMkLst>
        <pc:spChg chg="del">
          <ac:chgData name="Phyllipe Lima" userId="afbdb2a7827722fd" providerId="LiveId" clId="{BCA17E28-EA03-5548-BA14-51285FAD8A1F}" dt="2020-05-04T01:44:58.241" v="1730" actId="478"/>
          <ac:spMkLst>
            <pc:docMk/>
            <pc:sldMk cId="4143164724" sldId="537"/>
            <ac:spMk id="2" creationId="{00000000-0000-0000-0000-000000000000}"/>
          </ac:spMkLst>
        </pc:spChg>
        <pc:spChg chg="del">
          <ac:chgData name="Phyllipe Lima" userId="afbdb2a7827722fd" providerId="LiveId" clId="{BCA17E28-EA03-5548-BA14-51285FAD8A1F}" dt="2020-05-04T01:44:53.710" v="1728" actId="478"/>
          <ac:spMkLst>
            <pc:docMk/>
            <pc:sldMk cId="4143164724" sldId="537"/>
            <ac:spMk id="3" creationId="{00000000-0000-0000-0000-000000000000}"/>
          </ac:spMkLst>
        </pc:spChg>
        <pc:spChg chg="add del mod">
          <ac:chgData name="Phyllipe Lima" userId="afbdb2a7827722fd" providerId="LiveId" clId="{BCA17E28-EA03-5548-BA14-51285FAD8A1F}" dt="2020-05-04T01:44:55.740" v="1729" actId="478"/>
          <ac:spMkLst>
            <pc:docMk/>
            <pc:sldMk cId="4143164724" sldId="537"/>
            <ac:spMk id="10" creationId="{3DD42DAC-CFA7-1040-AECC-0E96FDEE7A8E}"/>
          </ac:spMkLst>
        </pc:spChg>
        <pc:spChg chg="add del mod">
          <ac:chgData name="Phyllipe Lima" userId="afbdb2a7827722fd" providerId="LiveId" clId="{BCA17E28-EA03-5548-BA14-51285FAD8A1F}" dt="2020-05-04T01:44:59.764" v="1731" actId="478"/>
          <ac:spMkLst>
            <pc:docMk/>
            <pc:sldMk cId="4143164724" sldId="537"/>
            <ac:spMk id="12" creationId="{5E8A1FF3-139C-4A47-8403-AFDF23DA33E6}"/>
          </ac:spMkLst>
        </pc:spChg>
        <pc:spChg chg="add mod">
          <ac:chgData name="Phyllipe Lima" userId="afbdb2a7827722fd" providerId="LiveId" clId="{BCA17E28-EA03-5548-BA14-51285FAD8A1F}" dt="2020-05-04T01:45:45.013" v="1742" actId="1582"/>
          <ac:spMkLst>
            <pc:docMk/>
            <pc:sldMk cId="4143164724" sldId="537"/>
            <ac:spMk id="14" creationId="{91607223-B358-194A-B9B7-8B1C1A1BCC7F}"/>
          </ac:spMkLst>
        </pc:spChg>
        <pc:spChg chg="add mod">
          <ac:chgData name="Phyllipe Lima" userId="afbdb2a7827722fd" providerId="LiveId" clId="{BCA17E28-EA03-5548-BA14-51285FAD8A1F}" dt="2020-05-04T01:46:14.723" v="1747" actId="14100"/>
          <ac:spMkLst>
            <pc:docMk/>
            <pc:sldMk cId="4143164724" sldId="537"/>
            <ac:spMk id="15" creationId="{8DF2BA5C-C417-B14A-A49C-C4B0CD603D22}"/>
          </ac:spMkLst>
        </pc:spChg>
        <pc:spChg chg="add mod">
          <ac:chgData name="Phyllipe Lima" userId="afbdb2a7827722fd" providerId="LiveId" clId="{BCA17E28-EA03-5548-BA14-51285FAD8A1F}" dt="2020-05-04T01:49:15.322" v="1776" actId="1076"/>
          <ac:spMkLst>
            <pc:docMk/>
            <pc:sldMk cId="4143164724" sldId="537"/>
            <ac:spMk id="16" creationId="{D108A092-3A99-D04C-82EB-D93A65083CCB}"/>
          </ac:spMkLst>
        </pc:spChg>
        <pc:picChg chg="del">
          <ac:chgData name="Phyllipe Lima" userId="afbdb2a7827722fd" providerId="LiveId" clId="{BCA17E28-EA03-5548-BA14-51285FAD8A1F}" dt="2020-05-04T01:44:51.308" v="1727" actId="478"/>
          <ac:picMkLst>
            <pc:docMk/>
            <pc:sldMk cId="4143164724" sldId="537"/>
            <ac:picMk id="4" creationId="{FD5578D2-C65D-B64B-A0D5-B68B16D8B436}"/>
          </ac:picMkLst>
        </pc:picChg>
        <pc:picChg chg="add mod">
          <ac:chgData name="Phyllipe Lima" userId="afbdb2a7827722fd" providerId="LiveId" clId="{BCA17E28-EA03-5548-BA14-51285FAD8A1F}" dt="2020-05-04T01:46:00.702" v="1744" actId="1076"/>
          <ac:picMkLst>
            <pc:docMk/>
            <pc:sldMk cId="4143164724" sldId="537"/>
            <ac:picMk id="13" creationId="{F0DA72E7-4BD6-714B-B145-5E6653BA6241}"/>
          </ac:picMkLst>
        </pc:picChg>
      </pc:sldChg>
      <pc:sldChg chg="addSp delSp modSp add modAnim">
        <pc:chgData name="Phyllipe Lima" userId="afbdb2a7827722fd" providerId="LiveId" clId="{BCA17E28-EA03-5548-BA14-51285FAD8A1F}" dt="2020-05-04T01:51:28.712" v="2062" actId="20577"/>
        <pc:sldMkLst>
          <pc:docMk/>
          <pc:sldMk cId="4092197598" sldId="538"/>
        </pc:sldMkLst>
        <pc:spChg chg="mod">
          <ac:chgData name="Phyllipe Lima" userId="afbdb2a7827722fd" providerId="LiveId" clId="{BCA17E28-EA03-5548-BA14-51285FAD8A1F}" dt="2020-05-04T01:51:28.712" v="2062" actId="20577"/>
          <ac:spMkLst>
            <pc:docMk/>
            <pc:sldMk cId="4092197598" sldId="538"/>
            <ac:spMk id="3" creationId="{00000000-0000-0000-0000-000000000000}"/>
          </ac:spMkLst>
        </pc:spChg>
        <pc:picChg chg="del">
          <ac:chgData name="Phyllipe Lima" userId="afbdb2a7827722fd" providerId="LiveId" clId="{BCA17E28-EA03-5548-BA14-51285FAD8A1F}" dt="2020-05-04T01:49:54.508" v="1778" actId="478"/>
          <ac:picMkLst>
            <pc:docMk/>
            <pc:sldMk cId="4092197598" sldId="538"/>
            <ac:picMk id="4" creationId="{FD5578D2-C65D-B64B-A0D5-B68B16D8B436}"/>
          </ac:picMkLst>
        </pc:picChg>
        <pc:picChg chg="add mod">
          <ac:chgData name="Phyllipe Lima" userId="afbdb2a7827722fd" providerId="LiveId" clId="{BCA17E28-EA03-5548-BA14-51285FAD8A1F}" dt="2020-05-04T01:50:28.335" v="1861" actId="1076"/>
          <ac:picMkLst>
            <pc:docMk/>
            <pc:sldMk cId="4092197598" sldId="538"/>
            <ac:picMk id="9" creationId="{23ADD1FB-82A3-DD48-B196-54B5607746C4}"/>
          </ac:picMkLst>
        </pc:picChg>
      </pc:sldChg>
      <pc:sldChg chg="addSp delSp modSp add modAnim">
        <pc:chgData name="Phyllipe Lima" userId="afbdb2a7827722fd" providerId="LiveId" clId="{BCA17E28-EA03-5548-BA14-51285FAD8A1F}" dt="2020-05-04T04:02:41.307" v="9953" actId="20577"/>
        <pc:sldMkLst>
          <pc:docMk/>
          <pc:sldMk cId="2096005918" sldId="539"/>
        </pc:sldMkLst>
        <pc:spChg chg="mod">
          <ac:chgData name="Phyllipe Lima" userId="afbdb2a7827722fd" providerId="LiveId" clId="{BCA17E28-EA03-5548-BA14-51285FAD8A1F}" dt="2020-05-04T01:52:52.031" v="2107" actId="20577"/>
          <ac:spMkLst>
            <pc:docMk/>
            <pc:sldMk cId="2096005918" sldId="539"/>
            <ac:spMk id="2" creationId="{00000000-0000-0000-0000-000000000000}"/>
          </ac:spMkLst>
        </pc:spChg>
        <pc:spChg chg="mod">
          <ac:chgData name="Phyllipe Lima" userId="afbdb2a7827722fd" providerId="LiveId" clId="{BCA17E28-EA03-5548-BA14-51285FAD8A1F}" dt="2020-05-04T04:02:41.307" v="9953" actId="20577"/>
          <ac:spMkLst>
            <pc:docMk/>
            <pc:sldMk cId="2096005918" sldId="539"/>
            <ac:spMk id="3" creationId="{00000000-0000-0000-0000-000000000000}"/>
          </ac:spMkLst>
        </pc:spChg>
        <pc:spChg chg="add mod">
          <ac:chgData name="Phyllipe Lima" userId="afbdb2a7827722fd" providerId="LiveId" clId="{BCA17E28-EA03-5548-BA14-51285FAD8A1F}" dt="2020-05-04T01:56:32.787" v="2469" actId="14100"/>
          <ac:spMkLst>
            <pc:docMk/>
            <pc:sldMk cId="2096005918" sldId="539"/>
            <ac:spMk id="11" creationId="{F073967C-E76A-1F4B-BB8A-350A0306E4B8}"/>
          </ac:spMkLst>
        </pc:spChg>
        <pc:picChg chg="add del mod">
          <ac:chgData name="Phyllipe Lima" userId="afbdb2a7827722fd" providerId="LiveId" clId="{BCA17E28-EA03-5548-BA14-51285FAD8A1F}" dt="2020-05-04T01:56:06.078" v="2458" actId="478"/>
          <ac:picMkLst>
            <pc:docMk/>
            <pc:sldMk cId="2096005918" sldId="539"/>
            <ac:picMk id="4" creationId="{F394BEBF-18AB-6246-9145-29019BA56A3D}"/>
          </ac:picMkLst>
        </pc:picChg>
        <pc:picChg chg="del">
          <ac:chgData name="Phyllipe Lima" userId="afbdb2a7827722fd" providerId="LiveId" clId="{BCA17E28-EA03-5548-BA14-51285FAD8A1F}" dt="2020-05-04T01:53:37.422" v="2301" actId="478"/>
          <ac:picMkLst>
            <pc:docMk/>
            <pc:sldMk cId="2096005918" sldId="539"/>
            <ac:picMk id="9" creationId="{23ADD1FB-82A3-DD48-B196-54B5607746C4}"/>
          </ac:picMkLst>
        </pc:picChg>
        <pc:picChg chg="add mod">
          <ac:chgData name="Phyllipe Lima" userId="afbdb2a7827722fd" providerId="LiveId" clId="{BCA17E28-EA03-5548-BA14-51285FAD8A1F}" dt="2020-05-04T01:56:08.766" v="2460" actId="1076"/>
          <ac:picMkLst>
            <pc:docMk/>
            <pc:sldMk cId="2096005918" sldId="539"/>
            <ac:picMk id="10" creationId="{99A4F7AD-0D59-A240-8D5E-CB33AF79A10E}"/>
          </ac:picMkLst>
        </pc:picChg>
      </pc:sldChg>
      <pc:sldChg chg="addSp delSp modSp add modAnim">
        <pc:chgData name="Phyllipe Lima" userId="afbdb2a7827722fd" providerId="LiveId" clId="{BCA17E28-EA03-5548-BA14-51285FAD8A1F}" dt="2020-05-04T04:03:28.447" v="9956" actId="1076"/>
        <pc:sldMkLst>
          <pc:docMk/>
          <pc:sldMk cId="3943510025" sldId="540"/>
        </pc:sldMkLst>
        <pc:spChg chg="mod">
          <ac:chgData name="Phyllipe Lima" userId="afbdb2a7827722fd" providerId="LiveId" clId="{BCA17E28-EA03-5548-BA14-51285FAD8A1F}" dt="2020-05-04T01:56:56.998" v="2534" actId="20577"/>
          <ac:spMkLst>
            <pc:docMk/>
            <pc:sldMk cId="3943510025" sldId="540"/>
            <ac:spMk id="3" creationId="{00000000-0000-0000-0000-000000000000}"/>
          </ac:spMkLst>
        </pc:spChg>
        <pc:spChg chg="del">
          <ac:chgData name="Phyllipe Lima" userId="afbdb2a7827722fd" providerId="LiveId" clId="{BCA17E28-EA03-5548-BA14-51285FAD8A1F}" dt="2020-05-04T01:56:59.911" v="2535" actId="478"/>
          <ac:spMkLst>
            <pc:docMk/>
            <pc:sldMk cId="3943510025" sldId="540"/>
            <ac:spMk id="11" creationId="{F073967C-E76A-1F4B-BB8A-350A0306E4B8}"/>
          </ac:spMkLst>
        </pc:spChg>
        <pc:picChg chg="add mod">
          <ac:chgData name="Phyllipe Lima" userId="afbdb2a7827722fd" providerId="LiveId" clId="{BCA17E28-EA03-5548-BA14-51285FAD8A1F}" dt="2020-05-04T02:00:09.238" v="2538" actId="1076"/>
          <ac:picMkLst>
            <pc:docMk/>
            <pc:sldMk cId="3943510025" sldId="540"/>
            <ac:picMk id="4" creationId="{22C01965-C595-314C-A76D-F182C2A2FDFA}"/>
          </ac:picMkLst>
        </pc:picChg>
        <pc:picChg chg="add mod">
          <ac:chgData name="Phyllipe Lima" userId="afbdb2a7827722fd" providerId="LiveId" clId="{BCA17E28-EA03-5548-BA14-51285FAD8A1F}" dt="2020-05-04T04:03:28.447" v="9956" actId="1076"/>
          <ac:picMkLst>
            <pc:docMk/>
            <pc:sldMk cId="3943510025" sldId="540"/>
            <ac:picMk id="9" creationId="{025FAA36-6A86-794A-B381-7A79F433E4A1}"/>
          </ac:picMkLst>
        </pc:picChg>
        <pc:picChg chg="del">
          <ac:chgData name="Phyllipe Lima" userId="afbdb2a7827722fd" providerId="LiveId" clId="{BCA17E28-EA03-5548-BA14-51285FAD8A1F}" dt="2020-05-04T01:57:01.470" v="2536" actId="478"/>
          <ac:picMkLst>
            <pc:docMk/>
            <pc:sldMk cId="3943510025" sldId="540"/>
            <ac:picMk id="10" creationId="{99A4F7AD-0D59-A240-8D5E-CB33AF79A10E}"/>
          </ac:picMkLst>
        </pc:picChg>
      </pc:sldChg>
      <pc:sldChg chg="delSp modSp add modAnim">
        <pc:chgData name="Phyllipe Lima" userId="afbdb2a7827722fd" providerId="LiveId" clId="{BCA17E28-EA03-5548-BA14-51285FAD8A1F}" dt="2020-05-04T04:03:48.422" v="9960" actId="20577"/>
        <pc:sldMkLst>
          <pc:docMk/>
          <pc:sldMk cId="1090073724" sldId="541"/>
        </pc:sldMkLst>
        <pc:spChg chg="mod">
          <ac:chgData name="Phyllipe Lima" userId="afbdb2a7827722fd" providerId="LiveId" clId="{BCA17E28-EA03-5548-BA14-51285FAD8A1F}" dt="2020-05-04T02:01:24.513" v="2584" actId="20577"/>
          <ac:spMkLst>
            <pc:docMk/>
            <pc:sldMk cId="1090073724" sldId="541"/>
            <ac:spMk id="2" creationId="{00000000-0000-0000-0000-000000000000}"/>
          </ac:spMkLst>
        </pc:spChg>
        <pc:spChg chg="mod">
          <ac:chgData name="Phyllipe Lima" userId="afbdb2a7827722fd" providerId="LiveId" clId="{BCA17E28-EA03-5548-BA14-51285FAD8A1F}" dt="2020-05-04T04:03:48.422" v="9960" actId="20577"/>
          <ac:spMkLst>
            <pc:docMk/>
            <pc:sldMk cId="1090073724" sldId="541"/>
            <ac:spMk id="3" creationId="{00000000-0000-0000-0000-000000000000}"/>
          </ac:spMkLst>
        </pc:spChg>
        <pc:picChg chg="del">
          <ac:chgData name="Phyllipe Lima" userId="afbdb2a7827722fd" providerId="LiveId" clId="{BCA17E28-EA03-5548-BA14-51285FAD8A1F}" dt="2020-05-04T02:01:26.455" v="2585" actId="478"/>
          <ac:picMkLst>
            <pc:docMk/>
            <pc:sldMk cId="1090073724" sldId="541"/>
            <ac:picMk id="4" creationId="{22C01965-C595-314C-A76D-F182C2A2FDFA}"/>
          </ac:picMkLst>
        </pc:picChg>
      </pc:sldChg>
      <pc:sldChg chg="addSp delSp modSp add modAnim">
        <pc:chgData name="Phyllipe Lima" userId="afbdb2a7827722fd" providerId="LiveId" clId="{BCA17E28-EA03-5548-BA14-51285FAD8A1F}" dt="2020-05-04T04:11:44.094" v="10040" actId="20577"/>
        <pc:sldMkLst>
          <pc:docMk/>
          <pc:sldMk cId="2098201384" sldId="542"/>
        </pc:sldMkLst>
        <pc:spChg chg="mod">
          <ac:chgData name="Phyllipe Lima" userId="afbdb2a7827722fd" providerId="LiveId" clId="{BCA17E28-EA03-5548-BA14-51285FAD8A1F}" dt="2020-05-04T02:07:00.608" v="3140" actId="20577"/>
          <ac:spMkLst>
            <pc:docMk/>
            <pc:sldMk cId="2098201384" sldId="542"/>
            <ac:spMk id="2" creationId="{00000000-0000-0000-0000-000000000000}"/>
          </ac:spMkLst>
        </pc:spChg>
        <pc:spChg chg="del mod">
          <ac:chgData name="Phyllipe Lima" userId="afbdb2a7827722fd" providerId="LiveId" clId="{BCA17E28-EA03-5548-BA14-51285FAD8A1F}" dt="2020-05-04T02:10:53.065" v="3198" actId="478"/>
          <ac:spMkLst>
            <pc:docMk/>
            <pc:sldMk cId="2098201384" sldId="542"/>
            <ac:spMk id="3" creationId="{00000000-0000-0000-0000-000000000000}"/>
          </ac:spMkLst>
        </pc:spChg>
        <pc:spChg chg="add mod">
          <ac:chgData name="Phyllipe Lima" userId="afbdb2a7827722fd" providerId="LiveId" clId="{BCA17E28-EA03-5548-BA14-51285FAD8A1F}" dt="2020-05-04T04:11:44.094" v="10040" actId="20577"/>
          <ac:spMkLst>
            <pc:docMk/>
            <pc:sldMk cId="2098201384" sldId="542"/>
            <ac:spMk id="9" creationId="{84CCEB16-BC0D-1043-A79C-92CC0C89D0EE}"/>
          </ac:spMkLst>
        </pc:spChg>
        <pc:picChg chg="add del mod">
          <ac:chgData name="Phyllipe Lima" userId="afbdb2a7827722fd" providerId="LiveId" clId="{BCA17E28-EA03-5548-BA14-51285FAD8A1F}" dt="2020-05-04T02:21:34.053" v="4678" actId="478"/>
          <ac:picMkLst>
            <pc:docMk/>
            <pc:sldMk cId="2098201384" sldId="542"/>
            <ac:picMk id="3" creationId="{80B10545-D698-364F-9AB3-78F8C444F60C}"/>
          </ac:picMkLst>
        </pc:picChg>
        <pc:picChg chg="add del mod">
          <ac:chgData name="Phyllipe Lima" userId="afbdb2a7827722fd" providerId="LiveId" clId="{BCA17E28-EA03-5548-BA14-51285FAD8A1F}" dt="2020-05-04T02:18:20.090" v="4144" actId="478"/>
          <ac:picMkLst>
            <pc:docMk/>
            <pc:sldMk cId="2098201384" sldId="542"/>
            <ac:picMk id="4" creationId="{9C3B1264-B277-7348-B51B-C946235A71FD}"/>
          </ac:picMkLst>
        </pc:picChg>
        <pc:picChg chg="add mod">
          <ac:chgData name="Phyllipe Lima" userId="afbdb2a7827722fd" providerId="LiveId" clId="{BCA17E28-EA03-5548-BA14-51285FAD8A1F}" dt="2020-05-04T04:08:07.583" v="10003" actId="1076"/>
          <ac:picMkLst>
            <pc:docMk/>
            <pc:sldMk cId="2098201384" sldId="542"/>
            <ac:picMk id="10" creationId="{33853057-5C25-A845-AC3D-6FA36FC46E39}"/>
          </ac:picMkLst>
        </pc:picChg>
      </pc:sldChg>
      <pc:sldChg chg="addSp delSp modSp add ord">
        <pc:chgData name="Phyllipe Lima" userId="afbdb2a7827722fd" providerId="LiveId" clId="{BCA17E28-EA03-5548-BA14-51285FAD8A1F}" dt="2020-05-04T04:04:53.157" v="9961" actId="20577"/>
        <pc:sldMkLst>
          <pc:docMk/>
          <pc:sldMk cId="3003962746" sldId="543"/>
        </pc:sldMkLst>
        <pc:spChg chg="mod">
          <ac:chgData name="Phyllipe Lima" userId="afbdb2a7827722fd" providerId="LiveId" clId="{BCA17E28-EA03-5548-BA14-51285FAD8A1F}" dt="2020-05-04T02:17:34.822" v="4137" actId="20577"/>
          <ac:spMkLst>
            <pc:docMk/>
            <pc:sldMk cId="3003962746" sldId="543"/>
            <ac:spMk id="2" creationId="{00000000-0000-0000-0000-000000000000}"/>
          </ac:spMkLst>
        </pc:spChg>
        <pc:spChg chg="mod">
          <ac:chgData name="Phyllipe Lima" userId="afbdb2a7827722fd" providerId="LiveId" clId="{BCA17E28-EA03-5548-BA14-51285FAD8A1F}" dt="2020-05-04T04:04:53.157" v="9961" actId="20577"/>
          <ac:spMkLst>
            <pc:docMk/>
            <pc:sldMk cId="3003962746" sldId="543"/>
            <ac:spMk id="9" creationId="{84CCEB16-BC0D-1043-A79C-92CC0C89D0EE}"/>
          </ac:spMkLst>
        </pc:spChg>
        <pc:picChg chg="add mod">
          <ac:chgData name="Phyllipe Lima" userId="afbdb2a7827722fd" providerId="LiveId" clId="{BCA17E28-EA03-5548-BA14-51285FAD8A1F}" dt="2020-05-04T02:18:16.982" v="4143" actId="1076"/>
          <ac:picMkLst>
            <pc:docMk/>
            <pc:sldMk cId="3003962746" sldId="543"/>
            <ac:picMk id="3" creationId="{B4E1DD5F-B838-0D47-9E8F-BE1E11E3D001}"/>
          </ac:picMkLst>
        </pc:picChg>
        <pc:picChg chg="del">
          <ac:chgData name="Phyllipe Lima" userId="afbdb2a7827722fd" providerId="LiveId" clId="{BCA17E28-EA03-5548-BA14-51285FAD8A1F}" dt="2020-05-04T02:18:10.083" v="4139" actId="478"/>
          <ac:picMkLst>
            <pc:docMk/>
            <pc:sldMk cId="3003962746" sldId="543"/>
            <ac:picMk id="4" creationId="{9C3B1264-B277-7348-B51B-C946235A71FD}"/>
          </ac:picMkLst>
        </pc:picChg>
      </pc:sldChg>
      <pc:sldChg chg="addSp delSp modSp add">
        <pc:chgData name="Phyllipe Lima" userId="afbdb2a7827722fd" providerId="LiveId" clId="{BCA17E28-EA03-5548-BA14-51285FAD8A1F}" dt="2020-05-04T04:05:40.750" v="9967" actId="20577"/>
        <pc:sldMkLst>
          <pc:docMk/>
          <pc:sldMk cId="1475433025" sldId="544"/>
        </pc:sldMkLst>
        <pc:spChg chg="mod">
          <ac:chgData name="Phyllipe Lima" userId="afbdb2a7827722fd" providerId="LiveId" clId="{BCA17E28-EA03-5548-BA14-51285FAD8A1F}" dt="2020-05-04T02:30:48.360" v="4936" actId="20577"/>
          <ac:spMkLst>
            <pc:docMk/>
            <pc:sldMk cId="1475433025" sldId="544"/>
            <ac:spMk id="2" creationId="{00000000-0000-0000-0000-000000000000}"/>
          </ac:spMkLst>
        </pc:spChg>
        <pc:spChg chg="mod">
          <ac:chgData name="Phyllipe Lima" userId="afbdb2a7827722fd" providerId="LiveId" clId="{BCA17E28-EA03-5548-BA14-51285FAD8A1F}" dt="2020-05-04T04:05:40.750" v="9967" actId="20577"/>
          <ac:spMkLst>
            <pc:docMk/>
            <pc:sldMk cId="1475433025" sldId="544"/>
            <ac:spMk id="9" creationId="{84CCEB16-BC0D-1043-A79C-92CC0C89D0EE}"/>
          </ac:spMkLst>
        </pc:spChg>
        <pc:spChg chg="add mod">
          <ac:chgData name="Phyllipe Lima" userId="afbdb2a7827722fd" providerId="LiveId" clId="{BCA17E28-EA03-5548-BA14-51285FAD8A1F}" dt="2020-05-04T02:32:19.587" v="5013" actId="14100"/>
          <ac:spMkLst>
            <pc:docMk/>
            <pc:sldMk cId="1475433025" sldId="544"/>
            <ac:spMk id="10" creationId="{D18A700D-9B15-E142-B0E9-C3D30CDDA6BF}"/>
          </ac:spMkLst>
        </pc:spChg>
        <pc:picChg chg="del">
          <ac:chgData name="Phyllipe Lima" userId="afbdb2a7827722fd" providerId="LiveId" clId="{BCA17E28-EA03-5548-BA14-51285FAD8A1F}" dt="2020-05-04T02:30:46.185" v="4935" actId="478"/>
          <ac:picMkLst>
            <pc:docMk/>
            <pc:sldMk cId="1475433025" sldId="544"/>
            <ac:picMk id="3" creationId="{B4E1DD5F-B838-0D47-9E8F-BE1E11E3D001}"/>
          </ac:picMkLst>
        </pc:picChg>
        <pc:picChg chg="add mod">
          <ac:chgData name="Phyllipe Lima" userId="afbdb2a7827722fd" providerId="LiveId" clId="{BCA17E28-EA03-5548-BA14-51285FAD8A1F}" dt="2020-05-04T02:31:34.151" v="4939" actId="1076"/>
          <ac:picMkLst>
            <pc:docMk/>
            <pc:sldMk cId="1475433025" sldId="544"/>
            <ac:picMk id="4" creationId="{55C0A2D0-5902-7549-8DFA-DBB933829B42}"/>
          </ac:picMkLst>
        </pc:picChg>
      </pc:sldChg>
      <pc:sldChg chg="addSp delSp modSp add">
        <pc:chgData name="Phyllipe Lima" userId="afbdb2a7827722fd" providerId="LiveId" clId="{BCA17E28-EA03-5548-BA14-51285FAD8A1F}" dt="2020-05-04T04:07:27.859" v="9991" actId="20577"/>
        <pc:sldMkLst>
          <pc:docMk/>
          <pc:sldMk cId="1344281775" sldId="545"/>
        </pc:sldMkLst>
        <pc:spChg chg="mod">
          <ac:chgData name="Phyllipe Lima" userId="afbdb2a7827722fd" providerId="LiveId" clId="{BCA17E28-EA03-5548-BA14-51285FAD8A1F}" dt="2020-05-04T04:07:27.859" v="9991" actId="20577"/>
          <ac:spMkLst>
            <pc:docMk/>
            <pc:sldMk cId="1344281775" sldId="545"/>
            <ac:spMk id="9" creationId="{84CCEB16-BC0D-1043-A79C-92CC0C89D0EE}"/>
          </ac:spMkLst>
        </pc:spChg>
        <pc:spChg chg="mod">
          <ac:chgData name="Phyllipe Lima" userId="afbdb2a7827722fd" providerId="LiveId" clId="{BCA17E28-EA03-5548-BA14-51285FAD8A1F}" dt="2020-05-04T02:36:50.976" v="5457" actId="14100"/>
          <ac:spMkLst>
            <pc:docMk/>
            <pc:sldMk cId="1344281775" sldId="545"/>
            <ac:spMk id="10" creationId="{D18A700D-9B15-E142-B0E9-C3D30CDDA6BF}"/>
          </ac:spMkLst>
        </pc:spChg>
        <pc:picChg chg="del">
          <ac:chgData name="Phyllipe Lima" userId="afbdb2a7827722fd" providerId="LiveId" clId="{BCA17E28-EA03-5548-BA14-51285FAD8A1F}" dt="2020-05-04T02:36:08.360" v="5444" actId="478"/>
          <ac:picMkLst>
            <pc:docMk/>
            <pc:sldMk cId="1344281775" sldId="545"/>
            <ac:picMk id="4" creationId="{55C0A2D0-5902-7549-8DFA-DBB933829B42}"/>
          </ac:picMkLst>
        </pc:picChg>
        <pc:picChg chg="add mod">
          <ac:chgData name="Phyllipe Lima" userId="afbdb2a7827722fd" providerId="LiveId" clId="{BCA17E28-EA03-5548-BA14-51285FAD8A1F}" dt="2020-05-04T02:36:33.592" v="5452" actId="167"/>
          <ac:picMkLst>
            <pc:docMk/>
            <pc:sldMk cId="1344281775" sldId="545"/>
            <ac:picMk id="11" creationId="{E3639319-652B-3642-9F12-0E32CB1A8F56}"/>
          </ac:picMkLst>
        </pc:picChg>
      </pc:sldChg>
      <pc:sldChg chg="addSp delSp modSp add">
        <pc:chgData name="Phyllipe Lima" userId="afbdb2a7827722fd" providerId="LiveId" clId="{BCA17E28-EA03-5548-BA14-51285FAD8A1F}" dt="2020-05-04T04:07:39.422" v="9994" actId="403"/>
        <pc:sldMkLst>
          <pc:docMk/>
          <pc:sldMk cId="2890104507" sldId="546"/>
        </pc:sldMkLst>
        <pc:spChg chg="mod">
          <ac:chgData name="Phyllipe Lima" userId="afbdb2a7827722fd" providerId="LiveId" clId="{BCA17E28-EA03-5548-BA14-51285FAD8A1F}" dt="2020-05-04T04:07:39.422" v="9994" actId="403"/>
          <ac:spMkLst>
            <pc:docMk/>
            <pc:sldMk cId="2890104507" sldId="546"/>
            <ac:spMk id="9" creationId="{84CCEB16-BC0D-1043-A79C-92CC0C89D0EE}"/>
          </ac:spMkLst>
        </pc:spChg>
        <pc:spChg chg="mod">
          <ac:chgData name="Phyllipe Lima" userId="afbdb2a7827722fd" providerId="LiveId" clId="{BCA17E28-EA03-5548-BA14-51285FAD8A1F}" dt="2020-05-04T03:00:41.386" v="6611" actId="14100"/>
          <ac:spMkLst>
            <pc:docMk/>
            <pc:sldMk cId="2890104507" sldId="546"/>
            <ac:spMk id="10" creationId="{D18A700D-9B15-E142-B0E9-C3D30CDDA6BF}"/>
          </ac:spMkLst>
        </pc:spChg>
        <pc:picChg chg="add mod">
          <ac:chgData name="Phyllipe Lima" userId="afbdb2a7827722fd" providerId="LiveId" clId="{BCA17E28-EA03-5548-BA14-51285FAD8A1F}" dt="2020-05-04T03:00:33.748" v="6608" actId="1076"/>
          <ac:picMkLst>
            <pc:docMk/>
            <pc:sldMk cId="2890104507" sldId="546"/>
            <ac:picMk id="3" creationId="{E6C72EEA-1A87-564D-AE2A-AE4890A3D288}"/>
          </ac:picMkLst>
        </pc:picChg>
        <pc:picChg chg="del mod">
          <ac:chgData name="Phyllipe Lima" userId="afbdb2a7827722fd" providerId="LiveId" clId="{BCA17E28-EA03-5548-BA14-51285FAD8A1F}" dt="2020-05-04T02:59:56.780" v="6604" actId="478"/>
          <ac:picMkLst>
            <pc:docMk/>
            <pc:sldMk cId="2890104507" sldId="546"/>
            <ac:picMk id="11" creationId="{E3639319-652B-3642-9F12-0E32CB1A8F56}"/>
          </ac:picMkLst>
        </pc:picChg>
      </pc:sldChg>
      <pc:sldChg chg="addSp delSp modSp add">
        <pc:chgData name="Phyllipe Lima" userId="afbdb2a7827722fd" providerId="LiveId" clId="{BCA17E28-EA03-5548-BA14-51285FAD8A1F}" dt="2020-05-04T04:10:02.002" v="10033" actId="20577"/>
        <pc:sldMkLst>
          <pc:docMk/>
          <pc:sldMk cId="3255057209" sldId="547"/>
        </pc:sldMkLst>
        <pc:spChg chg="mod">
          <ac:chgData name="Phyllipe Lima" userId="afbdb2a7827722fd" providerId="LiveId" clId="{BCA17E28-EA03-5548-BA14-51285FAD8A1F}" dt="2020-05-04T03:05:02.830" v="7160" actId="20577"/>
          <ac:spMkLst>
            <pc:docMk/>
            <pc:sldMk cId="3255057209" sldId="547"/>
            <ac:spMk id="2" creationId="{00000000-0000-0000-0000-000000000000}"/>
          </ac:spMkLst>
        </pc:spChg>
        <pc:spChg chg="mod">
          <ac:chgData name="Phyllipe Lima" userId="afbdb2a7827722fd" providerId="LiveId" clId="{BCA17E28-EA03-5548-BA14-51285FAD8A1F}" dt="2020-05-04T04:10:02.002" v="10033" actId="20577"/>
          <ac:spMkLst>
            <pc:docMk/>
            <pc:sldMk cId="3255057209" sldId="547"/>
            <ac:spMk id="9" creationId="{84CCEB16-BC0D-1043-A79C-92CC0C89D0EE}"/>
          </ac:spMkLst>
        </pc:spChg>
        <pc:spChg chg="add mod">
          <ac:chgData name="Phyllipe Lima" userId="afbdb2a7827722fd" providerId="LiveId" clId="{BCA17E28-EA03-5548-BA14-51285FAD8A1F}" dt="2020-05-04T04:08:55.532" v="10018" actId="1076"/>
          <ac:spMkLst>
            <pc:docMk/>
            <pc:sldMk cId="3255057209" sldId="547"/>
            <ac:spMk id="11" creationId="{15B97B94-F561-F345-BD44-5001438DD364}"/>
          </ac:spMkLst>
        </pc:spChg>
        <pc:picChg chg="add mod">
          <ac:chgData name="Phyllipe Lima" userId="afbdb2a7827722fd" providerId="LiveId" clId="{BCA17E28-EA03-5548-BA14-51285FAD8A1F}" dt="2020-05-04T04:08:55.532" v="10018" actId="1076"/>
          <ac:picMkLst>
            <pc:docMk/>
            <pc:sldMk cId="3255057209" sldId="547"/>
            <ac:picMk id="3" creationId="{B5B1AE50-AC0F-CC4E-B544-79DBD4EF56A3}"/>
          </ac:picMkLst>
        </pc:picChg>
        <pc:picChg chg="mod">
          <ac:chgData name="Phyllipe Lima" userId="afbdb2a7827722fd" providerId="LiveId" clId="{BCA17E28-EA03-5548-BA14-51285FAD8A1F}" dt="2020-05-04T04:09:07.986" v="10020" actId="14100"/>
          <ac:picMkLst>
            <pc:docMk/>
            <pc:sldMk cId="3255057209" sldId="547"/>
            <ac:picMk id="7" creationId="{9CB328E3-8806-47F5-A0EB-1D7FDF40F5A3}"/>
          </ac:picMkLst>
        </pc:picChg>
        <pc:picChg chg="del">
          <ac:chgData name="Phyllipe Lima" userId="afbdb2a7827722fd" providerId="LiveId" clId="{BCA17E28-EA03-5548-BA14-51285FAD8A1F}" dt="2020-05-04T03:03:48.487" v="7076" actId="478"/>
          <ac:picMkLst>
            <pc:docMk/>
            <pc:sldMk cId="3255057209" sldId="547"/>
            <ac:picMk id="10" creationId="{33853057-5C25-A845-AC3D-6FA36FC46E39}"/>
          </ac:picMkLst>
        </pc:picChg>
      </pc:sldChg>
      <pc:sldChg chg="delSp modSp add">
        <pc:chgData name="Phyllipe Lima" userId="afbdb2a7827722fd" providerId="LiveId" clId="{BCA17E28-EA03-5548-BA14-51285FAD8A1F}" dt="2020-05-04T04:10:25.393" v="10035" actId="403"/>
        <pc:sldMkLst>
          <pc:docMk/>
          <pc:sldMk cId="623352987" sldId="548"/>
        </pc:sldMkLst>
        <pc:spChg chg="mod">
          <ac:chgData name="Phyllipe Lima" userId="afbdb2a7827722fd" providerId="LiveId" clId="{BCA17E28-EA03-5548-BA14-51285FAD8A1F}" dt="2020-05-04T03:28:49.657" v="7986" actId="20577"/>
          <ac:spMkLst>
            <pc:docMk/>
            <pc:sldMk cId="623352987" sldId="548"/>
            <ac:spMk id="2" creationId="{00000000-0000-0000-0000-000000000000}"/>
          </ac:spMkLst>
        </pc:spChg>
        <pc:spChg chg="mod">
          <ac:chgData name="Phyllipe Lima" userId="afbdb2a7827722fd" providerId="LiveId" clId="{BCA17E28-EA03-5548-BA14-51285FAD8A1F}" dt="2020-05-04T04:10:25.393" v="10035" actId="403"/>
          <ac:spMkLst>
            <pc:docMk/>
            <pc:sldMk cId="623352987" sldId="548"/>
            <ac:spMk id="9" creationId="{84CCEB16-BC0D-1043-A79C-92CC0C89D0EE}"/>
          </ac:spMkLst>
        </pc:spChg>
        <pc:spChg chg="del">
          <ac:chgData name="Phyllipe Lima" userId="afbdb2a7827722fd" providerId="LiveId" clId="{BCA17E28-EA03-5548-BA14-51285FAD8A1F}" dt="2020-05-04T03:34:46.881" v="8482" actId="478"/>
          <ac:spMkLst>
            <pc:docMk/>
            <pc:sldMk cId="623352987" sldId="548"/>
            <ac:spMk id="11" creationId="{15B97B94-F561-F345-BD44-5001438DD364}"/>
          </ac:spMkLst>
        </pc:spChg>
        <pc:picChg chg="del">
          <ac:chgData name="Phyllipe Lima" userId="afbdb2a7827722fd" providerId="LiveId" clId="{BCA17E28-EA03-5548-BA14-51285FAD8A1F}" dt="2020-05-04T03:34:44.930" v="8481" actId="478"/>
          <ac:picMkLst>
            <pc:docMk/>
            <pc:sldMk cId="623352987" sldId="548"/>
            <ac:picMk id="3" creationId="{B5B1AE50-AC0F-CC4E-B544-79DBD4EF56A3}"/>
          </ac:picMkLst>
        </pc:picChg>
      </pc:sldChg>
      <pc:sldChg chg="modSp add del">
        <pc:chgData name="Phyllipe Lima" userId="afbdb2a7827722fd" providerId="LiveId" clId="{BCA17E28-EA03-5548-BA14-51285FAD8A1F}" dt="2020-05-04T03:50:46.798" v="9651" actId="2696"/>
        <pc:sldMkLst>
          <pc:docMk/>
          <pc:sldMk cId="3803866355" sldId="549"/>
        </pc:sldMkLst>
        <pc:spChg chg="mod">
          <ac:chgData name="Phyllipe Lima" userId="afbdb2a7827722fd" providerId="LiveId" clId="{BCA17E28-EA03-5548-BA14-51285FAD8A1F}" dt="2020-05-04T03:35:00.586" v="8508" actId="20577"/>
          <ac:spMkLst>
            <pc:docMk/>
            <pc:sldMk cId="3803866355" sldId="549"/>
            <ac:spMk id="2" creationId="{00000000-0000-0000-0000-000000000000}"/>
          </ac:spMkLst>
        </pc:spChg>
        <pc:spChg chg="mod">
          <ac:chgData name="Phyllipe Lima" userId="afbdb2a7827722fd" providerId="LiveId" clId="{BCA17E28-EA03-5548-BA14-51285FAD8A1F}" dt="2020-05-04T03:43:16.108" v="9426" actId="20577"/>
          <ac:spMkLst>
            <pc:docMk/>
            <pc:sldMk cId="3803866355" sldId="549"/>
            <ac:spMk id="9" creationId="{84CCEB16-BC0D-1043-A79C-92CC0C89D0EE}"/>
          </ac:spMkLst>
        </pc:spChg>
      </pc:sldChg>
      <pc:sldChg chg="addSp delSp modSp add">
        <pc:chgData name="Phyllipe Lima" userId="afbdb2a7827722fd" providerId="LiveId" clId="{BCA17E28-EA03-5548-BA14-51285FAD8A1F}" dt="2020-05-04T03:39:30.372" v="8752" actId="14100"/>
        <pc:sldMkLst>
          <pc:docMk/>
          <pc:sldMk cId="1119625042" sldId="550"/>
        </pc:sldMkLst>
        <pc:spChg chg="del">
          <ac:chgData name="Phyllipe Lima" userId="afbdb2a7827722fd" providerId="LiveId" clId="{BCA17E28-EA03-5548-BA14-51285FAD8A1F}" dt="2020-05-04T03:39:05.060" v="8745" actId="478"/>
          <ac:spMkLst>
            <pc:docMk/>
            <pc:sldMk cId="1119625042" sldId="550"/>
            <ac:spMk id="2" creationId="{00000000-0000-0000-0000-000000000000}"/>
          </ac:spMkLst>
        </pc:spChg>
        <pc:spChg chg="add del mod">
          <ac:chgData name="Phyllipe Lima" userId="afbdb2a7827722fd" providerId="LiveId" clId="{BCA17E28-EA03-5548-BA14-51285FAD8A1F}" dt="2020-05-04T03:39:05.698" v="8746" actId="478"/>
          <ac:spMkLst>
            <pc:docMk/>
            <pc:sldMk cId="1119625042" sldId="550"/>
            <ac:spMk id="4" creationId="{B2A49AA1-610B-414D-8DA1-1FDBD5E3821B}"/>
          </ac:spMkLst>
        </pc:spChg>
        <pc:spChg chg="del mod">
          <ac:chgData name="Phyllipe Lima" userId="afbdb2a7827722fd" providerId="LiveId" clId="{BCA17E28-EA03-5548-BA14-51285FAD8A1F}" dt="2020-05-04T03:39:03.449" v="8744" actId="478"/>
          <ac:spMkLst>
            <pc:docMk/>
            <pc:sldMk cId="1119625042" sldId="550"/>
            <ac:spMk id="9" creationId="{84CCEB16-BC0D-1043-A79C-92CC0C89D0EE}"/>
          </ac:spMkLst>
        </pc:spChg>
        <pc:spChg chg="add mod">
          <ac:chgData name="Phyllipe Lima" userId="afbdb2a7827722fd" providerId="LiveId" clId="{BCA17E28-EA03-5548-BA14-51285FAD8A1F}" dt="2020-05-04T03:39:30.372" v="8752" actId="14100"/>
          <ac:spMkLst>
            <pc:docMk/>
            <pc:sldMk cId="1119625042" sldId="550"/>
            <ac:spMk id="11" creationId="{BBC7EF60-12C3-7C41-B638-CE869030AE3A}"/>
          </ac:spMkLst>
        </pc:spChg>
        <pc:picChg chg="add mod">
          <ac:chgData name="Phyllipe Lima" userId="afbdb2a7827722fd" providerId="LiveId" clId="{BCA17E28-EA03-5548-BA14-51285FAD8A1F}" dt="2020-05-04T03:39:11.315" v="8748" actId="167"/>
          <ac:picMkLst>
            <pc:docMk/>
            <pc:sldMk cId="1119625042" sldId="550"/>
            <ac:picMk id="10" creationId="{B0DF0B51-3ACE-D449-A095-5D0BB0326E4A}"/>
          </ac:picMkLst>
        </pc:picChg>
      </pc:sldChg>
      <pc:sldChg chg="addSp delSp modSp add">
        <pc:chgData name="Phyllipe Lima" userId="afbdb2a7827722fd" providerId="LiveId" clId="{BCA17E28-EA03-5548-BA14-51285FAD8A1F}" dt="2020-05-04T03:52:12.364" v="9658"/>
        <pc:sldMkLst>
          <pc:docMk/>
          <pc:sldMk cId="2660104090" sldId="551"/>
        </pc:sldMkLst>
        <pc:spChg chg="del">
          <ac:chgData name="Phyllipe Lima" userId="afbdb2a7827722fd" providerId="LiveId" clId="{BCA17E28-EA03-5548-BA14-51285FAD8A1F}" dt="2020-05-04T03:51:32.789" v="9656" actId="478"/>
          <ac:spMkLst>
            <pc:docMk/>
            <pc:sldMk cId="2660104090" sldId="551"/>
            <ac:spMk id="11" creationId="{BBC7EF60-12C3-7C41-B638-CE869030AE3A}"/>
          </ac:spMkLst>
        </pc:spChg>
        <pc:picChg chg="add del mod">
          <ac:chgData name="Phyllipe Lima" userId="afbdb2a7827722fd" providerId="LiveId" clId="{BCA17E28-EA03-5548-BA14-51285FAD8A1F}" dt="2020-05-04T03:52:11.870" v="9657" actId="478"/>
          <ac:picMkLst>
            <pc:docMk/>
            <pc:sldMk cId="2660104090" sldId="551"/>
            <ac:picMk id="2" creationId="{B700E85B-0292-2C4A-A908-B3E6AF8BC9C9}"/>
          </ac:picMkLst>
        </pc:picChg>
        <pc:picChg chg="add">
          <ac:chgData name="Phyllipe Lima" userId="afbdb2a7827722fd" providerId="LiveId" clId="{BCA17E28-EA03-5548-BA14-51285FAD8A1F}" dt="2020-05-04T03:52:12.364" v="9658"/>
          <ac:picMkLst>
            <pc:docMk/>
            <pc:sldMk cId="2660104090" sldId="551"/>
            <ac:picMk id="3" creationId="{98978602-8FE9-704D-A484-50E5AF094226}"/>
          </ac:picMkLst>
        </pc:picChg>
        <pc:picChg chg="del">
          <ac:chgData name="Phyllipe Lima" userId="afbdb2a7827722fd" providerId="LiveId" clId="{BCA17E28-EA03-5548-BA14-51285FAD8A1F}" dt="2020-05-04T03:50:51.719" v="9653" actId="478"/>
          <ac:picMkLst>
            <pc:docMk/>
            <pc:sldMk cId="2660104090" sldId="551"/>
            <ac:picMk id="10" creationId="{B0DF0B51-3ACE-D449-A095-5D0BB0326E4A}"/>
          </ac:picMkLst>
        </pc:picChg>
      </pc:sldChg>
      <pc:sldChg chg="addSp delSp modSp add">
        <pc:chgData name="Phyllipe Lima" userId="afbdb2a7827722fd" providerId="LiveId" clId="{BCA17E28-EA03-5548-BA14-51285FAD8A1F}" dt="2020-05-04T03:58:56.961" v="9796" actId="208"/>
        <pc:sldMkLst>
          <pc:docMk/>
          <pc:sldMk cId="3676248412" sldId="552"/>
        </pc:sldMkLst>
        <pc:spChg chg="mod">
          <ac:chgData name="Phyllipe Lima" userId="afbdb2a7827722fd" providerId="LiveId" clId="{BCA17E28-EA03-5548-BA14-51285FAD8A1F}" dt="2020-05-04T03:53:02.205" v="9683" actId="20577"/>
          <ac:spMkLst>
            <pc:docMk/>
            <pc:sldMk cId="3676248412" sldId="552"/>
            <ac:spMk id="2" creationId="{00000000-0000-0000-0000-000000000000}"/>
          </ac:spMkLst>
        </pc:spChg>
        <pc:spChg chg="add mod">
          <ac:chgData name="Phyllipe Lima" userId="afbdb2a7827722fd" providerId="LiveId" clId="{BCA17E28-EA03-5548-BA14-51285FAD8A1F}" dt="2020-05-04T03:58:02.306" v="9766" actId="1076"/>
          <ac:spMkLst>
            <pc:docMk/>
            <pc:sldMk cId="3676248412" sldId="552"/>
            <ac:spMk id="3" creationId="{8C36547B-A1D1-7B48-82FE-1FA2FC2E137F}"/>
          </ac:spMkLst>
        </pc:spChg>
        <pc:spChg chg="add mod">
          <ac:chgData name="Phyllipe Lima" userId="afbdb2a7827722fd" providerId="LiveId" clId="{BCA17E28-EA03-5548-BA14-51285FAD8A1F}" dt="2020-05-04T03:58:04.859" v="9767" actId="1076"/>
          <ac:spMkLst>
            <pc:docMk/>
            <pc:sldMk cId="3676248412" sldId="552"/>
            <ac:spMk id="4" creationId="{3DACA89E-AE68-9540-AF85-9B3B638F5154}"/>
          </ac:spMkLst>
        </pc:spChg>
        <pc:spChg chg="del">
          <ac:chgData name="Phyllipe Lima" userId="afbdb2a7827722fd" providerId="LiveId" clId="{BCA17E28-EA03-5548-BA14-51285FAD8A1F}" dt="2020-05-04T03:53:05.387" v="9684" actId="478"/>
          <ac:spMkLst>
            <pc:docMk/>
            <pc:sldMk cId="3676248412" sldId="552"/>
            <ac:spMk id="9" creationId="{84CCEB16-BC0D-1043-A79C-92CC0C89D0EE}"/>
          </ac:spMkLst>
        </pc:spChg>
        <pc:spChg chg="add mod">
          <ac:chgData name="Phyllipe Lima" userId="afbdb2a7827722fd" providerId="LiveId" clId="{BCA17E28-EA03-5548-BA14-51285FAD8A1F}" dt="2020-05-04T03:57:09.318" v="9752" actId="1076"/>
          <ac:spMkLst>
            <pc:docMk/>
            <pc:sldMk cId="3676248412" sldId="552"/>
            <ac:spMk id="10" creationId="{B785DF7A-D2E3-8C4B-9BA1-F70F555F04A8}"/>
          </ac:spMkLst>
        </pc:spChg>
        <pc:spChg chg="add mod">
          <ac:chgData name="Phyllipe Lima" userId="afbdb2a7827722fd" providerId="LiveId" clId="{BCA17E28-EA03-5548-BA14-51285FAD8A1F}" dt="2020-05-04T03:57:09.318" v="9752" actId="1076"/>
          <ac:spMkLst>
            <pc:docMk/>
            <pc:sldMk cId="3676248412" sldId="552"/>
            <ac:spMk id="11" creationId="{77DAC3E1-76EE-9846-AF83-C227FF19C083}"/>
          </ac:spMkLst>
        </pc:spChg>
        <pc:spChg chg="add mod">
          <ac:chgData name="Phyllipe Lima" userId="afbdb2a7827722fd" providerId="LiveId" clId="{BCA17E28-EA03-5548-BA14-51285FAD8A1F}" dt="2020-05-04T03:57:36.367" v="9754" actId="1076"/>
          <ac:spMkLst>
            <pc:docMk/>
            <pc:sldMk cId="3676248412" sldId="552"/>
            <ac:spMk id="12" creationId="{A60E63A3-AED8-C04A-9E0C-025DC19DECB5}"/>
          </ac:spMkLst>
        </pc:spChg>
        <pc:spChg chg="add mod">
          <ac:chgData name="Phyllipe Lima" userId="afbdb2a7827722fd" providerId="LiveId" clId="{BCA17E28-EA03-5548-BA14-51285FAD8A1F}" dt="2020-05-04T03:57:36.367" v="9754" actId="1076"/>
          <ac:spMkLst>
            <pc:docMk/>
            <pc:sldMk cId="3676248412" sldId="552"/>
            <ac:spMk id="13" creationId="{A736F568-A9EA-1941-9816-26213134AFD6}"/>
          </ac:spMkLst>
        </pc:spChg>
        <pc:spChg chg="add mod">
          <ac:chgData name="Phyllipe Lima" userId="afbdb2a7827722fd" providerId="LiveId" clId="{BCA17E28-EA03-5548-BA14-51285FAD8A1F}" dt="2020-05-04T03:57:51.382" v="9762" actId="1076"/>
          <ac:spMkLst>
            <pc:docMk/>
            <pc:sldMk cId="3676248412" sldId="552"/>
            <ac:spMk id="17" creationId="{011241F5-B50D-FA40-B252-B896E3B5BC29}"/>
          </ac:spMkLst>
        </pc:spChg>
        <pc:spChg chg="add mod">
          <ac:chgData name="Phyllipe Lima" userId="afbdb2a7827722fd" providerId="LiveId" clId="{BCA17E28-EA03-5548-BA14-51285FAD8A1F}" dt="2020-05-04T03:58:37.631" v="9794" actId="1076"/>
          <ac:spMkLst>
            <pc:docMk/>
            <pc:sldMk cId="3676248412" sldId="552"/>
            <ac:spMk id="19" creationId="{A7960879-F3C5-8141-9999-669B59259A10}"/>
          </ac:spMkLst>
        </pc:spChg>
        <pc:spChg chg="add mod">
          <ac:chgData name="Phyllipe Lima" userId="afbdb2a7827722fd" providerId="LiveId" clId="{BCA17E28-EA03-5548-BA14-51285FAD8A1F}" dt="2020-05-04T03:58:23.683" v="9777"/>
          <ac:spMkLst>
            <pc:docMk/>
            <pc:sldMk cId="3676248412" sldId="552"/>
            <ac:spMk id="24" creationId="{B91694D5-D990-1941-B409-5034E41D9951}"/>
          </ac:spMkLst>
        </pc:spChg>
        <pc:cxnChg chg="add mod">
          <ac:chgData name="Phyllipe Lima" userId="afbdb2a7827722fd" providerId="LiveId" clId="{BCA17E28-EA03-5548-BA14-51285FAD8A1F}" dt="2020-05-04T03:58:56.961" v="9796" actId="208"/>
          <ac:cxnSpMkLst>
            <pc:docMk/>
            <pc:sldMk cId="3676248412" sldId="552"/>
            <ac:cxnSpMk id="15" creationId="{8767DFE1-2987-434A-AEA7-6719640A30D7}"/>
          </ac:cxnSpMkLst>
        </pc:cxnChg>
        <pc:cxnChg chg="add mod">
          <ac:chgData name="Phyllipe Lima" userId="afbdb2a7827722fd" providerId="LiveId" clId="{BCA17E28-EA03-5548-BA14-51285FAD8A1F}" dt="2020-05-04T03:58:56.961" v="9796" actId="208"/>
          <ac:cxnSpMkLst>
            <pc:docMk/>
            <pc:sldMk cId="3676248412" sldId="552"/>
            <ac:cxnSpMk id="18" creationId="{FB31801B-89EE-F145-A719-D4F9D890DA80}"/>
          </ac:cxnSpMkLst>
        </pc:cxnChg>
        <pc:cxnChg chg="add mod">
          <ac:chgData name="Phyllipe Lima" userId="afbdb2a7827722fd" providerId="LiveId" clId="{BCA17E28-EA03-5548-BA14-51285FAD8A1F}" dt="2020-05-04T03:58:56.961" v="9796" actId="208"/>
          <ac:cxnSpMkLst>
            <pc:docMk/>
            <pc:sldMk cId="3676248412" sldId="552"/>
            <ac:cxnSpMk id="21" creationId="{7AC7B7B0-D560-5E49-8B2C-07DFD2E10C12}"/>
          </ac:cxnSpMkLst>
        </pc:cxnChg>
      </pc:sldChg>
    </pc:docChg>
  </pc:docChgLst>
  <pc:docChgLst>
    <pc:chgData name="Phyllipe Lima" userId="afbdb2a7827722fd" providerId="LiveId" clId="{4CEA5487-A226-4B20-BC0D-E18F01136622}"/>
    <pc:docChg chg="undo custSel addSld delSld modSld sldOrd">
      <pc:chgData name="Phyllipe Lima" userId="afbdb2a7827722fd" providerId="LiveId" clId="{4CEA5487-A226-4B20-BC0D-E18F01136622}" dt="2020-04-06T04:40:44.275" v="11401" actId="962"/>
      <pc:docMkLst>
        <pc:docMk/>
      </pc:docMkLst>
      <pc:sldChg chg="modSp modAnim">
        <pc:chgData name="Phyllipe Lima" userId="afbdb2a7827722fd" providerId="LiveId" clId="{4CEA5487-A226-4B20-BC0D-E18F01136622}" dt="2020-04-06T01:42:05.661" v="179" actId="20577"/>
        <pc:sldMkLst>
          <pc:docMk/>
          <pc:sldMk cId="1708451728" sldId="259"/>
        </pc:sldMkLst>
        <pc:spChg chg="mod">
          <ac:chgData name="Phyllipe Lima" userId="afbdb2a7827722fd" providerId="LiveId" clId="{4CEA5487-A226-4B20-BC0D-E18F01136622}" dt="2020-04-06T01:42:05.661" v="179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Sp modSp add mod">
        <pc:chgData name="Phyllipe Lima" userId="afbdb2a7827722fd" providerId="LiveId" clId="{4CEA5487-A226-4B20-BC0D-E18F01136622}" dt="2020-04-06T01:41:21.089" v="27" actId="14100"/>
        <pc:sldMkLst>
          <pc:docMk/>
          <pc:sldMk cId="3771346874" sldId="418"/>
        </pc:sldMkLst>
        <pc:spChg chg="mod">
          <ac:chgData name="Phyllipe Lima" userId="afbdb2a7827722fd" providerId="LiveId" clId="{4CEA5487-A226-4B20-BC0D-E18F01136622}" dt="2020-04-06T01:41:21.089" v="27" actId="14100"/>
          <ac:spMkLst>
            <pc:docMk/>
            <pc:sldMk cId="3771346874" sldId="418"/>
            <ac:spMk id="10" creationId="{B49B171B-8E2E-4B50-ADB2-87B0FC0D608E}"/>
          </ac:spMkLst>
        </pc:spChg>
        <pc:spChg chg="del">
          <ac:chgData name="Phyllipe Lima" userId="afbdb2a7827722fd" providerId="LiveId" clId="{4CEA5487-A226-4B20-BC0D-E18F01136622}" dt="2020-04-06T01:41:11.555" v="21" actId="478"/>
          <ac:spMkLst>
            <pc:docMk/>
            <pc:sldMk cId="3771346874" sldId="418"/>
            <ac:spMk id="13" creationId="{B2D92254-2B60-4F84-898E-67611B4EB7D4}"/>
          </ac:spMkLst>
        </pc:spChg>
        <pc:picChg chg="del">
          <ac:chgData name="Phyllipe Lima" userId="afbdb2a7827722fd" providerId="LiveId" clId="{4CEA5487-A226-4B20-BC0D-E18F01136622}" dt="2020-04-06T01:41:12.551" v="22" actId="478"/>
          <ac:picMkLst>
            <pc:docMk/>
            <pc:sldMk cId="3771346874" sldId="418"/>
            <ac:picMk id="12" creationId="{96D1B8A3-8A5C-45E0-AD73-8EC23FA1C5B6}"/>
          </ac:picMkLst>
        </pc:picChg>
        <pc:picChg chg="mod">
          <ac:chgData name="Phyllipe Lima" userId="afbdb2a7827722fd" providerId="LiveId" clId="{4CEA5487-A226-4B20-BC0D-E18F01136622}" dt="2020-04-06T01:41:15.401" v="24" actId="1076"/>
          <ac:picMkLst>
            <pc:docMk/>
            <pc:sldMk cId="3771346874" sldId="418"/>
            <ac:picMk id="1026" creationId="{D4EA277A-03C9-4436-933A-379B9919037E}"/>
          </ac:picMkLst>
        </pc:picChg>
      </pc:sldChg>
      <pc:sldChg chg="addSp delSp modSp mod delAnim">
        <pc:chgData name="Phyllipe Lima" userId="afbdb2a7827722fd" providerId="LiveId" clId="{4CEA5487-A226-4B20-BC0D-E18F01136622}" dt="2020-04-06T03:06:38.005" v="1327" actId="1076"/>
        <pc:sldMkLst>
          <pc:docMk/>
          <pc:sldMk cId="2500104174" sldId="427"/>
        </pc:sldMkLst>
        <pc:spChg chg="add del">
          <ac:chgData name="Phyllipe Lima" userId="afbdb2a7827722fd" providerId="LiveId" clId="{4CEA5487-A226-4B20-BC0D-E18F01136622}" dt="2020-04-06T03:05:13.297" v="1256"/>
          <ac:spMkLst>
            <pc:docMk/>
            <pc:sldMk cId="2500104174" sldId="427"/>
            <ac:spMk id="4" creationId="{94254C7E-E97F-436D-8D04-F7F6AEA7717D}"/>
          </ac:spMkLst>
        </pc:spChg>
        <pc:spChg chg="del">
          <ac:chgData name="Phyllipe Lima" userId="afbdb2a7827722fd" providerId="LiveId" clId="{4CEA5487-A226-4B20-BC0D-E18F01136622}" dt="2020-04-06T03:06:20.908" v="1307" actId="478"/>
          <ac:spMkLst>
            <pc:docMk/>
            <pc:sldMk cId="2500104174" sldId="427"/>
            <ac:spMk id="10" creationId="{0025EA58-FC97-4A70-A2EA-CC698A9A02BB}"/>
          </ac:spMkLst>
        </pc:spChg>
        <pc:spChg chg="add mod">
          <ac:chgData name="Phyllipe Lima" userId="afbdb2a7827722fd" providerId="LiveId" clId="{4CEA5487-A226-4B20-BC0D-E18F01136622}" dt="2020-04-06T03:06:38.005" v="1327" actId="1076"/>
          <ac:spMkLst>
            <pc:docMk/>
            <pc:sldMk cId="2500104174" sldId="427"/>
            <ac:spMk id="11" creationId="{C2C91EF0-77E9-453E-BC06-6319E104BC28}"/>
          </ac:spMkLst>
        </pc:spChg>
        <pc:picChg chg="del">
          <ac:chgData name="Phyllipe Lima" userId="afbdb2a7827722fd" providerId="LiveId" clId="{4CEA5487-A226-4B20-BC0D-E18F01136622}" dt="2020-04-06T03:05:37.007" v="1304" actId="478"/>
          <ac:picMkLst>
            <pc:docMk/>
            <pc:sldMk cId="2500104174" sldId="427"/>
            <ac:picMk id="2" creationId="{7D032449-3DC9-4702-8DA1-5DAE71231A7E}"/>
          </ac:picMkLst>
        </pc:picChg>
        <pc:picChg chg="add mod">
          <ac:chgData name="Phyllipe Lima" userId="afbdb2a7827722fd" providerId="LiveId" clId="{4CEA5487-A226-4B20-BC0D-E18F01136622}" dt="2020-04-06T03:06:25.707" v="1309" actId="14100"/>
          <ac:picMkLst>
            <pc:docMk/>
            <pc:sldMk cId="2500104174" sldId="427"/>
            <ac:picMk id="7" creationId="{EE25BAAF-C23B-403D-B0CB-838D317A5F68}"/>
          </ac:picMkLst>
        </pc:picChg>
      </pc:sldChg>
      <pc:sldChg chg="addSp delSp modSp mod delAnim modAnim">
        <pc:chgData name="Phyllipe Lima" userId="afbdb2a7827722fd" providerId="LiveId" clId="{4CEA5487-A226-4B20-BC0D-E18F01136622}" dt="2020-04-06T02:10:36.940" v="513" actId="20577"/>
        <pc:sldMkLst>
          <pc:docMk/>
          <pc:sldMk cId="214910676" sldId="428"/>
        </pc:sldMkLst>
        <pc:spChg chg="mod">
          <ac:chgData name="Phyllipe Lima" userId="afbdb2a7827722fd" providerId="LiveId" clId="{4CEA5487-A226-4B20-BC0D-E18F01136622}" dt="2020-04-06T02:10:36.940" v="513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2:08:58.607" v="253" actId="20577"/>
          <ac:spMkLst>
            <pc:docMk/>
            <pc:sldMk cId="214910676" sldId="428"/>
            <ac:spMk id="3" creationId="{00000000-0000-0000-0000-000000000000}"/>
          </ac:spMkLst>
        </pc:spChg>
        <pc:spChg chg="add mod">
          <ac:chgData name="Phyllipe Lima" userId="afbdb2a7827722fd" providerId="LiveId" clId="{4CEA5487-A226-4B20-BC0D-E18F01136622}" dt="2020-04-06T02:10:13.138" v="489" actId="20577"/>
          <ac:spMkLst>
            <pc:docMk/>
            <pc:sldMk cId="214910676" sldId="428"/>
            <ac:spMk id="11" creationId="{8A1A30E2-4222-41F8-B6C8-006CF4CADB39}"/>
          </ac:spMkLst>
        </pc:spChg>
        <pc:spChg chg="del">
          <ac:chgData name="Phyllipe Lima" userId="afbdb2a7827722fd" providerId="LiveId" clId="{4CEA5487-A226-4B20-BC0D-E18F01136622}" dt="2020-04-06T02:08:33.008" v="180" actId="478"/>
          <ac:spMkLst>
            <pc:docMk/>
            <pc:sldMk cId="214910676" sldId="428"/>
            <ac:spMk id="12" creationId="{1CD7D7AB-5092-4733-9C35-B0FF554AF2BB}"/>
          </ac:spMkLst>
        </pc:spChg>
      </pc:sldChg>
      <pc:sldChg chg="del">
        <pc:chgData name="Phyllipe Lima" userId="afbdb2a7827722fd" providerId="LiveId" clId="{4CEA5487-A226-4B20-BC0D-E18F01136622}" dt="2020-04-06T04:01:48.401" v="7465" actId="47"/>
        <pc:sldMkLst>
          <pc:docMk/>
          <pc:sldMk cId="2892376544" sldId="429"/>
        </pc:sldMkLst>
      </pc:sldChg>
      <pc:sldChg chg="del">
        <pc:chgData name="Phyllipe Lima" userId="afbdb2a7827722fd" providerId="LiveId" clId="{4CEA5487-A226-4B20-BC0D-E18F01136622}" dt="2020-04-06T04:01:47.697" v="7464" actId="47"/>
        <pc:sldMkLst>
          <pc:docMk/>
          <pc:sldMk cId="3283988494" sldId="430"/>
        </pc:sldMkLst>
      </pc:sldChg>
      <pc:sldChg chg="del">
        <pc:chgData name="Phyllipe Lima" userId="afbdb2a7827722fd" providerId="LiveId" clId="{4CEA5487-A226-4B20-BC0D-E18F01136622}" dt="2020-04-06T04:01:47.058" v="7463" actId="47"/>
        <pc:sldMkLst>
          <pc:docMk/>
          <pc:sldMk cId="3615832884" sldId="431"/>
        </pc:sldMkLst>
      </pc:sldChg>
      <pc:sldChg chg="del">
        <pc:chgData name="Phyllipe Lima" userId="afbdb2a7827722fd" providerId="LiveId" clId="{4CEA5487-A226-4B20-BC0D-E18F01136622}" dt="2020-04-06T04:01:46.408" v="7462" actId="47"/>
        <pc:sldMkLst>
          <pc:docMk/>
          <pc:sldMk cId="1738586362" sldId="432"/>
        </pc:sldMkLst>
      </pc:sldChg>
      <pc:sldChg chg="del">
        <pc:chgData name="Phyllipe Lima" userId="afbdb2a7827722fd" providerId="LiveId" clId="{4CEA5487-A226-4B20-BC0D-E18F01136622}" dt="2020-04-06T04:01:45.682" v="7461" actId="47"/>
        <pc:sldMkLst>
          <pc:docMk/>
          <pc:sldMk cId="1198173048" sldId="433"/>
        </pc:sldMkLst>
      </pc:sldChg>
      <pc:sldChg chg="del">
        <pc:chgData name="Phyllipe Lima" userId="afbdb2a7827722fd" providerId="LiveId" clId="{4CEA5487-A226-4B20-BC0D-E18F01136622}" dt="2020-04-06T04:01:44.528" v="7460" actId="47"/>
        <pc:sldMkLst>
          <pc:docMk/>
          <pc:sldMk cId="2049543009" sldId="434"/>
        </pc:sldMkLst>
      </pc:sldChg>
      <pc:sldChg chg="del">
        <pc:chgData name="Phyllipe Lima" userId="afbdb2a7827722fd" providerId="LiveId" clId="{4CEA5487-A226-4B20-BC0D-E18F01136622}" dt="2020-04-06T04:01:43.817" v="7459" actId="47"/>
        <pc:sldMkLst>
          <pc:docMk/>
          <pc:sldMk cId="1562094182" sldId="435"/>
        </pc:sldMkLst>
      </pc:sldChg>
      <pc:sldChg chg="del">
        <pc:chgData name="Phyllipe Lima" userId="afbdb2a7827722fd" providerId="LiveId" clId="{4CEA5487-A226-4B20-BC0D-E18F01136622}" dt="2020-04-06T04:01:43.155" v="7458" actId="47"/>
        <pc:sldMkLst>
          <pc:docMk/>
          <pc:sldMk cId="2032005419" sldId="436"/>
        </pc:sldMkLst>
      </pc:sldChg>
      <pc:sldChg chg="del">
        <pc:chgData name="Phyllipe Lima" userId="afbdb2a7827722fd" providerId="LiveId" clId="{4CEA5487-A226-4B20-BC0D-E18F01136622}" dt="2020-04-06T04:01:42.377" v="7457" actId="47"/>
        <pc:sldMkLst>
          <pc:docMk/>
          <pc:sldMk cId="3614836813" sldId="437"/>
        </pc:sldMkLst>
      </pc:sldChg>
      <pc:sldChg chg="del">
        <pc:chgData name="Phyllipe Lima" userId="afbdb2a7827722fd" providerId="LiveId" clId="{4CEA5487-A226-4B20-BC0D-E18F01136622}" dt="2020-04-06T04:01:41.751" v="7456" actId="47"/>
        <pc:sldMkLst>
          <pc:docMk/>
          <pc:sldMk cId="2218739798" sldId="438"/>
        </pc:sldMkLst>
      </pc:sldChg>
      <pc:sldChg chg="del">
        <pc:chgData name="Phyllipe Lima" userId="afbdb2a7827722fd" providerId="LiveId" clId="{4CEA5487-A226-4B20-BC0D-E18F01136622}" dt="2020-04-06T04:01:41.073" v="7455" actId="47"/>
        <pc:sldMkLst>
          <pc:docMk/>
          <pc:sldMk cId="482275969" sldId="439"/>
        </pc:sldMkLst>
      </pc:sldChg>
      <pc:sldChg chg="del">
        <pc:chgData name="Phyllipe Lima" userId="afbdb2a7827722fd" providerId="LiveId" clId="{4CEA5487-A226-4B20-BC0D-E18F01136622}" dt="2020-04-06T04:01:40.369" v="7454" actId="47"/>
        <pc:sldMkLst>
          <pc:docMk/>
          <pc:sldMk cId="3613933485" sldId="440"/>
        </pc:sldMkLst>
      </pc:sldChg>
      <pc:sldChg chg="del">
        <pc:chgData name="Phyllipe Lima" userId="afbdb2a7827722fd" providerId="LiveId" clId="{4CEA5487-A226-4B20-BC0D-E18F01136622}" dt="2020-04-06T04:01:39.728" v="7453" actId="47"/>
        <pc:sldMkLst>
          <pc:docMk/>
          <pc:sldMk cId="1764868583" sldId="441"/>
        </pc:sldMkLst>
      </pc:sldChg>
      <pc:sldChg chg="del">
        <pc:chgData name="Phyllipe Lima" userId="afbdb2a7827722fd" providerId="LiveId" clId="{4CEA5487-A226-4B20-BC0D-E18F01136622}" dt="2020-04-06T04:01:39.057" v="7452" actId="47"/>
        <pc:sldMkLst>
          <pc:docMk/>
          <pc:sldMk cId="611792319" sldId="442"/>
        </pc:sldMkLst>
      </pc:sldChg>
      <pc:sldChg chg="del">
        <pc:chgData name="Phyllipe Lima" userId="afbdb2a7827722fd" providerId="LiveId" clId="{4CEA5487-A226-4B20-BC0D-E18F01136622}" dt="2020-04-06T04:01:38.349" v="7451" actId="47"/>
        <pc:sldMkLst>
          <pc:docMk/>
          <pc:sldMk cId="3811773121" sldId="443"/>
        </pc:sldMkLst>
      </pc:sldChg>
      <pc:sldChg chg="del">
        <pc:chgData name="Phyllipe Lima" userId="afbdb2a7827722fd" providerId="LiveId" clId="{4CEA5487-A226-4B20-BC0D-E18F01136622}" dt="2020-04-06T04:01:37.649" v="7450" actId="47"/>
        <pc:sldMkLst>
          <pc:docMk/>
          <pc:sldMk cId="1889386656" sldId="446"/>
        </pc:sldMkLst>
      </pc:sldChg>
      <pc:sldChg chg="del">
        <pc:chgData name="Phyllipe Lima" userId="afbdb2a7827722fd" providerId="LiveId" clId="{4CEA5487-A226-4B20-BC0D-E18F01136622}" dt="2020-04-06T04:01:36.794" v="7449" actId="47"/>
        <pc:sldMkLst>
          <pc:docMk/>
          <pc:sldMk cId="3828225447" sldId="447"/>
        </pc:sldMkLst>
      </pc:sldChg>
      <pc:sldChg chg="del">
        <pc:chgData name="Phyllipe Lima" userId="afbdb2a7827722fd" providerId="LiveId" clId="{4CEA5487-A226-4B20-BC0D-E18F01136622}" dt="2020-04-06T04:01:36.017" v="7448" actId="47"/>
        <pc:sldMkLst>
          <pc:docMk/>
          <pc:sldMk cId="3740827929" sldId="448"/>
        </pc:sldMkLst>
      </pc:sldChg>
      <pc:sldChg chg="del">
        <pc:chgData name="Phyllipe Lima" userId="afbdb2a7827722fd" providerId="LiveId" clId="{4CEA5487-A226-4B20-BC0D-E18F01136622}" dt="2020-04-06T04:01:35.289" v="7447" actId="47"/>
        <pc:sldMkLst>
          <pc:docMk/>
          <pc:sldMk cId="2015927131" sldId="449"/>
        </pc:sldMkLst>
      </pc:sldChg>
      <pc:sldChg chg="addSp delSp modSp mod delAnim modAnim">
        <pc:chgData name="Phyllipe Lima" userId="afbdb2a7827722fd" providerId="LiveId" clId="{4CEA5487-A226-4B20-BC0D-E18F01136622}" dt="2020-04-06T04:23:39.247" v="9779" actId="20577"/>
        <pc:sldMkLst>
          <pc:docMk/>
          <pc:sldMk cId="4103153938" sldId="450"/>
        </pc:sldMkLst>
        <pc:spChg chg="add del mod">
          <ac:chgData name="Phyllipe Lima" userId="afbdb2a7827722fd" providerId="LiveId" clId="{4CEA5487-A226-4B20-BC0D-E18F01136622}" dt="2020-04-06T04:21:59.563" v="9598" actId="478"/>
          <ac:spMkLst>
            <pc:docMk/>
            <pc:sldMk cId="4103153938" sldId="450"/>
            <ac:spMk id="3" creationId="{EA1685B9-45B9-476C-A4DC-937DA452EAE2}"/>
          </ac:spMkLst>
        </pc:spChg>
        <pc:spChg chg="del mod">
          <ac:chgData name="Phyllipe Lima" userId="afbdb2a7827722fd" providerId="LiveId" clId="{4CEA5487-A226-4B20-BC0D-E18F01136622}" dt="2020-04-06T04:21:56.821" v="9596" actId="478"/>
          <ac:spMkLst>
            <pc:docMk/>
            <pc:sldMk cId="4103153938" sldId="450"/>
            <ac:spMk id="10" creationId="{0025EA58-FC97-4A70-A2EA-CC698A9A02BB}"/>
          </ac:spMkLst>
        </pc:spChg>
        <pc:spChg chg="del mod">
          <ac:chgData name="Phyllipe Lima" userId="afbdb2a7827722fd" providerId="LiveId" clId="{4CEA5487-A226-4B20-BC0D-E18F01136622}" dt="2020-04-06T04:21:58.143" v="9597" actId="478"/>
          <ac:spMkLst>
            <pc:docMk/>
            <pc:sldMk cId="4103153938" sldId="450"/>
            <ac:spMk id="11" creationId="{79B11CEB-0806-4269-8ADE-EA745A8F6E4B}"/>
          </ac:spMkLst>
        </pc:spChg>
        <pc:spChg chg="del">
          <ac:chgData name="Phyllipe Lima" userId="afbdb2a7827722fd" providerId="LiveId" clId="{4CEA5487-A226-4B20-BC0D-E18F01136622}" dt="2020-04-06T04:18:50.950" v="9413" actId="478"/>
          <ac:spMkLst>
            <pc:docMk/>
            <pc:sldMk cId="4103153938" sldId="450"/>
            <ac:spMk id="13" creationId="{964D686C-9C9B-419A-988C-846670157BDC}"/>
          </ac:spMkLst>
        </pc:spChg>
        <pc:spChg chg="del">
          <ac:chgData name="Phyllipe Lima" userId="afbdb2a7827722fd" providerId="LiveId" clId="{4CEA5487-A226-4B20-BC0D-E18F01136622}" dt="2020-04-06T04:18:47.847" v="9412" actId="478"/>
          <ac:spMkLst>
            <pc:docMk/>
            <pc:sldMk cId="4103153938" sldId="450"/>
            <ac:spMk id="14" creationId="{B0CEFBEC-2D62-451D-BD9B-96013D440EA7}"/>
          </ac:spMkLst>
        </pc:spChg>
        <pc:spChg chg="add mod">
          <ac:chgData name="Phyllipe Lima" userId="afbdb2a7827722fd" providerId="LiveId" clId="{4CEA5487-A226-4B20-BC0D-E18F01136622}" dt="2020-04-06T04:23:39.247" v="9779" actId="20577"/>
          <ac:spMkLst>
            <pc:docMk/>
            <pc:sldMk cId="4103153938" sldId="450"/>
            <ac:spMk id="17" creationId="{0FBA4781-8E5A-49F5-BA5C-43302523B55A}"/>
          </ac:spMkLst>
        </pc:spChg>
        <pc:picChg chg="add mod ord">
          <ac:chgData name="Phyllipe Lima" userId="afbdb2a7827722fd" providerId="LiveId" clId="{4CEA5487-A226-4B20-BC0D-E18F01136622}" dt="2020-04-06T04:22:36.343" v="9657" actId="1076"/>
          <ac:picMkLst>
            <pc:docMk/>
            <pc:sldMk cId="4103153938" sldId="450"/>
            <ac:picMk id="4" creationId="{8B2575E7-7977-4879-813A-502A43964854}"/>
          </ac:picMkLst>
        </pc:picChg>
        <pc:picChg chg="del">
          <ac:chgData name="Phyllipe Lima" userId="afbdb2a7827722fd" providerId="LiveId" clId="{4CEA5487-A226-4B20-BC0D-E18F01136622}" dt="2020-04-06T04:18:45.707" v="9411" actId="478"/>
          <ac:picMkLst>
            <pc:docMk/>
            <pc:sldMk cId="4103153938" sldId="450"/>
            <ac:picMk id="7" creationId="{3AD0E2A0-DBE5-4EA0-AB70-E148AA9F76F9}"/>
          </ac:picMkLst>
        </pc:picChg>
      </pc:sldChg>
      <pc:sldChg chg="del">
        <pc:chgData name="Phyllipe Lima" userId="afbdb2a7827722fd" providerId="LiveId" clId="{4CEA5487-A226-4B20-BC0D-E18F01136622}" dt="2020-04-06T04:01:32.789" v="7446" actId="47"/>
        <pc:sldMkLst>
          <pc:docMk/>
          <pc:sldMk cId="2864930097" sldId="451"/>
        </pc:sldMkLst>
      </pc:sldChg>
      <pc:sldChg chg="del">
        <pc:chgData name="Phyllipe Lima" userId="afbdb2a7827722fd" providerId="LiveId" clId="{4CEA5487-A226-4B20-BC0D-E18F01136622}" dt="2020-04-06T04:01:31.378" v="7445" actId="47"/>
        <pc:sldMkLst>
          <pc:docMk/>
          <pc:sldMk cId="3368561108" sldId="452"/>
        </pc:sldMkLst>
      </pc:sldChg>
      <pc:sldChg chg="addSp delSp modSp add del mod modAnim">
        <pc:chgData name="Phyllipe Lima" userId="afbdb2a7827722fd" providerId="LiveId" clId="{4CEA5487-A226-4B20-BC0D-E18F01136622}" dt="2020-04-06T03:04:32.808" v="1254" actId="47"/>
        <pc:sldMkLst>
          <pc:docMk/>
          <pc:sldMk cId="2530898451" sldId="454"/>
        </pc:sldMkLst>
        <pc:spChg chg="del">
          <ac:chgData name="Phyllipe Lima" userId="afbdb2a7827722fd" providerId="LiveId" clId="{4CEA5487-A226-4B20-BC0D-E18F01136622}" dt="2020-04-06T02:10:44.541" v="514" actId="478"/>
          <ac:spMkLst>
            <pc:docMk/>
            <pc:sldMk cId="2530898451" sldId="454"/>
            <ac:spMk id="2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2:50:50.289" v="757" actId="20577"/>
          <ac:spMkLst>
            <pc:docMk/>
            <pc:sldMk cId="2530898451" sldId="454"/>
            <ac:spMk id="3" creationId="{00000000-0000-0000-0000-000000000000}"/>
          </ac:spMkLst>
        </pc:spChg>
        <pc:spChg chg="add del mod">
          <ac:chgData name="Phyllipe Lima" userId="afbdb2a7827722fd" providerId="LiveId" clId="{4CEA5487-A226-4B20-BC0D-E18F01136622}" dt="2020-04-06T02:10:45.704" v="515" actId="478"/>
          <ac:spMkLst>
            <pc:docMk/>
            <pc:sldMk cId="2530898451" sldId="454"/>
            <ac:spMk id="9" creationId="{2FA03155-4AC3-4FFE-B73E-C1D05E8C99BD}"/>
          </ac:spMkLst>
        </pc:spChg>
        <pc:spChg chg="mod">
          <ac:chgData name="Phyllipe Lima" userId="afbdb2a7827722fd" providerId="LiveId" clId="{4CEA5487-A226-4B20-BC0D-E18F01136622}" dt="2020-04-06T02:57:53.399" v="1043" actId="20577"/>
          <ac:spMkLst>
            <pc:docMk/>
            <pc:sldMk cId="2530898451" sldId="454"/>
            <ac:spMk id="11" creationId="{8A1A30E2-4222-41F8-B6C8-006CF4CADB39}"/>
          </ac:spMkLst>
        </pc:spChg>
        <pc:spChg chg="add">
          <ac:chgData name="Phyllipe Lima" userId="afbdb2a7827722fd" providerId="LiveId" clId="{4CEA5487-A226-4B20-BC0D-E18F01136622}" dt="2020-04-06T02:10:46.516" v="516"/>
          <ac:spMkLst>
            <pc:docMk/>
            <pc:sldMk cId="2530898451" sldId="454"/>
            <ac:spMk id="12" creationId="{636EB256-D0BF-4ACC-8E9A-DE66D3365B17}"/>
          </ac:spMkLst>
        </pc:spChg>
      </pc:sldChg>
      <pc:sldChg chg="modSp add mod ord modAnim">
        <pc:chgData name="Phyllipe Lima" userId="afbdb2a7827722fd" providerId="LiveId" clId="{4CEA5487-A226-4B20-BC0D-E18F01136622}" dt="2020-04-06T03:04:31.523" v="1253"/>
        <pc:sldMkLst>
          <pc:docMk/>
          <pc:sldMk cId="2202462808" sldId="455"/>
        </pc:sldMkLst>
        <pc:spChg chg="mod">
          <ac:chgData name="Phyllipe Lima" userId="afbdb2a7827722fd" providerId="LiveId" clId="{4CEA5487-A226-4B20-BC0D-E18F01136622}" dt="2020-04-06T03:03:35.235" v="1251" actId="20577"/>
          <ac:spMkLst>
            <pc:docMk/>
            <pc:sldMk cId="2202462808" sldId="455"/>
            <ac:spMk id="11" creationId="{8A1A30E2-4222-41F8-B6C8-006CF4CADB39}"/>
          </ac:spMkLst>
        </pc:spChg>
      </pc:sldChg>
      <pc:sldChg chg="add">
        <pc:chgData name="Phyllipe Lima" userId="afbdb2a7827722fd" providerId="LiveId" clId="{4CEA5487-A226-4B20-BC0D-E18F01136622}" dt="2020-04-06T03:05:40.089" v="1305"/>
        <pc:sldMkLst>
          <pc:docMk/>
          <pc:sldMk cId="3838476213" sldId="456"/>
        </pc:sldMkLst>
      </pc:sldChg>
      <pc:sldChg chg="modSp add mod modAnim">
        <pc:chgData name="Phyllipe Lima" userId="afbdb2a7827722fd" providerId="LiveId" clId="{4CEA5487-A226-4B20-BC0D-E18F01136622}" dt="2020-04-06T03:08:59.155" v="1760" actId="20577"/>
        <pc:sldMkLst>
          <pc:docMk/>
          <pc:sldMk cId="3482351026" sldId="457"/>
        </pc:sldMkLst>
        <pc:spChg chg="mod">
          <ac:chgData name="Phyllipe Lima" userId="afbdb2a7827722fd" providerId="LiveId" clId="{4CEA5487-A226-4B20-BC0D-E18F01136622}" dt="2020-04-06T03:08:59.155" v="1760" actId="20577"/>
          <ac:spMkLst>
            <pc:docMk/>
            <pc:sldMk cId="3482351026" sldId="457"/>
            <ac:spMk id="10" creationId="{0025EA58-FC97-4A70-A2EA-CC698A9A02BB}"/>
          </ac:spMkLst>
        </pc:spChg>
      </pc:sldChg>
      <pc:sldChg chg="modSp add modAnim">
        <pc:chgData name="Phyllipe Lima" userId="afbdb2a7827722fd" providerId="LiveId" clId="{4CEA5487-A226-4B20-BC0D-E18F01136622}" dt="2020-04-06T03:13:34.094" v="2192" actId="20577"/>
        <pc:sldMkLst>
          <pc:docMk/>
          <pc:sldMk cId="2359349444" sldId="458"/>
        </pc:sldMkLst>
        <pc:spChg chg="mod">
          <ac:chgData name="Phyllipe Lima" userId="afbdb2a7827722fd" providerId="LiveId" clId="{4CEA5487-A226-4B20-BC0D-E18F01136622}" dt="2020-04-06T03:13:34.094" v="2192" actId="20577"/>
          <ac:spMkLst>
            <pc:docMk/>
            <pc:sldMk cId="2359349444" sldId="458"/>
            <ac:spMk id="10" creationId="{0025EA58-FC97-4A70-A2EA-CC698A9A02BB}"/>
          </ac:spMkLst>
        </pc:spChg>
      </pc:sldChg>
      <pc:sldChg chg="addSp delSp modSp add mod delAnim">
        <pc:chgData name="Phyllipe Lima" userId="afbdb2a7827722fd" providerId="LiveId" clId="{4CEA5487-A226-4B20-BC0D-E18F01136622}" dt="2020-04-06T03:12:51.363" v="2162" actId="1076"/>
        <pc:sldMkLst>
          <pc:docMk/>
          <pc:sldMk cId="2965366540" sldId="459"/>
        </pc:sldMkLst>
        <pc:spChg chg="add del mod">
          <ac:chgData name="Phyllipe Lima" userId="afbdb2a7827722fd" providerId="LiveId" clId="{4CEA5487-A226-4B20-BC0D-E18F01136622}" dt="2020-04-06T03:12:01.619" v="2153" actId="478"/>
          <ac:spMkLst>
            <pc:docMk/>
            <pc:sldMk cId="2965366540" sldId="459"/>
            <ac:spMk id="4" creationId="{01D68DAD-6C63-4121-9CE9-B092FC2E661D}"/>
          </ac:spMkLst>
        </pc:spChg>
        <pc:spChg chg="add mod">
          <ac:chgData name="Phyllipe Lima" userId="afbdb2a7827722fd" providerId="LiveId" clId="{4CEA5487-A226-4B20-BC0D-E18F01136622}" dt="2020-04-06T03:12:51.363" v="2162" actId="1076"/>
          <ac:spMkLst>
            <pc:docMk/>
            <pc:sldMk cId="2965366540" sldId="459"/>
            <ac:spMk id="9" creationId="{4D9A6FF3-D2FC-413D-9914-C09BFEA2D534}"/>
          </ac:spMkLst>
        </pc:spChg>
        <pc:spChg chg="del">
          <ac:chgData name="Phyllipe Lima" userId="afbdb2a7827722fd" providerId="LiveId" clId="{4CEA5487-A226-4B20-BC0D-E18F01136622}" dt="2020-04-06T03:10:38.329" v="2151" actId="478"/>
          <ac:spMkLst>
            <pc:docMk/>
            <pc:sldMk cId="2965366540" sldId="459"/>
            <ac:spMk id="10" creationId="{0025EA58-FC97-4A70-A2EA-CC698A9A02BB}"/>
          </ac:spMkLst>
        </pc:spChg>
        <pc:spChg chg="del">
          <ac:chgData name="Phyllipe Lima" userId="afbdb2a7827722fd" providerId="LiveId" clId="{4CEA5487-A226-4B20-BC0D-E18F01136622}" dt="2020-04-06T03:10:39.574" v="2152" actId="478"/>
          <ac:spMkLst>
            <pc:docMk/>
            <pc:sldMk cId="2965366540" sldId="459"/>
            <ac:spMk id="11" creationId="{C2C91EF0-77E9-453E-BC06-6319E104BC28}"/>
          </ac:spMkLst>
        </pc:spChg>
        <pc:picChg chg="add mod ord">
          <ac:chgData name="Phyllipe Lima" userId="afbdb2a7827722fd" providerId="LiveId" clId="{4CEA5487-A226-4B20-BC0D-E18F01136622}" dt="2020-04-06T03:12:11.765" v="2157" actId="1076"/>
          <ac:picMkLst>
            <pc:docMk/>
            <pc:sldMk cId="2965366540" sldId="459"/>
            <ac:picMk id="7" creationId="{78351E81-D703-4562-94C6-95F964F74B4C}"/>
          </ac:picMkLst>
        </pc:picChg>
      </pc:sldChg>
      <pc:sldChg chg="modSp add modAnim">
        <pc:chgData name="Phyllipe Lima" userId="afbdb2a7827722fd" providerId="LiveId" clId="{4CEA5487-A226-4B20-BC0D-E18F01136622}" dt="2020-04-06T03:21:35.951" v="2699" actId="20577"/>
        <pc:sldMkLst>
          <pc:docMk/>
          <pc:sldMk cId="3530969426" sldId="460"/>
        </pc:sldMkLst>
        <pc:spChg chg="mod">
          <ac:chgData name="Phyllipe Lima" userId="afbdb2a7827722fd" providerId="LiveId" clId="{4CEA5487-A226-4B20-BC0D-E18F01136622}" dt="2020-04-06T03:21:35.951" v="2699" actId="20577"/>
          <ac:spMkLst>
            <pc:docMk/>
            <pc:sldMk cId="3530969426" sldId="460"/>
            <ac:spMk id="10" creationId="{0025EA58-FC97-4A70-A2EA-CC698A9A02BB}"/>
          </ac:spMkLst>
        </pc:spChg>
      </pc:sldChg>
      <pc:sldChg chg="addSp delSp modSp add mod delAnim">
        <pc:chgData name="Phyllipe Lima" userId="afbdb2a7827722fd" providerId="LiveId" clId="{4CEA5487-A226-4B20-BC0D-E18F01136622}" dt="2020-04-06T03:23:14.677" v="2711" actId="1076"/>
        <pc:sldMkLst>
          <pc:docMk/>
          <pc:sldMk cId="3026945033" sldId="461"/>
        </pc:sldMkLst>
        <pc:spChg chg="add del mod">
          <ac:chgData name="Phyllipe Lima" userId="afbdb2a7827722fd" providerId="LiveId" clId="{4CEA5487-A226-4B20-BC0D-E18F01136622}" dt="2020-04-06T03:23:01.169" v="2706" actId="478"/>
          <ac:spMkLst>
            <pc:docMk/>
            <pc:sldMk cId="3026945033" sldId="461"/>
            <ac:spMk id="9" creationId="{64C58D99-818C-4744-B579-AF6072C74CC1}"/>
          </ac:spMkLst>
        </pc:spChg>
        <pc:spChg chg="del">
          <ac:chgData name="Phyllipe Lima" userId="afbdb2a7827722fd" providerId="LiveId" clId="{4CEA5487-A226-4B20-BC0D-E18F01136622}" dt="2020-04-06T03:21:42.947" v="2701" actId="478"/>
          <ac:spMkLst>
            <pc:docMk/>
            <pc:sldMk cId="3026945033" sldId="461"/>
            <ac:spMk id="10" creationId="{0025EA58-FC97-4A70-A2EA-CC698A9A02BB}"/>
          </ac:spMkLst>
        </pc:spChg>
        <pc:spChg chg="del">
          <ac:chgData name="Phyllipe Lima" userId="afbdb2a7827722fd" providerId="LiveId" clId="{4CEA5487-A226-4B20-BC0D-E18F01136622}" dt="2020-04-06T03:22:58.975" v="2705" actId="478"/>
          <ac:spMkLst>
            <pc:docMk/>
            <pc:sldMk cId="3026945033" sldId="461"/>
            <ac:spMk id="11" creationId="{C2C91EF0-77E9-453E-BC06-6319E104BC28}"/>
          </ac:spMkLst>
        </pc:spChg>
        <pc:picChg chg="add mod ord">
          <ac:chgData name="Phyllipe Lima" userId="afbdb2a7827722fd" providerId="LiveId" clId="{4CEA5487-A226-4B20-BC0D-E18F01136622}" dt="2020-04-06T03:23:14.677" v="2711" actId="1076"/>
          <ac:picMkLst>
            <pc:docMk/>
            <pc:sldMk cId="3026945033" sldId="461"/>
            <ac:picMk id="4" creationId="{CE623317-E5A5-4972-B347-6708F77AEAF9}"/>
          </ac:picMkLst>
        </pc:picChg>
      </pc:sldChg>
      <pc:sldChg chg="modSp add del modAnim">
        <pc:chgData name="Phyllipe Lima" userId="afbdb2a7827722fd" providerId="LiveId" clId="{4CEA5487-A226-4B20-BC0D-E18F01136622}" dt="2020-04-06T03:24:56.285" v="2854" actId="47"/>
        <pc:sldMkLst>
          <pc:docMk/>
          <pc:sldMk cId="1008224919" sldId="462"/>
        </pc:sldMkLst>
        <pc:spChg chg="mod">
          <ac:chgData name="Phyllipe Lima" userId="afbdb2a7827722fd" providerId="LiveId" clId="{4CEA5487-A226-4B20-BC0D-E18F01136622}" dt="2020-04-06T03:23:48.872" v="2852" actId="20577"/>
          <ac:spMkLst>
            <pc:docMk/>
            <pc:sldMk cId="1008224919" sldId="462"/>
            <ac:spMk id="10" creationId="{0025EA58-FC97-4A70-A2EA-CC698A9A02BB}"/>
          </ac:spMkLst>
        </pc:spChg>
      </pc:sldChg>
      <pc:sldChg chg="modSp add modAnim">
        <pc:chgData name="Phyllipe Lima" userId="afbdb2a7827722fd" providerId="LiveId" clId="{4CEA5487-A226-4B20-BC0D-E18F01136622}" dt="2020-04-06T03:27:27.294" v="3457" actId="20577"/>
        <pc:sldMkLst>
          <pc:docMk/>
          <pc:sldMk cId="3393935000" sldId="463"/>
        </pc:sldMkLst>
        <pc:spChg chg="mod">
          <ac:chgData name="Phyllipe Lima" userId="afbdb2a7827722fd" providerId="LiveId" clId="{4CEA5487-A226-4B20-BC0D-E18F01136622}" dt="2020-04-06T03:27:27.294" v="3457" actId="20577"/>
          <ac:spMkLst>
            <pc:docMk/>
            <pc:sldMk cId="3393935000" sldId="463"/>
            <ac:spMk id="10" creationId="{0025EA58-FC97-4A70-A2EA-CC698A9A02BB}"/>
          </ac:spMkLst>
        </pc:spChg>
      </pc:sldChg>
      <pc:sldChg chg="modSp add mod modAnim">
        <pc:chgData name="Phyllipe Lima" userId="afbdb2a7827722fd" providerId="LiveId" clId="{4CEA5487-A226-4B20-BC0D-E18F01136622}" dt="2020-04-06T03:38:11.675" v="5176" actId="5793"/>
        <pc:sldMkLst>
          <pc:docMk/>
          <pc:sldMk cId="4176482170" sldId="464"/>
        </pc:sldMkLst>
        <pc:spChg chg="mod">
          <ac:chgData name="Phyllipe Lima" userId="afbdb2a7827722fd" providerId="LiveId" clId="{4CEA5487-A226-4B20-BC0D-E18F01136622}" dt="2020-04-06T03:38:11.675" v="5176" actId="5793"/>
          <ac:spMkLst>
            <pc:docMk/>
            <pc:sldMk cId="4176482170" sldId="464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3:27:48.407" v="3487" actId="6549"/>
          <ac:spMkLst>
            <pc:docMk/>
            <pc:sldMk cId="4176482170" sldId="464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3:46:14.505" v="6308" actId="20577"/>
        <pc:sldMkLst>
          <pc:docMk/>
          <pc:sldMk cId="1110165961" sldId="465"/>
        </pc:sldMkLst>
        <pc:spChg chg="mod">
          <ac:chgData name="Phyllipe Lima" userId="afbdb2a7827722fd" providerId="LiveId" clId="{4CEA5487-A226-4B20-BC0D-E18F01136622}" dt="2020-04-06T03:45:43.407" v="6272" actId="20577"/>
          <ac:spMkLst>
            <pc:docMk/>
            <pc:sldMk cId="1110165961" sldId="465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3:46:14.505" v="6308" actId="20577"/>
          <ac:spMkLst>
            <pc:docMk/>
            <pc:sldMk cId="1110165961" sldId="465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4:01:03.336" v="7419" actId="20577"/>
        <pc:sldMkLst>
          <pc:docMk/>
          <pc:sldMk cId="2976922335" sldId="466"/>
        </pc:sldMkLst>
        <pc:spChg chg="mod">
          <ac:chgData name="Phyllipe Lima" userId="afbdb2a7827722fd" providerId="LiveId" clId="{4CEA5487-A226-4B20-BC0D-E18F01136622}" dt="2020-04-06T03:48:24.525" v="6497" actId="20577"/>
          <ac:spMkLst>
            <pc:docMk/>
            <pc:sldMk cId="2976922335" sldId="466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03.336" v="7419" actId="20577"/>
          <ac:spMkLst>
            <pc:docMk/>
            <pc:sldMk cId="2976922335" sldId="466"/>
            <ac:spMk id="11" creationId="{C2C91EF0-77E9-453E-BC06-6319E104BC28}"/>
          </ac:spMkLst>
        </pc:spChg>
      </pc:sldChg>
      <pc:sldChg chg="addSp modSp add mod">
        <pc:chgData name="Phyllipe Lima" userId="afbdb2a7827722fd" providerId="LiveId" clId="{4CEA5487-A226-4B20-BC0D-E18F01136622}" dt="2020-04-06T04:02:14.115" v="7470" actId="6549"/>
        <pc:sldMkLst>
          <pc:docMk/>
          <pc:sldMk cId="3759237010" sldId="467"/>
        </pc:sldMkLst>
        <pc:spChg chg="mod">
          <ac:chgData name="Phyllipe Lima" userId="afbdb2a7827722fd" providerId="LiveId" clId="{4CEA5487-A226-4B20-BC0D-E18F01136622}" dt="2020-04-06T03:53:47.227" v="6840" actId="14100"/>
          <ac:spMkLst>
            <pc:docMk/>
            <pc:sldMk cId="3759237010" sldId="467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11.094" v="7432" actId="20577"/>
          <ac:spMkLst>
            <pc:docMk/>
            <pc:sldMk cId="3759237010" sldId="467"/>
            <ac:spMk id="11" creationId="{C2C91EF0-77E9-453E-BC06-6319E104BC28}"/>
          </ac:spMkLst>
        </pc:spChg>
        <pc:spChg chg="add mod">
          <ac:chgData name="Phyllipe Lima" userId="afbdb2a7827722fd" providerId="LiveId" clId="{4CEA5487-A226-4B20-BC0D-E18F01136622}" dt="2020-04-06T04:02:14.115" v="7470" actId="6549"/>
          <ac:spMkLst>
            <pc:docMk/>
            <pc:sldMk cId="3759237010" sldId="467"/>
            <ac:spMk id="12" creationId="{C89E0BCD-4AE2-40A9-9DEC-2AA4806EF0CE}"/>
          </ac:spMkLst>
        </pc:spChg>
      </pc:sldChg>
      <pc:sldChg chg="delSp modSp add mod ord">
        <pc:chgData name="Phyllipe Lima" userId="afbdb2a7827722fd" providerId="LiveId" clId="{4CEA5487-A226-4B20-BC0D-E18F01136622}" dt="2020-04-06T04:05:37.489" v="8090" actId="20577"/>
        <pc:sldMkLst>
          <pc:docMk/>
          <pc:sldMk cId="2367743231" sldId="468"/>
        </pc:sldMkLst>
        <pc:spChg chg="mod">
          <ac:chgData name="Phyllipe Lima" userId="afbdb2a7827722fd" providerId="LiveId" clId="{4CEA5487-A226-4B20-BC0D-E18F01136622}" dt="2020-04-06T04:05:37.489" v="8090" actId="20577"/>
          <ac:spMkLst>
            <pc:docMk/>
            <pc:sldMk cId="2367743231" sldId="468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20.517" v="7443" actId="20577"/>
          <ac:spMkLst>
            <pc:docMk/>
            <pc:sldMk cId="2367743231" sldId="468"/>
            <ac:spMk id="11" creationId="{C2C91EF0-77E9-453E-BC06-6319E104BC28}"/>
          </ac:spMkLst>
        </pc:spChg>
        <pc:spChg chg="del">
          <ac:chgData name="Phyllipe Lima" userId="afbdb2a7827722fd" providerId="LiveId" clId="{4CEA5487-A226-4B20-BC0D-E18F01136622}" dt="2020-04-06T04:01:26.768" v="7444" actId="478"/>
          <ac:spMkLst>
            <pc:docMk/>
            <pc:sldMk cId="2367743231" sldId="468"/>
            <ac:spMk id="12" creationId="{C89E0BCD-4AE2-40A9-9DEC-2AA4806EF0CE}"/>
          </ac:spMkLst>
        </pc:spChg>
      </pc:sldChg>
      <pc:sldChg chg="addSp delSp modSp add mod">
        <pc:chgData name="Phyllipe Lima" userId="afbdb2a7827722fd" providerId="LiveId" clId="{4CEA5487-A226-4B20-BC0D-E18F01136622}" dt="2020-04-06T04:12:41.721" v="8736" actId="14100"/>
        <pc:sldMkLst>
          <pc:docMk/>
          <pc:sldMk cId="1491257049" sldId="469"/>
        </pc:sldMkLst>
        <pc:spChg chg="del">
          <ac:chgData name="Phyllipe Lima" userId="afbdb2a7827722fd" providerId="LiveId" clId="{4CEA5487-A226-4B20-BC0D-E18F01136622}" dt="2020-04-06T04:05:43.664" v="8092" actId="478"/>
          <ac:spMkLst>
            <pc:docMk/>
            <pc:sldMk cId="1491257049" sldId="469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5:52.222" v="8123" actId="20577"/>
          <ac:spMkLst>
            <pc:docMk/>
            <pc:sldMk cId="1491257049" sldId="469"/>
            <ac:spMk id="11" creationId="{C2C91EF0-77E9-453E-BC06-6319E104BC28}"/>
          </ac:spMkLst>
        </pc:spChg>
        <pc:spChg chg="add mod">
          <ac:chgData name="Phyllipe Lima" userId="afbdb2a7827722fd" providerId="LiveId" clId="{4CEA5487-A226-4B20-BC0D-E18F01136622}" dt="2020-04-06T04:10:33.018" v="8581" actId="1076"/>
          <ac:spMkLst>
            <pc:docMk/>
            <pc:sldMk cId="1491257049" sldId="469"/>
            <ac:spMk id="12" creationId="{A2A3722F-6D19-4468-9091-73C80A1012B0}"/>
          </ac:spMkLst>
        </pc:spChg>
        <pc:spChg chg="add mod">
          <ac:chgData name="Phyllipe Lima" userId="afbdb2a7827722fd" providerId="LiveId" clId="{4CEA5487-A226-4B20-BC0D-E18F01136622}" dt="2020-04-06T04:12:41.721" v="8736" actId="14100"/>
          <ac:spMkLst>
            <pc:docMk/>
            <pc:sldMk cId="1491257049" sldId="469"/>
            <ac:spMk id="13" creationId="{EEC80B45-C0A8-4EB3-AB0C-0321D6871410}"/>
          </ac:spMkLst>
        </pc:spChg>
        <pc:picChg chg="add mod">
          <ac:chgData name="Phyllipe Lima" userId="afbdb2a7827722fd" providerId="LiveId" clId="{4CEA5487-A226-4B20-BC0D-E18F01136622}" dt="2020-04-06T04:10:30.714" v="8580" actId="1076"/>
          <ac:picMkLst>
            <pc:docMk/>
            <pc:sldMk cId="1491257049" sldId="469"/>
            <ac:picMk id="2" creationId="{712A5341-E365-4FE7-95BA-3FE801BE96BF}"/>
          </ac:picMkLst>
        </pc:picChg>
      </pc:sldChg>
      <pc:sldChg chg="addSp delSp modSp add mod ord">
        <pc:chgData name="Phyllipe Lima" userId="afbdb2a7827722fd" providerId="LiveId" clId="{4CEA5487-A226-4B20-BC0D-E18F01136622}" dt="2020-04-06T04:12:14.665" v="8729"/>
        <pc:sldMkLst>
          <pc:docMk/>
          <pc:sldMk cId="3309133648" sldId="470"/>
        </pc:sldMkLst>
        <pc:spChg chg="mod">
          <ac:chgData name="Phyllipe Lima" userId="afbdb2a7827722fd" providerId="LiveId" clId="{4CEA5487-A226-4B20-BC0D-E18F01136622}" dt="2020-04-06T04:08:06.088" v="8464" actId="20577"/>
          <ac:spMkLst>
            <pc:docMk/>
            <pc:sldMk cId="3309133648" sldId="470"/>
            <ac:spMk id="11" creationId="{C2C91EF0-77E9-453E-BC06-6319E104BC28}"/>
          </ac:spMkLst>
        </pc:spChg>
        <pc:spChg chg="del">
          <ac:chgData name="Phyllipe Lima" userId="afbdb2a7827722fd" providerId="LiveId" clId="{4CEA5487-A226-4B20-BC0D-E18F01136622}" dt="2020-04-06T04:08:59.407" v="8466" actId="478"/>
          <ac:spMkLst>
            <pc:docMk/>
            <pc:sldMk cId="3309133648" sldId="470"/>
            <ac:spMk id="12" creationId="{A2A3722F-6D19-4468-9091-73C80A1012B0}"/>
          </ac:spMkLst>
        </pc:spChg>
        <pc:picChg chg="del">
          <ac:chgData name="Phyllipe Lima" userId="afbdb2a7827722fd" providerId="LiveId" clId="{4CEA5487-A226-4B20-BC0D-E18F01136622}" dt="2020-04-06T04:08:58.272" v="8465" actId="478"/>
          <ac:picMkLst>
            <pc:docMk/>
            <pc:sldMk cId="3309133648" sldId="470"/>
            <ac:picMk id="2" creationId="{712A5341-E365-4FE7-95BA-3FE801BE96BF}"/>
          </ac:picMkLst>
        </pc:picChg>
        <pc:picChg chg="add mod">
          <ac:chgData name="Phyllipe Lima" userId="afbdb2a7827722fd" providerId="LiveId" clId="{4CEA5487-A226-4B20-BC0D-E18F01136622}" dt="2020-04-06T04:09:02.423" v="8468" actId="1076"/>
          <ac:picMkLst>
            <pc:docMk/>
            <pc:sldMk cId="3309133648" sldId="470"/>
            <ac:picMk id="4" creationId="{BC09086F-AAE6-4F22-A7DB-3112ABA0408A}"/>
          </ac:picMkLst>
        </pc:picChg>
      </pc:sldChg>
      <pc:sldChg chg="addSp delSp modSp add mod ord">
        <pc:chgData name="Phyllipe Lima" userId="afbdb2a7827722fd" providerId="LiveId" clId="{4CEA5487-A226-4B20-BC0D-E18F01136622}" dt="2020-04-06T04:12:16.068" v="8731"/>
        <pc:sldMkLst>
          <pc:docMk/>
          <pc:sldMk cId="2939653896" sldId="471"/>
        </pc:sldMkLst>
        <pc:picChg chg="add mod">
          <ac:chgData name="Phyllipe Lima" userId="afbdb2a7827722fd" providerId="LiveId" clId="{4CEA5487-A226-4B20-BC0D-E18F01136622}" dt="2020-04-06T04:09:42.919" v="8474" actId="1076"/>
          <ac:picMkLst>
            <pc:docMk/>
            <pc:sldMk cId="2939653896" sldId="471"/>
            <ac:picMk id="2" creationId="{BCF7C7CC-2264-44C9-A645-DB6F42300B5C}"/>
          </ac:picMkLst>
        </pc:picChg>
        <pc:picChg chg="del">
          <ac:chgData name="Phyllipe Lima" userId="afbdb2a7827722fd" providerId="LiveId" clId="{4CEA5487-A226-4B20-BC0D-E18F01136622}" dt="2020-04-06T04:09:37.307" v="8470" actId="478"/>
          <ac:picMkLst>
            <pc:docMk/>
            <pc:sldMk cId="2939653896" sldId="471"/>
            <ac:picMk id="4" creationId="{BC09086F-AAE6-4F22-A7DB-3112ABA0408A}"/>
          </ac:picMkLst>
        </pc:picChg>
      </pc:sldChg>
      <pc:sldChg chg="addSp delSp modSp add mod">
        <pc:chgData name="Phyllipe Lima" userId="afbdb2a7827722fd" providerId="LiveId" clId="{4CEA5487-A226-4B20-BC0D-E18F01136622}" dt="2020-04-06T04:14:23.644" v="8806" actId="1076"/>
        <pc:sldMkLst>
          <pc:docMk/>
          <pc:sldMk cId="4194278293" sldId="472"/>
        </pc:sldMkLst>
        <pc:spChg chg="mod">
          <ac:chgData name="Phyllipe Lima" userId="afbdb2a7827722fd" providerId="LiveId" clId="{4CEA5487-A226-4B20-BC0D-E18F01136622}" dt="2020-04-06T04:13:16.947" v="8797" actId="20577"/>
          <ac:spMkLst>
            <pc:docMk/>
            <pc:sldMk cId="4194278293" sldId="472"/>
            <ac:spMk id="12" creationId="{A2A3722F-6D19-4468-9091-73C80A1012B0}"/>
          </ac:spMkLst>
        </pc:spChg>
        <pc:spChg chg="add mod">
          <ac:chgData name="Phyllipe Lima" userId="afbdb2a7827722fd" providerId="LiveId" clId="{4CEA5487-A226-4B20-BC0D-E18F01136622}" dt="2020-04-06T04:14:23.644" v="8806" actId="1076"/>
          <ac:spMkLst>
            <pc:docMk/>
            <pc:sldMk cId="4194278293" sldId="472"/>
            <ac:spMk id="13" creationId="{0C0E049F-8C3C-448E-8D2F-A1E15C94F332}"/>
          </ac:spMkLst>
        </pc:spChg>
        <pc:picChg chg="del">
          <ac:chgData name="Phyllipe Lima" userId="afbdb2a7827722fd" providerId="LiveId" clId="{4CEA5487-A226-4B20-BC0D-E18F01136622}" dt="2020-04-06T04:10:59.053" v="8583" actId="478"/>
          <ac:picMkLst>
            <pc:docMk/>
            <pc:sldMk cId="4194278293" sldId="472"/>
            <ac:picMk id="2" creationId="{712A5341-E365-4FE7-95BA-3FE801BE96BF}"/>
          </ac:picMkLst>
        </pc:picChg>
        <pc:picChg chg="add mod">
          <ac:chgData name="Phyllipe Lima" userId="afbdb2a7827722fd" providerId="LiveId" clId="{4CEA5487-A226-4B20-BC0D-E18F01136622}" dt="2020-04-06T04:14:03.786" v="8799" actId="1076"/>
          <ac:picMkLst>
            <pc:docMk/>
            <pc:sldMk cId="4194278293" sldId="472"/>
            <ac:picMk id="4" creationId="{C8F772D3-E757-4A76-803C-B6A6FE8CCED2}"/>
          </ac:picMkLst>
        </pc:picChg>
      </pc:sldChg>
      <pc:sldChg chg="addSp delSp modSp add mod">
        <pc:chgData name="Phyllipe Lima" userId="afbdb2a7827722fd" providerId="LiveId" clId="{4CEA5487-A226-4B20-BC0D-E18F01136622}" dt="2020-04-06T04:16:11.351" v="9060" actId="20577"/>
        <pc:sldMkLst>
          <pc:docMk/>
          <pc:sldMk cId="3106728145" sldId="473"/>
        </pc:sldMkLst>
        <pc:spChg chg="mod">
          <ac:chgData name="Phyllipe Lima" userId="afbdb2a7827722fd" providerId="LiveId" clId="{4CEA5487-A226-4B20-BC0D-E18F01136622}" dt="2020-04-06T04:15:25.913" v="8896" actId="6549"/>
          <ac:spMkLst>
            <pc:docMk/>
            <pc:sldMk cId="3106728145" sldId="473"/>
            <ac:spMk id="12" creationId="{A2A3722F-6D19-4468-9091-73C80A1012B0}"/>
          </ac:spMkLst>
        </pc:spChg>
        <pc:spChg chg="del">
          <ac:chgData name="Phyllipe Lima" userId="afbdb2a7827722fd" providerId="LiveId" clId="{4CEA5487-A226-4B20-BC0D-E18F01136622}" dt="2020-04-06T04:15:21.108" v="8891" actId="478"/>
          <ac:spMkLst>
            <pc:docMk/>
            <pc:sldMk cId="3106728145" sldId="473"/>
            <ac:spMk id="13" creationId="{0C0E049F-8C3C-448E-8D2F-A1E15C94F332}"/>
          </ac:spMkLst>
        </pc:spChg>
        <pc:spChg chg="add mod">
          <ac:chgData name="Phyllipe Lima" userId="afbdb2a7827722fd" providerId="LiveId" clId="{4CEA5487-A226-4B20-BC0D-E18F01136622}" dt="2020-04-06T04:16:11.351" v="9060" actId="20577"/>
          <ac:spMkLst>
            <pc:docMk/>
            <pc:sldMk cId="3106728145" sldId="473"/>
            <ac:spMk id="14" creationId="{C6FEFC19-C3FF-40DA-83A5-3BD33A1EBEE9}"/>
          </ac:spMkLst>
        </pc:spChg>
        <pc:picChg chg="add mod ord">
          <ac:chgData name="Phyllipe Lima" userId="afbdb2a7827722fd" providerId="LiveId" clId="{4CEA5487-A226-4B20-BC0D-E18F01136622}" dt="2020-04-06T04:15:29.531" v="8897" actId="1076"/>
          <ac:picMkLst>
            <pc:docMk/>
            <pc:sldMk cId="3106728145" sldId="473"/>
            <ac:picMk id="2" creationId="{53F31A68-24BA-4E8B-B60E-B9DF779F1F29}"/>
          </ac:picMkLst>
        </pc:picChg>
        <pc:picChg chg="del">
          <ac:chgData name="Phyllipe Lima" userId="afbdb2a7827722fd" providerId="LiveId" clId="{4CEA5487-A226-4B20-BC0D-E18F01136622}" dt="2020-04-06T04:15:11.960" v="8887" actId="478"/>
          <ac:picMkLst>
            <pc:docMk/>
            <pc:sldMk cId="3106728145" sldId="473"/>
            <ac:picMk id="4" creationId="{C8F772D3-E757-4A76-803C-B6A6FE8CCED2}"/>
          </ac:picMkLst>
        </pc:picChg>
      </pc:sldChg>
      <pc:sldChg chg="addSp delSp modSp add mod">
        <pc:chgData name="Phyllipe Lima" userId="afbdb2a7827722fd" providerId="LiveId" clId="{4CEA5487-A226-4B20-BC0D-E18F01136622}" dt="2020-04-06T04:20:24.102" v="9594" actId="6549"/>
        <pc:sldMkLst>
          <pc:docMk/>
          <pc:sldMk cId="621324431" sldId="474"/>
        </pc:sldMkLst>
        <pc:spChg chg="del">
          <ac:chgData name="Phyllipe Lima" userId="afbdb2a7827722fd" providerId="LiveId" clId="{4CEA5487-A226-4B20-BC0D-E18F01136622}" dt="2020-04-06T04:16:52.144" v="9063" actId="478"/>
          <ac:spMkLst>
            <pc:docMk/>
            <pc:sldMk cId="621324431" sldId="474"/>
            <ac:spMk id="12" creationId="{A2A3722F-6D19-4468-9091-73C80A1012B0}"/>
          </ac:spMkLst>
        </pc:spChg>
        <pc:spChg chg="mod">
          <ac:chgData name="Phyllipe Lima" userId="afbdb2a7827722fd" providerId="LiveId" clId="{4CEA5487-A226-4B20-BC0D-E18F01136622}" dt="2020-04-06T04:20:24.102" v="9594" actId="6549"/>
          <ac:spMkLst>
            <pc:docMk/>
            <pc:sldMk cId="621324431" sldId="474"/>
            <ac:spMk id="14" creationId="{C6FEFC19-C3FF-40DA-83A5-3BD33A1EBEE9}"/>
          </ac:spMkLst>
        </pc:spChg>
        <pc:picChg chg="del">
          <ac:chgData name="Phyllipe Lima" userId="afbdb2a7827722fd" providerId="LiveId" clId="{4CEA5487-A226-4B20-BC0D-E18F01136622}" dt="2020-04-06T04:16:50.709" v="9062" actId="478"/>
          <ac:picMkLst>
            <pc:docMk/>
            <pc:sldMk cId="621324431" sldId="474"/>
            <ac:picMk id="2" creationId="{53F31A68-24BA-4E8B-B60E-B9DF779F1F29}"/>
          </ac:picMkLst>
        </pc:picChg>
        <pc:picChg chg="add mod ord modCrop">
          <ac:chgData name="Phyllipe Lima" userId="afbdb2a7827722fd" providerId="LiveId" clId="{4CEA5487-A226-4B20-BC0D-E18F01136622}" dt="2020-04-06T04:20:04.866" v="9583" actId="732"/>
          <ac:picMkLst>
            <pc:docMk/>
            <pc:sldMk cId="621324431" sldId="474"/>
            <ac:picMk id="4" creationId="{AFB25764-27F4-49C7-9565-FBEB554E3B42}"/>
          </ac:picMkLst>
        </pc:picChg>
      </pc:sldChg>
      <pc:sldChg chg="addSp modSp add mod">
        <pc:chgData name="Phyllipe Lima" userId="afbdb2a7827722fd" providerId="LiveId" clId="{4CEA5487-A226-4B20-BC0D-E18F01136622}" dt="2020-04-06T04:40:44.275" v="11401" actId="962"/>
        <pc:sldMkLst>
          <pc:docMk/>
          <pc:sldMk cId="2035084430" sldId="475"/>
        </pc:sldMkLst>
        <pc:picChg chg="add mod">
          <ac:chgData name="Phyllipe Lima" userId="afbdb2a7827722fd" providerId="LiveId" clId="{4CEA5487-A226-4B20-BC0D-E18F01136622}" dt="2020-04-06T04:40:44.275" v="11401" actId="962"/>
          <ac:picMkLst>
            <pc:docMk/>
            <pc:sldMk cId="2035084430" sldId="475"/>
            <ac:picMk id="3" creationId="{F0E499D4-FC87-4ADC-89D0-C97954916F78}"/>
          </ac:picMkLst>
        </pc:picChg>
      </pc:sldChg>
      <pc:sldChg chg="addSp delSp modSp add mod">
        <pc:chgData name="Phyllipe Lima" userId="afbdb2a7827722fd" providerId="LiveId" clId="{4CEA5487-A226-4B20-BC0D-E18F01136622}" dt="2020-04-06T04:27:10.624" v="9793" actId="14100"/>
        <pc:sldMkLst>
          <pc:docMk/>
          <pc:sldMk cId="44359922" sldId="476"/>
        </pc:sldMkLst>
        <pc:spChg chg="add mod">
          <ac:chgData name="Phyllipe Lima" userId="afbdb2a7827722fd" providerId="LiveId" clId="{4CEA5487-A226-4B20-BC0D-E18F01136622}" dt="2020-04-06T04:26:46.050" v="9788" actId="14100"/>
          <ac:spMkLst>
            <pc:docMk/>
            <pc:sldMk cId="44359922" sldId="476"/>
            <ac:spMk id="10" creationId="{01D5AC60-32A0-4CBC-AF73-5D59D13C06FD}"/>
          </ac:spMkLst>
        </pc:spChg>
        <pc:spChg chg="add mod">
          <ac:chgData name="Phyllipe Lima" userId="afbdb2a7827722fd" providerId="LiveId" clId="{4CEA5487-A226-4B20-BC0D-E18F01136622}" dt="2020-04-06T04:27:10.624" v="9793" actId="14100"/>
          <ac:spMkLst>
            <pc:docMk/>
            <pc:sldMk cId="44359922" sldId="476"/>
            <ac:spMk id="11" creationId="{1D6A13C0-0352-4DBB-9C5F-53F6A7F3A56B}"/>
          </ac:spMkLst>
        </pc:spChg>
        <pc:spChg chg="del">
          <ac:chgData name="Phyllipe Lima" userId="afbdb2a7827722fd" providerId="LiveId" clId="{4CEA5487-A226-4B20-BC0D-E18F01136622}" dt="2020-04-06T04:26:20.368" v="9782" actId="478"/>
          <ac:spMkLst>
            <pc:docMk/>
            <pc:sldMk cId="44359922" sldId="476"/>
            <ac:spMk id="17" creationId="{0FBA4781-8E5A-49F5-BA5C-43302523B55A}"/>
          </ac:spMkLst>
        </pc:spChg>
        <pc:picChg chg="add ord">
          <ac:chgData name="Phyllipe Lima" userId="afbdb2a7827722fd" providerId="LiveId" clId="{4CEA5487-A226-4B20-BC0D-E18F01136622}" dt="2020-04-06T04:26:29.397" v="9784" actId="167"/>
          <ac:picMkLst>
            <pc:docMk/>
            <pc:sldMk cId="44359922" sldId="476"/>
            <ac:picMk id="2" creationId="{2A224774-AE2F-4A11-BF81-A2C786F6009C}"/>
          </ac:picMkLst>
        </pc:picChg>
        <pc:picChg chg="del">
          <ac:chgData name="Phyllipe Lima" userId="afbdb2a7827722fd" providerId="LiveId" clId="{4CEA5487-A226-4B20-BC0D-E18F01136622}" dt="2020-04-06T04:26:19.018" v="9781" actId="478"/>
          <ac:picMkLst>
            <pc:docMk/>
            <pc:sldMk cId="44359922" sldId="476"/>
            <ac:picMk id="4" creationId="{8B2575E7-7977-4879-813A-502A43964854}"/>
          </ac:picMkLst>
        </pc:picChg>
      </pc:sldChg>
      <pc:sldChg chg="modSp add mod">
        <pc:chgData name="Phyllipe Lima" userId="afbdb2a7827722fd" providerId="LiveId" clId="{4CEA5487-A226-4B20-BC0D-E18F01136622}" dt="2020-04-06T04:29:42.345" v="10277" actId="20577"/>
        <pc:sldMkLst>
          <pc:docMk/>
          <pc:sldMk cId="540509760" sldId="477"/>
        </pc:sldMkLst>
        <pc:spChg chg="mod">
          <ac:chgData name="Phyllipe Lima" userId="afbdb2a7827722fd" providerId="LiveId" clId="{4CEA5487-A226-4B20-BC0D-E18F01136622}" dt="2020-04-06T04:29:42.345" v="10277" actId="20577"/>
          <ac:spMkLst>
            <pc:docMk/>
            <pc:sldMk cId="540509760" sldId="477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27:30.735" v="9804" actId="20577"/>
          <ac:spMkLst>
            <pc:docMk/>
            <pc:sldMk cId="540509760" sldId="477"/>
            <ac:spMk id="11" creationId="{C2C91EF0-77E9-453E-BC06-6319E104BC28}"/>
          </ac:spMkLst>
        </pc:spChg>
      </pc:sldChg>
      <pc:sldChg chg="delSp modSp add mod">
        <pc:chgData name="Phyllipe Lima" userId="afbdb2a7827722fd" providerId="LiveId" clId="{4CEA5487-A226-4B20-BC0D-E18F01136622}" dt="2020-04-06T04:34:28.396" v="11089" actId="20577"/>
        <pc:sldMkLst>
          <pc:docMk/>
          <pc:sldMk cId="1747201734" sldId="478"/>
        </pc:sldMkLst>
        <pc:spChg chg="del mod">
          <ac:chgData name="Phyllipe Lima" userId="afbdb2a7827722fd" providerId="LiveId" clId="{4CEA5487-A226-4B20-BC0D-E18F01136622}" dt="2020-04-06T04:30:13.986" v="10316" actId="478"/>
          <ac:spMkLst>
            <pc:docMk/>
            <pc:sldMk cId="1747201734" sldId="478"/>
            <ac:spMk id="3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4:34:28.396" v="11089" actId="20577"/>
          <ac:spMkLst>
            <pc:docMk/>
            <pc:sldMk cId="1747201734" sldId="478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30:05.776" v="10313" actId="20577"/>
          <ac:spMkLst>
            <pc:docMk/>
            <pc:sldMk cId="1747201734" sldId="478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4:35:46.151" v="11397" actId="20577"/>
        <pc:sldMkLst>
          <pc:docMk/>
          <pc:sldMk cId="2253435793" sldId="479"/>
        </pc:sldMkLst>
        <pc:spChg chg="mod">
          <ac:chgData name="Phyllipe Lima" userId="afbdb2a7827722fd" providerId="LiveId" clId="{4CEA5487-A226-4B20-BC0D-E18F01136622}" dt="2020-04-06T04:35:46.151" v="11397" actId="20577"/>
          <ac:spMkLst>
            <pc:docMk/>
            <pc:sldMk cId="2253435793" sldId="479"/>
            <ac:spMk id="10" creationId="{0025EA58-FC97-4A70-A2EA-CC698A9A02BB}"/>
          </ac:spMkLst>
        </pc:spChg>
      </pc:sldChg>
    </pc:docChg>
  </pc:docChgLst>
  <pc:docChgLst>
    <pc:chgData name="Phyllipe Lima" userId="afbdb2a7827722fd" providerId="LiveId" clId="{AF387B0B-9313-40B3-9F29-A1A75BA6C121}"/>
    <pc:docChg chg="addSld modSld">
      <pc:chgData name="Phyllipe Lima" userId="afbdb2a7827722fd" providerId="LiveId" clId="{AF387B0B-9313-40B3-9F29-A1A75BA6C121}" dt="2020-04-05T22:56:56.027" v="25" actId="20577"/>
      <pc:docMkLst>
        <pc:docMk/>
      </pc:docMkLst>
      <pc:sldChg chg="modSp add mod">
        <pc:chgData name="Phyllipe Lima" userId="afbdb2a7827722fd" providerId="LiveId" clId="{AF387B0B-9313-40B3-9F29-A1A75BA6C121}" dt="2020-04-05T22:56:56.027" v="25" actId="20577"/>
        <pc:sldMkLst>
          <pc:docMk/>
          <pc:sldMk cId="3368561108" sldId="452"/>
        </pc:sldMkLst>
        <pc:spChg chg="mod">
          <ac:chgData name="Phyllipe Lima" userId="afbdb2a7827722fd" providerId="LiveId" clId="{AF387B0B-9313-40B3-9F29-A1A75BA6C121}" dt="2020-04-05T22:56:56.027" v="25" actId="20577"/>
          <ac:spMkLst>
            <pc:docMk/>
            <pc:sldMk cId="3368561108" sldId="452"/>
            <ac:spMk id="9" creationId="{D0A97853-0371-4A44-89FC-C7631D39F27C}"/>
          </ac:spMkLst>
        </pc:spChg>
      </pc:sldChg>
    </pc:docChg>
  </pc:docChgLst>
  <pc:docChgLst>
    <pc:chgData name="Phyllipe Lima" userId="afbdb2a7827722fd" providerId="LiveId" clId="{82E1467B-ACF6-447B-ABF8-67A22C91D71F}"/>
    <pc:docChg chg="undo custSel addSld delSld modSld">
      <pc:chgData name="Phyllipe Lima" userId="afbdb2a7827722fd" providerId="LiveId" clId="{82E1467B-ACF6-447B-ABF8-67A22C91D71F}" dt="2020-04-20T04:00:30.930" v="9526" actId="1076"/>
      <pc:docMkLst>
        <pc:docMk/>
      </pc:docMkLst>
      <pc:sldChg chg="modSp mod">
        <pc:chgData name="Phyllipe Lima" userId="afbdb2a7827722fd" providerId="LiveId" clId="{82E1467B-ACF6-447B-ABF8-67A22C91D71F}" dt="2020-04-20T03:09:45.815" v="7087" actId="20577"/>
        <pc:sldMkLst>
          <pc:docMk/>
          <pc:sldMk cId="1975627203" sldId="257"/>
        </pc:sldMkLst>
        <pc:spChg chg="mod">
          <ac:chgData name="Phyllipe Lima" userId="afbdb2a7827722fd" providerId="LiveId" clId="{82E1467B-ACF6-447B-ABF8-67A22C91D71F}" dt="2020-04-20T03:09:45.815" v="7087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82E1467B-ACF6-447B-ABF8-67A22C91D71F}" dt="2020-04-19T23:44:35.539" v="177" actId="20577"/>
        <pc:sldMkLst>
          <pc:docMk/>
          <pc:sldMk cId="1708451728" sldId="259"/>
        </pc:sldMkLst>
        <pc:spChg chg="mod">
          <ac:chgData name="Phyllipe Lima" userId="afbdb2a7827722fd" providerId="LiveId" clId="{82E1467B-ACF6-447B-ABF8-67A22C91D71F}" dt="2020-04-19T23:44:35.539" v="177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82E1467B-ACF6-447B-ABF8-67A22C91D71F}" dt="2020-04-19T23:46:07.777" v="242" actId="1076"/>
        <pc:sldMkLst>
          <pc:docMk/>
          <pc:sldMk cId="1792216109" sldId="304"/>
        </pc:sldMkLst>
        <pc:spChg chg="mod">
          <ac:chgData name="Phyllipe Lima" userId="afbdb2a7827722fd" providerId="LiveId" clId="{82E1467B-ACF6-447B-ABF8-67A22C91D71F}" dt="2020-04-19T23:46:03.394" v="241"/>
          <ac:spMkLst>
            <pc:docMk/>
            <pc:sldMk cId="1792216109" sldId="304"/>
            <ac:spMk id="9" creationId="{DED9E584-412A-4191-ABB5-66147879ADD7}"/>
          </ac:spMkLst>
        </pc:spChg>
        <pc:picChg chg="mod">
          <ac:chgData name="Phyllipe Lima" userId="afbdb2a7827722fd" providerId="LiveId" clId="{82E1467B-ACF6-447B-ABF8-67A22C91D71F}" dt="2020-04-19T23:46:07.777" v="242" actId="1076"/>
          <ac:picMkLst>
            <pc:docMk/>
            <pc:sldMk cId="1792216109" sldId="304"/>
            <ac:picMk id="3" creationId="{B822A3DA-F61C-514F-8D5A-B4BE85C4355D}"/>
          </ac:picMkLst>
        </pc:picChg>
      </pc:sldChg>
      <pc:sldChg chg="modSp mod">
        <pc:chgData name="Phyllipe Lima" userId="afbdb2a7827722fd" providerId="LiveId" clId="{82E1467B-ACF6-447B-ABF8-67A22C91D71F}" dt="2020-04-19T23:45:22.628" v="240" actId="20577"/>
        <pc:sldMkLst>
          <pc:docMk/>
          <pc:sldMk cId="3771346874" sldId="418"/>
        </pc:sldMkLst>
        <pc:spChg chg="mod">
          <ac:chgData name="Phyllipe Lima" userId="afbdb2a7827722fd" providerId="LiveId" clId="{82E1467B-ACF6-447B-ABF8-67A22C91D71F}" dt="2020-04-19T23:45:22.628" v="240" actId="20577"/>
          <ac:spMkLst>
            <pc:docMk/>
            <pc:sldMk cId="3771346874" sldId="418"/>
            <ac:spMk id="10" creationId="{B49B171B-8E2E-4B50-ADB2-87B0FC0D608E}"/>
          </ac:spMkLst>
        </pc:spChg>
      </pc:sldChg>
      <pc:sldChg chg="addSp delSp modSp mod">
        <pc:chgData name="Phyllipe Lima" userId="afbdb2a7827722fd" providerId="LiveId" clId="{82E1467B-ACF6-447B-ABF8-67A22C91D71F}" dt="2020-04-20T03:43:33.092" v="9175" actId="14100"/>
        <pc:sldMkLst>
          <pc:docMk/>
          <pc:sldMk cId="3446036793" sldId="419"/>
        </pc:sldMkLst>
        <pc:spChg chg="del">
          <ac:chgData name="Phyllipe Lima" userId="afbdb2a7827722fd" providerId="LiveId" clId="{82E1467B-ACF6-447B-ABF8-67A22C91D71F}" dt="2020-04-19T23:47:17.832" v="248" actId="478"/>
          <ac:spMkLst>
            <pc:docMk/>
            <pc:sldMk cId="3446036793" sldId="419"/>
            <ac:spMk id="2" creationId="{00000000-0000-0000-0000-000000000000}"/>
          </ac:spMkLst>
        </pc:spChg>
        <pc:spChg chg="add del mod">
          <ac:chgData name="Phyllipe Lima" userId="afbdb2a7827722fd" providerId="LiveId" clId="{82E1467B-ACF6-447B-ABF8-67A22C91D71F}" dt="2020-04-19T23:47:18.876" v="249" actId="478"/>
          <ac:spMkLst>
            <pc:docMk/>
            <pc:sldMk cId="3446036793" sldId="419"/>
            <ac:spMk id="4" creationId="{B6785BE8-B1D1-49F5-A060-34810A664E5A}"/>
          </ac:spMkLst>
        </pc:spChg>
        <pc:spChg chg="add mod">
          <ac:chgData name="Phyllipe Lima" userId="afbdb2a7827722fd" providerId="LiveId" clId="{82E1467B-ACF6-447B-ABF8-67A22C91D71F}" dt="2020-04-20T03:43:33.092" v="9175" actId="14100"/>
          <ac:spMkLst>
            <pc:docMk/>
            <pc:sldMk cId="3446036793" sldId="419"/>
            <ac:spMk id="12" creationId="{8CC95838-8D3F-4021-B9B6-926C8CD48A32}"/>
          </ac:spMkLst>
        </pc:spChg>
        <pc:picChg chg="add del mod">
          <ac:chgData name="Phyllipe Lima" userId="afbdb2a7827722fd" providerId="LiveId" clId="{82E1467B-ACF6-447B-ABF8-67A22C91D71F}" dt="2020-04-20T00:02:39.021" v="269" actId="478"/>
          <ac:picMkLst>
            <pc:docMk/>
            <pc:sldMk cId="3446036793" sldId="419"/>
            <ac:picMk id="9" creationId="{07CFB7C7-0FA8-4ABD-8E98-92021541B6B2}"/>
          </ac:picMkLst>
        </pc:picChg>
        <pc:picChg chg="add del mod">
          <ac:chgData name="Phyllipe Lima" userId="afbdb2a7827722fd" providerId="LiveId" clId="{82E1467B-ACF6-447B-ABF8-67A22C91D71F}" dt="2020-04-20T00:03:01.747" v="272" actId="478"/>
          <ac:picMkLst>
            <pc:docMk/>
            <pc:sldMk cId="3446036793" sldId="419"/>
            <ac:picMk id="10" creationId="{33AC1F23-3993-4BFC-8634-7EE9DDC5A9BE}"/>
          </ac:picMkLst>
        </pc:picChg>
        <pc:picChg chg="add del">
          <ac:chgData name="Phyllipe Lima" userId="afbdb2a7827722fd" providerId="LiveId" clId="{82E1467B-ACF6-447B-ABF8-67A22C91D71F}" dt="2020-04-20T03:43:21.295" v="9169" actId="478"/>
          <ac:picMkLst>
            <pc:docMk/>
            <pc:sldMk cId="3446036793" sldId="419"/>
            <ac:picMk id="11" creationId="{FEDB2EC5-7837-4332-8EFF-5D399520EA1B}"/>
          </ac:picMkLst>
        </pc:picChg>
        <pc:picChg chg="add mod ord">
          <ac:chgData name="Phyllipe Lima" userId="afbdb2a7827722fd" providerId="LiveId" clId="{82E1467B-ACF6-447B-ABF8-67A22C91D71F}" dt="2020-04-20T03:43:26.891" v="9173" actId="14100"/>
          <ac:picMkLst>
            <pc:docMk/>
            <pc:sldMk cId="3446036793" sldId="419"/>
            <ac:picMk id="13" creationId="{D7DE9CA5-0E87-48A9-84E9-809824987791}"/>
          </ac:picMkLst>
        </pc:picChg>
        <pc:picChg chg="del">
          <ac:chgData name="Phyllipe Lima" userId="afbdb2a7827722fd" providerId="LiveId" clId="{82E1467B-ACF6-447B-ABF8-67A22C91D71F}" dt="2020-04-19T23:47:14.539" v="247" actId="478"/>
          <ac:picMkLst>
            <pc:docMk/>
            <pc:sldMk cId="3446036793" sldId="419"/>
            <ac:picMk id="1026" creationId="{98C74F0C-69AC-4B64-8512-7B0259E12DAD}"/>
          </ac:picMkLst>
        </pc:picChg>
      </pc:sldChg>
      <pc:sldChg chg="addSp modSp">
        <pc:chgData name="Phyllipe Lima" userId="afbdb2a7827722fd" providerId="LiveId" clId="{82E1467B-ACF6-447B-ABF8-67A22C91D71F}" dt="2020-04-20T00:04:48.341" v="286" actId="20577"/>
        <pc:sldMkLst>
          <pc:docMk/>
          <pc:sldMk cId="387221321" sldId="420"/>
        </pc:sldMkLst>
        <pc:spChg chg="mod">
          <ac:chgData name="Phyllipe Lima" userId="afbdb2a7827722fd" providerId="LiveId" clId="{82E1467B-ACF6-447B-ABF8-67A22C91D71F}" dt="2020-04-20T00:04:48.341" v="286" actId="20577"/>
          <ac:spMkLst>
            <pc:docMk/>
            <pc:sldMk cId="387221321" sldId="420"/>
            <ac:spMk id="3" creationId="{00000000-0000-0000-0000-000000000000}"/>
          </ac:spMkLst>
        </pc:spChg>
        <pc:picChg chg="add mod">
          <ac:chgData name="Phyllipe Lima" userId="afbdb2a7827722fd" providerId="LiveId" clId="{82E1467B-ACF6-447B-ABF8-67A22C91D71F}" dt="2020-04-19T23:47:08.987" v="246" actId="1076"/>
          <ac:picMkLst>
            <pc:docMk/>
            <pc:sldMk cId="387221321" sldId="420"/>
            <ac:picMk id="1026" creationId="{337AE92A-005F-47BD-9E5D-267E9618264C}"/>
          </ac:picMkLst>
        </pc:picChg>
      </pc:sldChg>
      <pc:sldChg chg="del">
        <pc:chgData name="Phyllipe Lima" userId="afbdb2a7827722fd" providerId="LiveId" clId="{82E1467B-ACF6-447B-ABF8-67A22C91D71F}" dt="2020-04-20T00:21:19.686" v="2031" actId="47"/>
        <pc:sldMkLst>
          <pc:docMk/>
          <pc:sldMk cId="2500104174" sldId="427"/>
        </pc:sldMkLst>
      </pc:sldChg>
      <pc:sldChg chg="addSp delSp modSp mod modAnim">
        <pc:chgData name="Phyllipe Lima" userId="afbdb2a7827722fd" providerId="LiveId" clId="{82E1467B-ACF6-447B-ABF8-67A22C91D71F}" dt="2020-04-20T00:12:17.821" v="650" actId="1076"/>
        <pc:sldMkLst>
          <pc:docMk/>
          <pc:sldMk cId="214910676" sldId="428"/>
        </pc:sldMkLst>
        <pc:spChg chg="mod">
          <ac:chgData name="Phyllipe Lima" userId="afbdb2a7827722fd" providerId="LiveId" clId="{82E1467B-ACF6-447B-ABF8-67A22C91D71F}" dt="2020-04-20T00:05:54.218" v="314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0:11:29.898" v="640" actId="6549"/>
          <ac:spMkLst>
            <pc:docMk/>
            <pc:sldMk cId="214910676" sldId="428"/>
            <ac:spMk id="3" creationId="{00000000-0000-0000-0000-000000000000}"/>
          </ac:spMkLst>
        </pc:spChg>
        <pc:spChg chg="del mod">
          <ac:chgData name="Phyllipe Lima" userId="afbdb2a7827722fd" providerId="LiveId" clId="{82E1467B-ACF6-447B-ABF8-67A22C91D71F}" dt="2020-04-20T00:06:02.517" v="316" actId="478"/>
          <ac:spMkLst>
            <pc:docMk/>
            <pc:sldMk cId="214910676" sldId="428"/>
            <ac:spMk id="11" creationId="{8A1A30E2-4222-41F8-B6C8-006CF4CADB39}"/>
          </ac:spMkLst>
        </pc:spChg>
        <pc:picChg chg="add del mod">
          <ac:chgData name="Phyllipe Lima" userId="afbdb2a7827722fd" providerId="LiveId" clId="{82E1467B-ACF6-447B-ABF8-67A22C91D71F}" dt="2020-04-20T00:12:14.685" v="648" actId="478"/>
          <ac:picMkLst>
            <pc:docMk/>
            <pc:sldMk cId="214910676" sldId="428"/>
            <ac:picMk id="4" creationId="{194B3B08-1E0B-42F4-8301-3AE3CC132AA9}"/>
          </ac:picMkLst>
        </pc:picChg>
        <pc:picChg chg="add mod">
          <ac:chgData name="Phyllipe Lima" userId="afbdb2a7827722fd" providerId="LiveId" clId="{82E1467B-ACF6-447B-ABF8-67A22C91D71F}" dt="2020-04-20T00:11:54.313" v="647" actId="1076"/>
          <ac:picMkLst>
            <pc:docMk/>
            <pc:sldMk cId="214910676" sldId="428"/>
            <ac:picMk id="9" creationId="{084B2006-A042-4F65-87B0-090D6F27C160}"/>
          </ac:picMkLst>
        </pc:picChg>
        <pc:picChg chg="del">
          <ac:chgData name="Phyllipe Lima" userId="afbdb2a7827722fd" providerId="LiveId" clId="{82E1467B-ACF6-447B-ABF8-67A22C91D71F}" dt="2020-04-20T00:05:43.412" v="293" actId="478"/>
          <ac:picMkLst>
            <pc:docMk/>
            <pc:sldMk cId="214910676" sldId="428"/>
            <ac:picMk id="10" creationId="{F6E8293A-86D5-4722-BB37-2ABB618E3282}"/>
          </ac:picMkLst>
        </pc:picChg>
        <pc:picChg chg="add mod">
          <ac:chgData name="Phyllipe Lima" userId="afbdb2a7827722fd" providerId="LiveId" clId="{82E1467B-ACF6-447B-ABF8-67A22C91D71F}" dt="2020-04-20T00:12:17.821" v="650" actId="1076"/>
          <ac:picMkLst>
            <pc:docMk/>
            <pc:sldMk cId="214910676" sldId="428"/>
            <ac:picMk id="12" creationId="{6CFF4879-E017-4210-BEED-F456799F8B77}"/>
          </ac:picMkLst>
        </pc:picChg>
      </pc:sldChg>
      <pc:sldChg chg="del">
        <pc:chgData name="Phyllipe Lima" userId="afbdb2a7827722fd" providerId="LiveId" clId="{82E1467B-ACF6-447B-ABF8-67A22C91D71F}" dt="2020-04-20T00:21:21.997" v="2048" actId="47"/>
        <pc:sldMkLst>
          <pc:docMk/>
          <pc:sldMk cId="4103153938" sldId="450"/>
        </pc:sldMkLst>
      </pc:sldChg>
      <pc:sldChg chg="del">
        <pc:chgData name="Phyllipe Lima" userId="afbdb2a7827722fd" providerId="LiveId" clId="{82E1467B-ACF6-447B-ABF8-67A22C91D71F}" dt="2020-04-19T23:27:21.676" v="28" actId="47"/>
        <pc:sldMkLst>
          <pc:docMk/>
          <pc:sldMk cId="4186090559" sldId="453"/>
        </pc:sldMkLst>
      </pc:sldChg>
      <pc:sldChg chg="del">
        <pc:chgData name="Phyllipe Lima" userId="afbdb2a7827722fd" providerId="LiveId" clId="{82E1467B-ACF6-447B-ABF8-67A22C91D71F}" dt="2020-04-20T00:21:19.156" v="2030" actId="47"/>
        <pc:sldMkLst>
          <pc:docMk/>
          <pc:sldMk cId="2202462808" sldId="455"/>
        </pc:sldMkLst>
      </pc:sldChg>
      <pc:sldChg chg="del">
        <pc:chgData name="Phyllipe Lima" userId="afbdb2a7827722fd" providerId="LiveId" clId="{82E1467B-ACF6-447B-ABF8-67A22C91D71F}" dt="2020-04-20T00:21:20.303" v="2032" actId="47"/>
        <pc:sldMkLst>
          <pc:docMk/>
          <pc:sldMk cId="3482351026" sldId="457"/>
        </pc:sldMkLst>
      </pc:sldChg>
      <pc:sldChg chg="del">
        <pc:chgData name="Phyllipe Lima" userId="afbdb2a7827722fd" providerId="LiveId" clId="{82E1467B-ACF6-447B-ABF8-67A22C91D71F}" dt="2020-04-20T00:21:20.482" v="2033" actId="47"/>
        <pc:sldMkLst>
          <pc:docMk/>
          <pc:sldMk cId="2359349444" sldId="458"/>
        </pc:sldMkLst>
      </pc:sldChg>
      <pc:sldChg chg="del">
        <pc:chgData name="Phyllipe Lima" userId="afbdb2a7827722fd" providerId="LiveId" clId="{82E1467B-ACF6-447B-ABF8-67A22C91D71F}" dt="2020-04-20T00:21:20.671" v="2034" actId="47"/>
        <pc:sldMkLst>
          <pc:docMk/>
          <pc:sldMk cId="2965366540" sldId="459"/>
        </pc:sldMkLst>
      </pc:sldChg>
      <pc:sldChg chg="del">
        <pc:chgData name="Phyllipe Lima" userId="afbdb2a7827722fd" providerId="LiveId" clId="{82E1467B-ACF6-447B-ABF8-67A22C91D71F}" dt="2020-04-20T00:21:20.842" v="2035" actId="47"/>
        <pc:sldMkLst>
          <pc:docMk/>
          <pc:sldMk cId="3530969426" sldId="460"/>
        </pc:sldMkLst>
      </pc:sldChg>
      <pc:sldChg chg="del">
        <pc:chgData name="Phyllipe Lima" userId="afbdb2a7827722fd" providerId="LiveId" clId="{82E1467B-ACF6-447B-ABF8-67A22C91D71F}" dt="2020-04-20T00:21:21.030" v="2036" actId="47"/>
        <pc:sldMkLst>
          <pc:docMk/>
          <pc:sldMk cId="3026945033" sldId="461"/>
        </pc:sldMkLst>
      </pc:sldChg>
      <pc:sldChg chg="del">
        <pc:chgData name="Phyllipe Lima" userId="afbdb2a7827722fd" providerId="LiveId" clId="{82E1467B-ACF6-447B-ABF8-67A22C91D71F}" dt="2020-04-20T00:21:21.222" v="2037" actId="47"/>
        <pc:sldMkLst>
          <pc:docMk/>
          <pc:sldMk cId="3393935000" sldId="463"/>
        </pc:sldMkLst>
      </pc:sldChg>
      <pc:sldChg chg="del">
        <pc:chgData name="Phyllipe Lima" userId="afbdb2a7827722fd" providerId="LiveId" clId="{82E1467B-ACF6-447B-ABF8-67A22C91D71F}" dt="2020-04-20T00:21:21.687" v="2038" actId="47"/>
        <pc:sldMkLst>
          <pc:docMk/>
          <pc:sldMk cId="4176482170" sldId="464"/>
        </pc:sldMkLst>
      </pc:sldChg>
      <pc:sldChg chg="del">
        <pc:chgData name="Phyllipe Lima" userId="afbdb2a7827722fd" providerId="LiveId" clId="{82E1467B-ACF6-447B-ABF8-67A22C91D71F}" dt="2020-04-20T00:21:21.718" v="2039" actId="47"/>
        <pc:sldMkLst>
          <pc:docMk/>
          <pc:sldMk cId="2976922335" sldId="466"/>
        </pc:sldMkLst>
      </pc:sldChg>
      <pc:sldChg chg="del">
        <pc:chgData name="Phyllipe Lima" userId="afbdb2a7827722fd" providerId="LiveId" clId="{82E1467B-ACF6-447B-ABF8-67A22C91D71F}" dt="2020-04-20T00:21:21.766" v="2040" actId="47"/>
        <pc:sldMkLst>
          <pc:docMk/>
          <pc:sldMk cId="3759237010" sldId="467"/>
        </pc:sldMkLst>
      </pc:sldChg>
      <pc:sldChg chg="del">
        <pc:chgData name="Phyllipe Lima" userId="afbdb2a7827722fd" providerId="LiveId" clId="{82E1467B-ACF6-447B-ABF8-67A22C91D71F}" dt="2020-04-20T00:21:21.776" v="2041" actId="47"/>
        <pc:sldMkLst>
          <pc:docMk/>
          <pc:sldMk cId="2367743231" sldId="468"/>
        </pc:sldMkLst>
      </pc:sldChg>
      <pc:sldChg chg="del">
        <pc:chgData name="Phyllipe Lima" userId="afbdb2a7827722fd" providerId="LiveId" clId="{82E1467B-ACF6-447B-ABF8-67A22C91D71F}" dt="2020-04-20T00:21:21.879" v="2044" actId="47"/>
        <pc:sldMkLst>
          <pc:docMk/>
          <pc:sldMk cId="1491257049" sldId="469"/>
        </pc:sldMkLst>
      </pc:sldChg>
      <pc:sldChg chg="del">
        <pc:chgData name="Phyllipe Lima" userId="afbdb2a7827722fd" providerId="LiveId" clId="{82E1467B-ACF6-447B-ABF8-67A22C91D71F}" dt="2020-04-20T00:21:21.801" v="2042" actId="47"/>
        <pc:sldMkLst>
          <pc:docMk/>
          <pc:sldMk cId="3309133648" sldId="470"/>
        </pc:sldMkLst>
      </pc:sldChg>
      <pc:sldChg chg="del">
        <pc:chgData name="Phyllipe Lima" userId="afbdb2a7827722fd" providerId="LiveId" clId="{82E1467B-ACF6-447B-ABF8-67A22C91D71F}" dt="2020-04-20T00:21:21.846" v="2043" actId="47"/>
        <pc:sldMkLst>
          <pc:docMk/>
          <pc:sldMk cId="2939653896" sldId="471"/>
        </pc:sldMkLst>
      </pc:sldChg>
      <pc:sldChg chg="del">
        <pc:chgData name="Phyllipe Lima" userId="afbdb2a7827722fd" providerId="LiveId" clId="{82E1467B-ACF6-447B-ABF8-67A22C91D71F}" dt="2020-04-20T00:21:21.907" v="2045" actId="47"/>
        <pc:sldMkLst>
          <pc:docMk/>
          <pc:sldMk cId="4194278293" sldId="472"/>
        </pc:sldMkLst>
      </pc:sldChg>
      <pc:sldChg chg="del">
        <pc:chgData name="Phyllipe Lima" userId="afbdb2a7827722fd" providerId="LiveId" clId="{82E1467B-ACF6-447B-ABF8-67A22C91D71F}" dt="2020-04-20T00:21:21.936" v="2046" actId="47"/>
        <pc:sldMkLst>
          <pc:docMk/>
          <pc:sldMk cId="3106728145" sldId="473"/>
        </pc:sldMkLst>
      </pc:sldChg>
      <pc:sldChg chg="del">
        <pc:chgData name="Phyllipe Lima" userId="afbdb2a7827722fd" providerId="LiveId" clId="{82E1467B-ACF6-447B-ABF8-67A22C91D71F}" dt="2020-04-20T00:21:21.969" v="2047" actId="47"/>
        <pc:sldMkLst>
          <pc:docMk/>
          <pc:sldMk cId="621324431" sldId="474"/>
        </pc:sldMkLst>
      </pc:sldChg>
      <pc:sldChg chg="del">
        <pc:chgData name="Phyllipe Lima" userId="afbdb2a7827722fd" providerId="LiveId" clId="{82E1467B-ACF6-447B-ABF8-67A22C91D71F}" dt="2020-04-20T00:21:24.488" v="2053" actId="47"/>
        <pc:sldMkLst>
          <pc:docMk/>
          <pc:sldMk cId="2035084430" sldId="475"/>
        </pc:sldMkLst>
      </pc:sldChg>
      <pc:sldChg chg="del">
        <pc:chgData name="Phyllipe Lima" userId="afbdb2a7827722fd" providerId="LiveId" clId="{82E1467B-ACF6-447B-ABF8-67A22C91D71F}" dt="2020-04-20T00:21:22.052" v="2049" actId="47"/>
        <pc:sldMkLst>
          <pc:docMk/>
          <pc:sldMk cId="44359922" sldId="476"/>
        </pc:sldMkLst>
      </pc:sldChg>
      <pc:sldChg chg="del">
        <pc:chgData name="Phyllipe Lima" userId="afbdb2a7827722fd" providerId="LiveId" clId="{82E1467B-ACF6-447B-ABF8-67A22C91D71F}" dt="2020-04-20T00:21:23.597" v="2050" actId="47"/>
        <pc:sldMkLst>
          <pc:docMk/>
          <pc:sldMk cId="540509760" sldId="477"/>
        </pc:sldMkLst>
      </pc:sldChg>
      <pc:sldChg chg="del">
        <pc:chgData name="Phyllipe Lima" userId="afbdb2a7827722fd" providerId="LiveId" clId="{82E1467B-ACF6-447B-ABF8-67A22C91D71F}" dt="2020-04-20T00:21:23.803" v="2051" actId="47"/>
        <pc:sldMkLst>
          <pc:docMk/>
          <pc:sldMk cId="1747201734" sldId="478"/>
        </pc:sldMkLst>
      </pc:sldChg>
      <pc:sldChg chg="del">
        <pc:chgData name="Phyllipe Lima" userId="afbdb2a7827722fd" providerId="LiveId" clId="{82E1467B-ACF6-447B-ABF8-67A22C91D71F}" dt="2020-04-20T00:21:23.959" v="2052" actId="47"/>
        <pc:sldMkLst>
          <pc:docMk/>
          <pc:sldMk cId="2253435793" sldId="479"/>
        </pc:sldMkLst>
      </pc:sldChg>
      <pc:sldChg chg="del">
        <pc:chgData name="Phyllipe Lima" userId="afbdb2a7827722fd" providerId="LiveId" clId="{82E1467B-ACF6-447B-ABF8-67A22C91D71F}" dt="2020-04-20T00:21:25.545" v="2056" actId="47"/>
        <pc:sldMkLst>
          <pc:docMk/>
          <pc:sldMk cId="1442039806" sldId="480"/>
        </pc:sldMkLst>
      </pc:sldChg>
      <pc:sldChg chg="del">
        <pc:chgData name="Phyllipe Lima" userId="afbdb2a7827722fd" providerId="LiveId" clId="{82E1467B-ACF6-447B-ABF8-67A22C91D71F}" dt="2020-04-20T00:21:24.701" v="2054" actId="47"/>
        <pc:sldMkLst>
          <pc:docMk/>
          <pc:sldMk cId="3148083640" sldId="481"/>
        </pc:sldMkLst>
      </pc:sldChg>
      <pc:sldChg chg="del">
        <pc:chgData name="Phyllipe Lima" userId="afbdb2a7827722fd" providerId="LiveId" clId="{82E1467B-ACF6-447B-ABF8-67A22C91D71F}" dt="2020-04-20T00:21:24.864" v="2055" actId="47"/>
        <pc:sldMkLst>
          <pc:docMk/>
          <pc:sldMk cId="1093535583" sldId="482"/>
        </pc:sldMkLst>
      </pc:sldChg>
      <pc:sldChg chg="modSp add mod">
        <pc:chgData name="Phyllipe Lima" userId="afbdb2a7827722fd" providerId="LiveId" clId="{82E1467B-ACF6-447B-ABF8-67A22C91D71F}" dt="2020-04-20T03:48:26.877" v="9179" actId="20577"/>
        <pc:sldMkLst>
          <pc:docMk/>
          <pc:sldMk cId="1671483140" sldId="483"/>
        </pc:sldMkLst>
        <pc:spChg chg="mod">
          <ac:chgData name="Phyllipe Lima" userId="afbdb2a7827722fd" providerId="LiveId" clId="{82E1467B-ACF6-447B-ABF8-67A22C91D71F}" dt="2020-04-20T03:48:26.877" v="9179" actId="20577"/>
          <ac:spMkLst>
            <pc:docMk/>
            <pc:sldMk cId="1671483140" sldId="483"/>
            <ac:spMk id="2" creationId="{00000000-0000-0000-0000-000000000000}"/>
          </ac:spMkLst>
        </pc:spChg>
      </pc:sldChg>
      <pc:sldChg chg="addSp delSp modSp add mod">
        <pc:chgData name="Phyllipe Lima" userId="afbdb2a7827722fd" providerId="LiveId" clId="{82E1467B-ACF6-447B-ABF8-67A22C91D71F}" dt="2020-04-20T00:08:38.737" v="434" actId="1076"/>
        <pc:sldMkLst>
          <pc:docMk/>
          <pc:sldMk cId="3120706165" sldId="484"/>
        </pc:sldMkLst>
        <pc:picChg chg="add mod">
          <ac:chgData name="Phyllipe Lima" userId="afbdb2a7827722fd" providerId="LiveId" clId="{82E1467B-ACF6-447B-ABF8-67A22C91D71F}" dt="2020-04-20T00:08:38.737" v="434" actId="1076"/>
          <ac:picMkLst>
            <pc:docMk/>
            <pc:sldMk cId="3120706165" sldId="484"/>
            <ac:picMk id="2" creationId="{296653FC-DF76-496F-AC05-99C3D1685C04}"/>
          </ac:picMkLst>
        </pc:picChg>
        <pc:picChg chg="del">
          <ac:chgData name="Phyllipe Lima" userId="afbdb2a7827722fd" providerId="LiveId" clId="{82E1467B-ACF6-447B-ABF8-67A22C91D71F}" dt="2020-04-20T00:05:12.236" v="287" actId="478"/>
          <ac:picMkLst>
            <pc:docMk/>
            <pc:sldMk cId="3120706165" sldId="484"/>
            <ac:picMk id="11" creationId="{FEDB2EC5-7837-4332-8EFF-5D399520EA1B}"/>
          </ac:picMkLst>
        </pc:picChg>
      </pc:sldChg>
      <pc:sldChg chg="delSp modSp add mod modAnim">
        <pc:chgData name="Phyllipe Lima" userId="afbdb2a7827722fd" providerId="LiveId" clId="{82E1467B-ACF6-447B-ABF8-67A22C91D71F}" dt="2020-04-20T00:19:51.184" v="1743" actId="20577"/>
        <pc:sldMkLst>
          <pc:docMk/>
          <pc:sldMk cId="129562909" sldId="485"/>
        </pc:sldMkLst>
        <pc:spChg chg="mod">
          <ac:chgData name="Phyllipe Lima" userId="afbdb2a7827722fd" providerId="LiveId" clId="{82E1467B-ACF6-447B-ABF8-67A22C91D71F}" dt="2020-04-20T00:19:51.184" v="1743" actId="20577"/>
          <ac:spMkLst>
            <pc:docMk/>
            <pc:sldMk cId="129562909" sldId="485"/>
            <ac:spMk id="2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0:19:25.572" v="1726" actId="20577"/>
          <ac:spMkLst>
            <pc:docMk/>
            <pc:sldMk cId="129562909" sldId="485"/>
            <ac:spMk id="3" creationId="{00000000-0000-0000-0000-000000000000}"/>
          </ac:spMkLst>
        </pc:spChg>
        <pc:picChg chg="del">
          <ac:chgData name="Phyllipe Lima" userId="afbdb2a7827722fd" providerId="LiveId" clId="{82E1467B-ACF6-447B-ABF8-67A22C91D71F}" dt="2020-04-20T00:17:04.262" v="1448" actId="478"/>
          <ac:picMkLst>
            <pc:docMk/>
            <pc:sldMk cId="129562909" sldId="485"/>
            <ac:picMk id="9" creationId="{084B2006-A042-4F65-87B0-090D6F27C160}"/>
          </ac:picMkLst>
        </pc:picChg>
        <pc:picChg chg="del">
          <ac:chgData name="Phyllipe Lima" userId="afbdb2a7827722fd" providerId="LiveId" clId="{82E1467B-ACF6-447B-ABF8-67A22C91D71F}" dt="2020-04-20T00:17:02.645" v="1447" actId="478"/>
          <ac:picMkLst>
            <pc:docMk/>
            <pc:sldMk cId="129562909" sldId="485"/>
            <ac:picMk id="12" creationId="{6CFF4879-E017-4210-BEED-F456799F8B77}"/>
          </ac:picMkLst>
        </pc:picChg>
      </pc:sldChg>
      <pc:sldChg chg="addSp modSp add mod modAnim">
        <pc:chgData name="Phyllipe Lima" userId="afbdb2a7827722fd" providerId="LiveId" clId="{82E1467B-ACF6-447B-ABF8-67A22C91D71F}" dt="2020-04-20T00:23:17.190" v="2060" actId="1076"/>
        <pc:sldMkLst>
          <pc:docMk/>
          <pc:sldMk cId="3569439164" sldId="486"/>
        </pc:sldMkLst>
        <pc:spChg chg="mod">
          <ac:chgData name="Phyllipe Lima" userId="afbdb2a7827722fd" providerId="LiveId" clId="{82E1467B-ACF6-447B-ABF8-67A22C91D71F}" dt="2020-04-20T00:19:43.220" v="1741" actId="20577"/>
          <ac:spMkLst>
            <pc:docMk/>
            <pc:sldMk cId="3569439164" sldId="486"/>
            <ac:spMk id="2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0:21:08.220" v="2029" actId="20577"/>
          <ac:spMkLst>
            <pc:docMk/>
            <pc:sldMk cId="3569439164" sldId="486"/>
            <ac:spMk id="3" creationId="{00000000-0000-0000-0000-000000000000}"/>
          </ac:spMkLst>
        </pc:spChg>
        <pc:picChg chg="add mod ord">
          <ac:chgData name="Phyllipe Lima" userId="afbdb2a7827722fd" providerId="LiveId" clId="{82E1467B-ACF6-447B-ABF8-67A22C91D71F}" dt="2020-04-20T00:23:17.190" v="2060" actId="1076"/>
          <ac:picMkLst>
            <pc:docMk/>
            <pc:sldMk cId="3569439164" sldId="486"/>
            <ac:picMk id="4" creationId="{16B5B9E4-709E-441F-82B4-F5F75E105BAA}"/>
          </ac:picMkLst>
        </pc:picChg>
      </pc:sldChg>
      <pc:sldChg chg="addSp delSp modSp add mod modAnim">
        <pc:chgData name="Phyllipe Lima" userId="afbdb2a7827722fd" providerId="LiveId" clId="{82E1467B-ACF6-447B-ABF8-67A22C91D71F}" dt="2020-04-20T00:52:24.785" v="2644" actId="20577"/>
        <pc:sldMkLst>
          <pc:docMk/>
          <pc:sldMk cId="893454286" sldId="487"/>
        </pc:sldMkLst>
        <pc:spChg chg="mod">
          <ac:chgData name="Phyllipe Lima" userId="afbdb2a7827722fd" providerId="LiveId" clId="{82E1467B-ACF6-447B-ABF8-67A22C91D71F}" dt="2020-04-20T00:52:24.785" v="2644" actId="20577"/>
          <ac:spMkLst>
            <pc:docMk/>
            <pc:sldMk cId="893454286" sldId="487"/>
            <ac:spMk id="2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0:43:15.366" v="2325" actId="20577"/>
          <ac:spMkLst>
            <pc:docMk/>
            <pc:sldMk cId="893454286" sldId="487"/>
            <ac:spMk id="3" creationId="{00000000-0000-0000-0000-000000000000}"/>
          </ac:spMkLst>
        </pc:spChg>
        <pc:picChg chg="del">
          <ac:chgData name="Phyllipe Lima" userId="afbdb2a7827722fd" providerId="LiveId" clId="{82E1467B-ACF6-447B-ABF8-67A22C91D71F}" dt="2020-04-20T00:41:19.354" v="2202" actId="478"/>
          <ac:picMkLst>
            <pc:docMk/>
            <pc:sldMk cId="893454286" sldId="487"/>
            <ac:picMk id="4" creationId="{16B5B9E4-709E-441F-82B4-F5F75E105BAA}"/>
          </ac:picMkLst>
        </pc:picChg>
        <pc:picChg chg="add mod">
          <ac:chgData name="Phyllipe Lima" userId="afbdb2a7827722fd" providerId="LiveId" clId="{82E1467B-ACF6-447B-ABF8-67A22C91D71F}" dt="2020-04-20T00:43:20.809" v="2326" actId="1076"/>
          <ac:picMkLst>
            <pc:docMk/>
            <pc:sldMk cId="893454286" sldId="487"/>
            <ac:picMk id="9" creationId="{3FFAB50D-ED0D-4105-A44E-BAEF12ECF3DA}"/>
          </ac:picMkLst>
        </pc:picChg>
      </pc:sldChg>
      <pc:sldChg chg="addSp delSp modSp add mod modAnim">
        <pc:chgData name="Phyllipe Lima" userId="afbdb2a7827722fd" providerId="LiveId" clId="{82E1467B-ACF6-447B-ABF8-67A22C91D71F}" dt="2020-04-20T00:49:56.881" v="2643" actId="1076"/>
        <pc:sldMkLst>
          <pc:docMk/>
          <pc:sldMk cId="1529101831" sldId="488"/>
        </pc:sldMkLst>
        <pc:spChg chg="mod">
          <ac:chgData name="Phyllipe Lima" userId="afbdb2a7827722fd" providerId="LiveId" clId="{82E1467B-ACF6-447B-ABF8-67A22C91D71F}" dt="2020-04-20T00:43:50.422" v="2361" actId="20577"/>
          <ac:spMkLst>
            <pc:docMk/>
            <pc:sldMk cId="1529101831" sldId="488"/>
            <ac:spMk id="2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0:46:30.472" v="2637" actId="20577"/>
          <ac:spMkLst>
            <pc:docMk/>
            <pc:sldMk cId="1529101831" sldId="488"/>
            <ac:spMk id="3" creationId="{00000000-0000-0000-0000-000000000000}"/>
          </ac:spMkLst>
        </pc:spChg>
        <pc:picChg chg="add mod ord">
          <ac:chgData name="Phyllipe Lima" userId="afbdb2a7827722fd" providerId="LiveId" clId="{82E1467B-ACF6-447B-ABF8-67A22C91D71F}" dt="2020-04-20T00:49:56.881" v="2643" actId="1076"/>
          <ac:picMkLst>
            <pc:docMk/>
            <pc:sldMk cId="1529101831" sldId="488"/>
            <ac:picMk id="4" creationId="{CC0CCD49-7D55-431D-8DAE-290160A6DB87}"/>
          </ac:picMkLst>
        </pc:picChg>
        <pc:picChg chg="del">
          <ac:chgData name="Phyllipe Lima" userId="afbdb2a7827722fd" providerId="LiveId" clId="{82E1467B-ACF6-447B-ABF8-67A22C91D71F}" dt="2020-04-20T00:49:45.568" v="2638" actId="478"/>
          <ac:picMkLst>
            <pc:docMk/>
            <pc:sldMk cId="1529101831" sldId="488"/>
            <ac:picMk id="9" creationId="{3FFAB50D-ED0D-4105-A44E-BAEF12ECF3DA}"/>
          </ac:picMkLst>
        </pc:picChg>
      </pc:sldChg>
      <pc:sldChg chg="addSp delSp modSp add mod modAnim">
        <pc:chgData name="Phyllipe Lima" userId="afbdb2a7827722fd" providerId="LiveId" clId="{82E1467B-ACF6-447B-ABF8-67A22C91D71F}" dt="2020-04-20T00:55:57.827" v="2973" actId="1076"/>
        <pc:sldMkLst>
          <pc:docMk/>
          <pc:sldMk cId="4231870823" sldId="489"/>
        </pc:sldMkLst>
        <pc:spChg chg="del mod">
          <ac:chgData name="Phyllipe Lima" userId="afbdb2a7827722fd" providerId="LiveId" clId="{82E1467B-ACF6-447B-ABF8-67A22C91D71F}" dt="2020-04-20T00:53:37.700" v="2655" actId="478"/>
          <ac:spMkLst>
            <pc:docMk/>
            <pc:sldMk cId="4231870823" sldId="489"/>
            <ac:spMk id="2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0:55:54.190" v="2972" actId="20577"/>
          <ac:spMkLst>
            <pc:docMk/>
            <pc:sldMk cId="4231870823" sldId="489"/>
            <ac:spMk id="3" creationId="{00000000-0000-0000-0000-000000000000}"/>
          </ac:spMkLst>
        </pc:spChg>
        <pc:spChg chg="add del mod">
          <ac:chgData name="Phyllipe Lima" userId="afbdb2a7827722fd" providerId="LiveId" clId="{82E1467B-ACF6-447B-ABF8-67A22C91D71F}" dt="2020-04-20T00:53:39.268" v="2656" actId="478"/>
          <ac:spMkLst>
            <pc:docMk/>
            <pc:sldMk cId="4231870823" sldId="489"/>
            <ac:spMk id="10" creationId="{D7F40872-812F-4D06-93EE-462310896103}"/>
          </ac:spMkLst>
        </pc:spChg>
        <pc:picChg chg="del">
          <ac:chgData name="Phyllipe Lima" userId="afbdb2a7827722fd" providerId="LiveId" clId="{82E1467B-ACF6-447B-ABF8-67A22C91D71F}" dt="2020-04-20T00:53:59.543" v="2664" actId="478"/>
          <ac:picMkLst>
            <pc:docMk/>
            <pc:sldMk cId="4231870823" sldId="489"/>
            <ac:picMk id="4" creationId="{CC0CCD49-7D55-431D-8DAE-290160A6DB87}"/>
          </ac:picMkLst>
        </pc:picChg>
        <pc:picChg chg="add mod">
          <ac:chgData name="Phyllipe Lima" userId="afbdb2a7827722fd" providerId="LiveId" clId="{82E1467B-ACF6-447B-ABF8-67A22C91D71F}" dt="2020-04-20T00:55:57.827" v="2973" actId="1076"/>
          <ac:picMkLst>
            <pc:docMk/>
            <pc:sldMk cId="4231870823" sldId="489"/>
            <ac:picMk id="2050" creationId="{B2EBE8CF-4FDE-449E-A6FE-80744C4AC1F7}"/>
          </ac:picMkLst>
        </pc:picChg>
      </pc:sldChg>
      <pc:sldChg chg="addSp delSp modSp add mod modAnim">
        <pc:chgData name="Phyllipe Lima" userId="afbdb2a7827722fd" providerId="LiveId" clId="{82E1467B-ACF6-447B-ABF8-67A22C91D71F}" dt="2020-04-20T01:20:33.027" v="3193" actId="20577"/>
        <pc:sldMkLst>
          <pc:docMk/>
          <pc:sldMk cId="3081964968" sldId="490"/>
        </pc:sldMkLst>
        <pc:spChg chg="mod">
          <ac:chgData name="Phyllipe Lima" userId="afbdb2a7827722fd" providerId="LiveId" clId="{82E1467B-ACF6-447B-ABF8-67A22C91D71F}" dt="2020-04-20T01:20:33.027" v="3193" actId="20577"/>
          <ac:spMkLst>
            <pc:docMk/>
            <pc:sldMk cId="3081964968" sldId="490"/>
            <ac:spMk id="3" creationId="{00000000-0000-0000-0000-000000000000}"/>
          </ac:spMkLst>
        </pc:spChg>
        <pc:picChg chg="add mod">
          <ac:chgData name="Phyllipe Lima" userId="afbdb2a7827722fd" providerId="LiveId" clId="{82E1467B-ACF6-447B-ABF8-67A22C91D71F}" dt="2020-04-20T01:02:19.033" v="2978" actId="1076"/>
          <ac:picMkLst>
            <pc:docMk/>
            <pc:sldMk cId="3081964968" sldId="490"/>
            <ac:picMk id="9" creationId="{24627856-EC1F-4345-9DE8-D5721D4870FA}"/>
          </ac:picMkLst>
        </pc:picChg>
        <pc:picChg chg="del">
          <ac:chgData name="Phyllipe Lima" userId="afbdb2a7827722fd" providerId="LiveId" clId="{82E1467B-ACF6-447B-ABF8-67A22C91D71F}" dt="2020-04-20T01:02:14.048" v="2976" actId="478"/>
          <ac:picMkLst>
            <pc:docMk/>
            <pc:sldMk cId="3081964968" sldId="490"/>
            <ac:picMk id="2050" creationId="{B2EBE8CF-4FDE-449E-A6FE-80744C4AC1F7}"/>
          </ac:picMkLst>
        </pc:picChg>
      </pc:sldChg>
      <pc:sldChg chg="new del">
        <pc:chgData name="Phyllipe Lima" userId="afbdb2a7827722fd" providerId="LiveId" clId="{82E1467B-ACF6-447B-ABF8-67A22C91D71F}" dt="2020-04-20T01:20:27.559" v="3171" actId="47"/>
        <pc:sldMkLst>
          <pc:docMk/>
          <pc:sldMk cId="572652287" sldId="491"/>
        </pc:sldMkLst>
      </pc:sldChg>
      <pc:sldChg chg="addSp delSp modSp add mod delAnim">
        <pc:chgData name="Phyllipe Lima" userId="afbdb2a7827722fd" providerId="LiveId" clId="{82E1467B-ACF6-447B-ABF8-67A22C91D71F}" dt="2020-04-20T01:20:45.925" v="3199" actId="167"/>
        <pc:sldMkLst>
          <pc:docMk/>
          <pc:sldMk cId="738212035" sldId="491"/>
        </pc:sldMkLst>
        <pc:spChg chg="del">
          <ac:chgData name="Phyllipe Lima" userId="afbdb2a7827722fd" providerId="LiveId" clId="{82E1467B-ACF6-447B-ABF8-67A22C91D71F}" dt="2020-04-20T01:20:39.343" v="3196" actId="478"/>
          <ac:spMkLst>
            <pc:docMk/>
            <pc:sldMk cId="738212035" sldId="491"/>
            <ac:spMk id="3" creationId="{00000000-0000-0000-0000-000000000000}"/>
          </ac:spMkLst>
        </pc:spChg>
        <pc:spChg chg="add del mod">
          <ac:chgData name="Phyllipe Lima" userId="afbdb2a7827722fd" providerId="LiveId" clId="{82E1467B-ACF6-447B-ABF8-67A22C91D71F}" dt="2020-04-20T01:20:40.830" v="3197" actId="478"/>
          <ac:spMkLst>
            <pc:docMk/>
            <pc:sldMk cId="738212035" sldId="491"/>
            <ac:spMk id="4" creationId="{3354B6CD-AFDE-487B-BB7C-DD9CFDFA3129}"/>
          </ac:spMkLst>
        </pc:spChg>
        <pc:picChg chg="del">
          <ac:chgData name="Phyllipe Lima" userId="afbdb2a7827722fd" providerId="LiveId" clId="{82E1467B-ACF6-447B-ABF8-67A22C91D71F}" dt="2020-04-20T01:20:37.946" v="3195" actId="478"/>
          <ac:picMkLst>
            <pc:docMk/>
            <pc:sldMk cId="738212035" sldId="491"/>
            <ac:picMk id="9" creationId="{24627856-EC1F-4345-9DE8-D5721D4870FA}"/>
          </ac:picMkLst>
        </pc:picChg>
        <pc:picChg chg="add ord">
          <ac:chgData name="Phyllipe Lima" userId="afbdb2a7827722fd" providerId="LiveId" clId="{82E1467B-ACF6-447B-ABF8-67A22C91D71F}" dt="2020-04-20T01:20:45.925" v="3199" actId="167"/>
          <ac:picMkLst>
            <pc:docMk/>
            <pc:sldMk cId="738212035" sldId="491"/>
            <ac:picMk id="10" creationId="{A520C5DB-B21C-438A-B175-75877AA36335}"/>
          </ac:picMkLst>
        </pc:picChg>
      </pc:sldChg>
      <pc:sldChg chg="delSp modSp add mod modAnim">
        <pc:chgData name="Phyllipe Lima" userId="afbdb2a7827722fd" providerId="LiveId" clId="{82E1467B-ACF6-447B-ABF8-67A22C91D71F}" dt="2020-04-20T01:35:54.713" v="4158" actId="5793"/>
        <pc:sldMkLst>
          <pc:docMk/>
          <pc:sldMk cId="2359821670" sldId="492"/>
        </pc:sldMkLst>
        <pc:spChg chg="mod">
          <ac:chgData name="Phyllipe Lima" userId="afbdb2a7827722fd" providerId="LiveId" clId="{82E1467B-ACF6-447B-ABF8-67A22C91D71F}" dt="2020-04-20T01:21:06.590" v="3219" actId="20577"/>
          <ac:spMkLst>
            <pc:docMk/>
            <pc:sldMk cId="2359821670" sldId="492"/>
            <ac:spMk id="2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1:35:54.713" v="4158" actId="5793"/>
          <ac:spMkLst>
            <pc:docMk/>
            <pc:sldMk cId="2359821670" sldId="492"/>
            <ac:spMk id="3" creationId="{00000000-0000-0000-0000-000000000000}"/>
          </ac:spMkLst>
        </pc:spChg>
        <pc:picChg chg="del">
          <ac:chgData name="Phyllipe Lima" userId="afbdb2a7827722fd" providerId="LiveId" clId="{82E1467B-ACF6-447B-ABF8-67A22C91D71F}" dt="2020-04-20T01:21:16.357" v="3221" actId="478"/>
          <ac:picMkLst>
            <pc:docMk/>
            <pc:sldMk cId="2359821670" sldId="492"/>
            <ac:picMk id="4" creationId="{CC0CCD49-7D55-431D-8DAE-290160A6DB87}"/>
          </ac:picMkLst>
        </pc:picChg>
      </pc:sldChg>
      <pc:sldChg chg="new del">
        <pc:chgData name="Phyllipe Lima" userId="afbdb2a7827722fd" providerId="LiveId" clId="{82E1467B-ACF6-447B-ABF8-67A22C91D71F}" dt="2020-04-20T01:43:08.619" v="4678" actId="47"/>
        <pc:sldMkLst>
          <pc:docMk/>
          <pc:sldMk cId="3804074966" sldId="493"/>
        </pc:sldMkLst>
      </pc:sldChg>
      <pc:sldChg chg="addSp delSp modSp add mod delAnim modAnim">
        <pc:chgData name="Phyllipe Lima" userId="afbdb2a7827722fd" providerId="LiveId" clId="{82E1467B-ACF6-447B-ABF8-67A22C91D71F}" dt="2020-04-20T01:42:28.048" v="4677" actId="20577"/>
        <pc:sldMkLst>
          <pc:docMk/>
          <pc:sldMk cId="2532053174" sldId="494"/>
        </pc:sldMkLst>
        <pc:spChg chg="del">
          <ac:chgData name="Phyllipe Lima" userId="afbdb2a7827722fd" providerId="LiveId" clId="{82E1467B-ACF6-447B-ABF8-67A22C91D71F}" dt="2020-04-20T01:36:12.096" v="4160" actId="478"/>
          <ac:spMkLst>
            <pc:docMk/>
            <pc:sldMk cId="2532053174" sldId="494"/>
            <ac:spMk id="3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1:39:29.557" v="4231" actId="1076"/>
          <ac:spMkLst>
            <pc:docMk/>
            <pc:sldMk cId="2532053174" sldId="494"/>
            <ac:spMk id="6" creationId="{3959E6A8-C362-429C-AC1C-5AE5D4AFD5EC}"/>
          </ac:spMkLst>
        </pc:spChg>
        <pc:spChg chg="add del mod">
          <ac:chgData name="Phyllipe Lima" userId="afbdb2a7827722fd" providerId="LiveId" clId="{82E1467B-ACF6-447B-ABF8-67A22C91D71F}" dt="2020-04-20T01:36:14.829" v="4161" actId="478"/>
          <ac:spMkLst>
            <pc:docMk/>
            <pc:sldMk cId="2532053174" sldId="494"/>
            <ac:spMk id="9" creationId="{67FC0B89-F5B7-46B0-99D5-C80CA50DA938}"/>
          </ac:spMkLst>
        </pc:spChg>
        <pc:spChg chg="add mod">
          <ac:chgData name="Phyllipe Lima" userId="afbdb2a7827722fd" providerId="LiveId" clId="{82E1467B-ACF6-447B-ABF8-67A22C91D71F}" dt="2020-04-20T01:40:59.253" v="4452" actId="1076"/>
          <ac:spMkLst>
            <pc:docMk/>
            <pc:sldMk cId="2532053174" sldId="494"/>
            <ac:spMk id="11" creationId="{F4AB56C6-8EEB-4914-9102-C0E3C4D84277}"/>
          </ac:spMkLst>
        </pc:spChg>
        <pc:spChg chg="add mod">
          <ac:chgData name="Phyllipe Lima" userId="afbdb2a7827722fd" providerId="LiveId" clId="{82E1467B-ACF6-447B-ABF8-67A22C91D71F}" dt="2020-04-20T01:40:59.253" v="4452" actId="1076"/>
          <ac:spMkLst>
            <pc:docMk/>
            <pc:sldMk cId="2532053174" sldId="494"/>
            <ac:spMk id="12" creationId="{2C64433E-6DDF-4FB3-B2CE-9DA5FC335CF2}"/>
          </ac:spMkLst>
        </pc:spChg>
        <pc:spChg chg="add mod">
          <ac:chgData name="Phyllipe Lima" userId="afbdb2a7827722fd" providerId="LiveId" clId="{82E1467B-ACF6-447B-ABF8-67A22C91D71F}" dt="2020-04-20T01:40:59.253" v="4452" actId="1076"/>
          <ac:spMkLst>
            <pc:docMk/>
            <pc:sldMk cId="2532053174" sldId="494"/>
            <ac:spMk id="13" creationId="{C9D708DA-DB39-47CA-8109-03D8A325DA3D}"/>
          </ac:spMkLst>
        </pc:spChg>
        <pc:spChg chg="add mod">
          <ac:chgData name="Phyllipe Lima" userId="afbdb2a7827722fd" providerId="LiveId" clId="{82E1467B-ACF6-447B-ABF8-67A22C91D71F}" dt="2020-04-20T01:40:59.253" v="4452" actId="1076"/>
          <ac:spMkLst>
            <pc:docMk/>
            <pc:sldMk cId="2532053174" sldId="494"/>
            <ac:spMk id="14" creationId="{156B8303-2089-4EEA-8F1B-8D43851F97B9}"/>
          </ac:spMkLst>
        </pc:spChg>
        <pc:spChg chg="add mod">
          <ac:chgData name="Phyllipe Lima" userId="afbdb2a7827722fd" providerId="LiveId" clId="{82E1467B-ACF6-447B-ABF8-67A22C91D71F}" dt="2020-04-20T01:40:59.253" v="4452" actId="1076"/>
          <ac:spMkLst>
            <pc:docMk/>
            <pc:sldMk cId="2532053174" sldId="494"/>
            <ac:spMk id="15" creationId="{40350FFD-BBB5-4606-82E1-E71A4788A975}"/>
          </ac:spMkLst>
        </pc:spChg>
        <pc:spChg chg="add mod">
          <ac:chgData name="Phyllipe Lima" userId="afbdb2a7827722fd" providerId="LiveId" clId="{82E1467B-ACF6-447B-ABF8-67A22C91D71F}" dt="2020-04-20T01:42:28.048" v="4677" actId="20577"/>
          <ac:spMkLst>
            <pc:docMk/>
            <pc:sldMk cId="2532053174" sldId="494"/>
            <ac:spMk id="28" creationId="{A2A53A7D-9813-4FDF-A241-DF2FC6DC35F2}"/>
          </ac:spMkLst>
        </pc:spChg>
        <pc:picChg chg="add del">
          <ac:chgData name="Phyllipe Lima" userId="afbdb2a7827722fd" providerId="LiveId" clId="{82E1467B-ACF6-447B-ABF8-67A22C91D71F}" dt="2020-04-20T01:36:17.560" v="4163" actId="478"/>
          <ac:picMkLst>
            <pc:docMk/>
            <pc:sldMk cId="2532053174" sldId="494"/>
            <ac:picMk id="10" creationId="{A9CD0BEF-CE94-4BCA-8A1E-CDA716F37571}"/>
          </ac:picMkLst>
        </pc:picChg>
        <pc:cxnChg chg="add mod">
          <ac:chgData name="Phyllipe Lima" userId="afbdb2a7827722fd" providerId="LiveId" clId="{82E1467B-ACF6-447B-ABF8-67A22C91D71F}" dt="2020-04-20T01:40:59.253" v="4452" actId="1076"/>
          <ac:cxnSpMkLst>
            <pc:docMk/>
            <pc:sldMk cId="2532053174" sldId="494"/>
            <ac:cxnSpMk id="16" creationId="{1ACC05E7-E17D-42E0-93AC-DEDE0CB1CB1C}"/>
          </ac:cxnSpMkLst>
        </pc:cxnChg>
        <pc:cxnChg chg="add mod">
          <ac:chgData name="Phyllipe Lima" userId="afbdb2a7827722fd" providerId="LiveId" clId="{82E1467B-ACF6-447B-ABF8-67A22C91D71F}" dt="2020-04-20T01:40:59.253" v="4452" actId="1076"/>
          <ac:cxnSpMkLst>
            <pc:docMk/>
            <pc:sldMk cId="2532053174" sldId="494"/>
            <ac:cxnSpMk id="21" creationId="{4987DC9F-2DF5-4762-A8C5-679E6F0E96EF}"/>
          </ac:cxnSpMkLst>
        </pc:cxnChg>
      </pc:sldChg>
      <pc:sldChg chg="addSp delSp modSp add mod delAnim modAnim">
        <pc:chgData name="Phyllipe Lima" userId="afbdb2a7827722fd" providerId="LiveId" clId="{82E1467B-ACF6-447B-ABF8-67A22C91D71F}" dt="2020-04-20T01:46:25.952" v="4877" actId="20577"/>
        <pc:sldMkLst>
          <pc:docMk/>
          <pc:sldMk cId="754795190" sldId="495"/>
        </pc:sldMkLst>
        <pc:spChg chg="mod">
          <ac:chgData name="Phyllipe Lima" userId="afbdb2a7827722fd" providerId="LiveId" clId="{82E1467B-ACF6-447B-ABF8-67A22C91D71F}" dt="2020-04-20T01:43:21.928" v="4705" actId="20577"/>
          <ac:spMkLst>
            <pc:docMk/>
            <pc:sldMk cId="754795190" sldId="495"/>
            <ac:spMk id="2" creationId="{00000000-0000-0000-0000-000000000000}"/>
          </ac:spMkLst>
        </pc:spChg>
        <pc:spChg chg="add del mod">
          <ac:chgData name="Phyllipe Lima" userId="afbdb2a7827722fd" providerId="LiveId" clId="{82E1467B-ACF6-447B-ABF8-67A22C91D71F}" dt="2020-04-20T01:43:27.089" v="4707" actId="478"/>
          <ac:spMkLst>
            <pc:docMk/>
            <pc:sldMk cId="754795190" sldId="495"/>
            <ac:spMk id="4" creationId="{0D0D0630-5F19-493C-930C-4665EFCD5F6C}"/>
          </ac:spMkLst>
        </pc:spChg>
        <pc:spChg chg="del">
          <ac:chgData name="Phyllipe Lima" userId="afbdb2a7827722fd" providerId="LiveId" clId="{82E1467B-ACF6-447B-ABF8-67A22C91D71F}" dt="2020-04-20T01:43:28.445" v="4708" actId="478"/>
          <ac:spMkLst>
            <pc:docMk/>
            <pc:sldMk cId="754795190" sldId="495"/>
            <ac:spMk id="11" creationId="{F4AB56C6-8EEB-4914-9102-C0E3C4D84277}"/>
          </ac:spMkLst>
        </pc:spChg>
        <pc:spChg chg="del">
          <ac:chgData name="Phyllipe Lima" userId="afbdb2a7827722fd" providerId="LiveId" clId="{82E1467B-ACF6-447B-ABF8-67A22C91D71F}" dt="2020-04-20T01:43:28.445" v="4708" actId="478"/>
          <ac:spMkLst>
            <pc:docMk/>
            <pc:sldMk cId="754795190" sldId="495"/>
            <ac:spMk id="12" creationId="{2C64433E-6DDF-4FB3-B2CE-9DA5FC335CF2}"/>
          </ac:spMkLst>
        </pc:spChg>
        <pc:spChg chg="del">
          <ac:chgData name="Phyllipe Lima" userId="afbdb2a7827722fd" providerId="LiveId" clId="{82E1467B-ACF6-447B-ABF8-67A22C91D71F}" dt="2020-04-20T01:43:28.445" v="4708" actId="478"/>
          <ac:spMkLst>
            <pc:docMk/>
            <pc:sldMk cId="754795190" sldId="495"/>
            <ac:spMk id="13" creationId="{C9D708DA-DB39-47CA-8109-03D8A325DA3D}"/>
          </ac:spMkLst>
        </pc:spChg>
        <pc:spChg chg="del">
          <ac:chgData name="Phyllipe Lima" userId="afbdb2a7827722fd" providerId="LiveId" clId="{82E1467B-ACF6-447B-ABF8-67A22C91D71F}" dt="2020-04-20T01:43:28.445" v="4708" actId="478"/>
          <ac:spMkLst>
            <pc:docMk/>
            <pc:sldMk cId="754795190" sldId="495"/>
            <ac:spMk id="14" creationId="{156B8303-2089-4EEA-8F1B-8D43851F97B9}"/>
          </ac:spMkLst>
        </pc:spChg>
        <pc:spChg chg="del">
          <ac:chgData name="Phyllipe Lima" userId="afbdb2a7827722fd" providerId="LiveId" clId="{82E1467B-ACF6-447B-ABF8-67A22C91D71F}" dt="2020-04-20T01:43:28.445" v="4708" actId="478"/>
          <ac:spMkLst>
            <pc:docMk/>
            <pc:sldMk cId="754795190" sldId="495"/>
            <ac:spMk id="15" creationId="{40350FFD-BBB5-4606-82E1-E71A4788A975}"/>
          </ac:spMkLst>
        </pc:spChg>
        <pc:spChg chg="add mod">
          <ac:chgData name="Phyllipe Lima" userId="afbdb2a7827722fd" providerId="LiveId" clId="{82E1467B-ACF6-447B-ABF8-67A22C91D71F}" dt="2020-04-20T01:43:55.329" v="4715" actId="1076"/>
          <ac:spMkLst>
            <pc:docMk/>
            <pc:sldMk cId="754795190" sldId="495"/>
            <ac:spMk id="18" creationId="{87D7F2B6-6FDE-483B-ABA9-BA91A949A754}"/>
          </ac:spMkLst>
        </pc:spChg>
        <pc:spChg chg="add mod">
          <ac:chgData name="Phyllipe Lima" userId="afbdb2a7827722fd" providerId="LiveId" clId="{82E1467B-ACF6-447B-ABF8-67A22C91D71F}" dt="2020-04-20T01:46:25.952" v="4877" actId="20577"/>
          <ac:spMkLst>
            <pc:docMk/>
            <pc:sldMk cId="754795190" sldId="495"/>
            <ac:spMk id="19" creationId="{9D4189DC-67E4-4725-897C-3BC1A2BDABB3}"/>
          </ac:spMkLst>
        </pc:spChg>
        <pc:spChg chg="del">
          <ac:chgData name="Phyllipe Lima" userId="afbdb2a7827722fd" providerId="LiveId" clId="{82E1467B-ACF6-447B-ABF8-67A22C91D71F}" dt="2020-04-20T01:43:25.271" v="4706" actId="478"/>
          <ac:spMkLst>
            <pc:docMk/>
            <pc:sldMk cId="754795190" sldId="495"/>
            <ac:spMk id="28" creationId="{A2A53A7D-9813-4FDF-A241-DF2FC6DC35F2}"/>
          </ac:spMkLst>
        </pc:spChg>
        <pc:picChg chg="add mod">
          <ac:chgData name="Phyllipe Lima" userId="afbdb2a7827722fd" providerId="LiveId" clId="{82E1467B-ACF6-447B-ABF8-67A22C91D71F}" dt="2020-04-20T01:43:55.329" v="4715" actId="1076"/>
          <ac:picMkLst>
            <pc:docMk/>
            <pc:sldMk cId="754795190" sldId="495"/>
            <ac:picMk id="9" creationId="{C369BE99-F819-457C-8148-FAE66DF3503C}"/>
          </ac:picMkLst>
        </pc:picChg>
        <pc:cxnChg chg="del mod">
          <ac:chgData name="Phyllipe Lima" userId="afbdb2a7827722fd" providerId="LiveId" clId="{82E1467B-ACF6-447B-ABF8-67A22C91D71F}" dt="2020-04-20T01:43:28.445" v="4708" actId="478"/>
          <ac:cxnSpMkLst>
            <pc:docMk/>
            <pc:sldMk cId="754795190" sldId="495"/>
            <ac:cxnSpMk id="16" creationId="{1ACC05E7-E17D-42E0-93AC-DEDE0CB1CB1C}"/>
          </ac:cxnSpMkLst>
        </pc:cxnChg>
        <pc:cxnChg chg="del">
          <ac:chgData name="Phyllipe Lima" userId="afbdb2a7827722fd" providerId="LiveId" clId="{82E1467B-ACF6-447B-ABF8-67A22C91D71F}" dt="2020-04-20T01:43:28.445" v="4708" actId="478"/>
          <ac:cxnSpMkLst>
            <pc:docMk/>
            <pc:sldMk cId="754795190" sldId="495"/>
            <ac:cxnSpMk id="21" creationId="{4987DC9F-2DF5-4762-A8C5-679E6F0E96EF}"/>
          </ac:cxnSpMkLst>
        </pc:cxnChg>
      </pc:sldChg>
      <pc:sldChg chg="addSp delSp modSp add mod delAnim modAnim">
        <pc:chgData name="Phyllipe Lima" userId="afbdb2a7827722fd" providerId="LiveId" clId="{82E1467B-ACF6-447B-ABF8-67A22C91D71F}" dt="2020-04-20T01:49:56.014" v="5168" actId="20577"/>
        <pc:sldMkLst>
          <pc:docMk/>
          <pc:sldMk cId="3615565449" sldId="496"/>
        </pc:sldMkLst>
        <pc:spChg chg="mod">
          <ac:chgData name="Phyllipe Lima" userId="afbdb2a7827722fd" providerId="LiveId" clId="{82E1467B-ACF6-447B-ABF8-67A22C91D71F}" dt="2020-04-20T01:46:48.074" v="4901"/>
          <ac:spMkLst>
            <pc:docMk/>
            <pc:sldMk cId="3615565449" sldId="496"/>
            <ac:spMk id="2" creationId="{00000000-0000-0000-0000-000000000000}"/>
          </ac:spMkLst>
        </pc:spChg>
        <pc:spChg chg="add del mod">
          <ac:chgData name="Phyllipe Lima" userId="afbdb2a7827722fd" providerId="LiveId" clId="{82E1467B-ACF6-447B-ABF8-67A22C91D71F}" dt="2020-04-20T01:47:37.525" v="4907"/>
          <ac:spMkLst>
            <pc:docMk/>
            <pc:sldMk cId="3615565449" sldId="496"/>
            <ac:spMk id="4" creationId="{B48C7494-BB1B-4E69-A0FF-B8AE8B8C73A6}"/>
          </ac:spMkLst>
        </pc:spChg>
        <pc:spChg chg="add mod">
          <ac:chgData name="Phyllipe Lima" userId="afbdb2a7827722fd" providerId="LiveId" clId="{82E1467B-ACF6-447B-ABF8-67A22C91D71F}" dt="2020-04-20T01:49:56.014" v="5168" actId="20577"/>
          <ac:spMkLst>
            <pc:docMk/>
            <pc:sldMk cId="3615565449" sldId="496"/>
            <ac:spMk id="14" creationId="{D834C7F2-29D6-4AC0-A328-E2D98A6F17BE}"/>
          </ac:spMkLst>
        </pc:spChg>
        <pc:spChg chg="del">
          <ac:chgData name="Phyllipe Lima" userId="afbdb2a7827722fd" providerId="LiveId" clId="{82E1467B-ACF6-447B-ABF8-67A22C91D71F}" dt="2020-04-20T01:47:47.679" v="4910" actId="478"/>
          <ac:spMkLst>
            <pc:docMk/>
            <pc:sldMk cId="3615565449" sldId="496"/>
            <ac:spMk id="18" creationId="{87D7F2B6-6FDE-483B-ABA9-BA91A949A754}"/>
          </ac:spMkLst>
        </pc:spChg>
        <pc:spChg chg="del">
          <ac:chgData name="Phyllipe Lima" userId="afbdb2a7827722fd" providerId="LiveId" clId="{82E1467B-ACF6-447B-ABF8-67A22C91D71F}" dt="2020-04-20T01:47:30.527" v="4902" actId="478"/>
          <ac:spMkLst>
            <pc:docMk/>
            <pc:sldMk cId="3615565449" sldId="496"/>
            <ac:spMk id="19" creationId="{9D4189DC-67E4-4725-897C-3BC1A2BDABB3}"/>
          </ac:spMkLst>
        </pc:spChg>
        <pc:picChg chg="add del">
          <ac:chgData name="Phyllipe Lima" userId="afbdb2a7827722fd" providerId="LiveId" clId="{82E1467B-ACF6-447B-ABF8-67A22C91D71F}" dt="2020-04-20T01:47:46.579" v="4909" actId="478"/>
          <ac:picMkLst>
            <pc:docMk/>
            <pc:sldMk cId="3615565449" sldId="496"/>
            <ac:picMk id="9" creationId="{C369BE99-F819-457C-8148-FAE66DF3503C}"/>
          </ac:picMkLst>
        </pc:picChg>
        <pc:picChg chg="add del">
          <ac:chgData name="Phyllipe Lima" userId="afbdb2a7827722fd" providerId="LiveId" clId="{82E1467B-ACF6-447B-ABF8-67A22C91D71F}" dt="2020-04-20T01:47:35.753" v="4905"/>
          <ac:picMkLst>
            <pc:docMk/>
            <pc:sldMk cId="3615565449" sldId="496"/>
            <ac:picMk id="10" creationId="{B45D8D0A-618D-4EB7-97AA-51A1AFF5BF23}"/>
          </ac:picMkLst>
        </pc:picChg>
        <pc:picChg chg="add mod">
          <ac:chgData name="Phyllipe Lima" userId="afbdb2a7827722fd" providerId="LiveId" clId="{82E1467B-ACF6-447B-ABF8-67A22C91D71F}" dt="2020-04-20T01:49:19.312" v="5126" actId="1076"/>
          <ac:picMkLst>
            <pc:docMk/>
            <pc:sldMk cId="3615565449" sldId="496"/>
            <ac:picMk id="11" creationId="{87CD545B-CBE3-4C8C-917F-678313A89851}"/>
          </ac:picMkLst>
        </pc:picChg>
      </pc:sldChg>
      <pc:sldChg chg="addSp modSp add mod modAnim">
        <pc:chgData name="Phyllipe Lima" userId="afbdb2a7827722fd" providerId="LiveId" clId="{82E1467B-ACF6-447B-ABF8-67A22C91D71F}" dt="2020-04-20T02:29:23.923" v="6247" actId="20577"/>
        <pc:sldMkLst>
          <pc:docMk/>
          <pc:sldMk cId="3074267071" sldId="497"/>
        </pc:sldMkLst>
        <pc:spChg chg="mod">
          <ac:chgData name="Phyllipe Lima" userId="afbdb2a7827722fd" providerId="LiveId" clId="{82E1467B-ACF6-447B-ABF8-67A22C91D71F}" dt="2020-04-20T01:50:04.655" v="5183" actId="20577"/>
          <ac:spMkLst>
            <pc:docMk/>
            <pc:sldMk cId="3074267071" sldId="497"/>
            <ac:spMk id="2" creationId="{00000000-0000-0000-0000-000000000000}"/>
          </ac:spMkLst>
        </pc:spChg>
        <pc:spChg chg="add mod">
          <ac:chgData name="Phyllipe Lima" userId="afbdb2a7827722fd" providerId="LiveId" clId="{82E1467B-ACF6-447B-ABF8-67A22C91D71F}" dt="2020-04-20T02:28:50.215" v="6217" actId="1076"/>
          <ac:spMkLst>
            <pc:docMk/>
            <pc:sldMk cId="3074267071" sldId="497"/>
            <ac:spMk id="10" creationId="{AD733C57-F3CE-482D-B9EF-4AA54EBE733C}"/>
          </ac:spMkLst>
        </pc:spChg>
        <pc:spChg chg="mod">
          <ac:chgData name="Phyllipe Lima" userId="afbdb2a7827722fd" providerId="LiveId" clId="{82E1467B-ACF6-447B-ABF8-67A22C91D71F}" dt="2020-04-20T02:29:23.923" v="6247" actId="20577"/>
          <ac:spMkLst>
            <pc:docMk/>
            <pc:sldMk cId="3074267071" sldId="497"/>
            <ac:spMk id="14" creationId="{D834C7F2-29D6-4AC0-A328-E2D98A6F17BE}"/>
          </ac:spMkLst>
        </pc:spChg>
        <pc:picChg chg="mod">
          <ac:chgData name="Phyllipe Lima" userId="afbdb2a7827722fd" providerId="LiveId" clId="{82E1467B-ACF6-447B-ABF8-67A22C91D71F}" dt="2020-04-20T02:28:50.215" v="6217" actId="1076"/>
          <ac:picMkLst>
            <pc:docMk/>
            <pc:sldMk cId="3074267071" sldId="497"/>
            <ac:picMk id="11" creationId="{87CD545B-CBE3-4C8C-917F-678313A89851}"/>
          </ac:picMkLst>
        </pc:picChg>
        <pc:picChg chg="add mod">
          <ac:chgData name="Phyllipe Lima" userId="afbdb2a7827722fd" providerId="LiveId" clId="{82E1467B-ACF6-447B-ABF8-67A22C91D71F}" dt="2020-04-20T01:55:15.926" v="5555" actId="1076"/>
          <ac:picMkLst>
            <pc:docMk/>
            <pc:sldMk cId="3074267071" sldId="497"/>
            <ac:picMk id="3074" creationId="{C5DB369C-8F9C-4DDC-94CE-4BBBA02E70B2}"/>
          </ac:picMkLst>
        </pc:picChg>
        <pc:cxnChg chg="add mod">
          <ac:chgData name="Phyllipe Lima" userId="afbdb2a7827722fd" providerId="LiveId" clId="{82E1467B-ACF6-447B-ABF8-67A22C91D71F}" dt="2020-04-20T02:28:50.215" v="6217" actId="1076"/>
          <ac:cxnSpMkLst>
            <pc:docMk/>
            <pc:sldMk cId="3074267071" sldId="497"/>
            <ac:cxnSpMk id="4" creationId="{F02D4C89-391A-4285-9DBD-5D793823EEAB}"/>
          </ac:cxnSpMkLst>
        </pc:cxnChg>
      </pc:sldChg>
      <pc:sldChg chg="addSp modSp add mod modAnim">
        <pc:chgData name="Phyllipe Lima" userId="afbdb2a7827722fd" providerId="LiveId" clId="{82E1467B-ACF6-447B-ABF8-67A22C91D71F}" dt="2020-04-20T01:59:47.121" v="5944" actId="20577"/>
        <pc:sldMkLst>
          <pc:docMk/>
          <pc:sldMk cId="3947589478" sldId="498"/>
        </pc:sldMkLst>
        <pc:spChg chg="mod">
          <ac:chgData name="Phyllipe Lima" userId="afbdb2a7827722fd" providerId="LiveId" clId="{82E1467B-ACF6-447B-ABF8-67A22C91D71F}" dt="2020-04-20T01:58:18.686" v="5696" actId="1076"/>
          <ac:spMkLst>
            <pc:docMk/>
            <pc:sldMk cId="3947589478" sldId="498"/>
            <ac:spMk id="10" creationId="{AD733C57-F3CE-482D-B9EF-4AA54EBE733C}"/>
          </ac:spMkLst>
        </pc:spChg>
        <pc:spChg chg="mod">
          <ac:chgData name="Phyllipe Lima" userId="afbdb2a7827722fd" providerId="LiveId" clId="{82E1467B-ACF6-447B-ABF8-67A22C91D71F}" dt="2020-04-20T01:59:47.121" v="5944" actId="20577"/>
          <ac:spMkLst>
            <pc:docMk/>
            <pc:sldMk cId="3947589478" sldId="498"/>
            <ac:spMk id="14" creationId="{D834C7F2-29D6-4AC0-A328-E2D98A6F17BE}"/>
          </ac:spMkLst>
        </pc:spChg>
        <pc:cxnChg chg="add mod">
          <ac:chgData name="Phyllipe Lima" userId="afbdb2a7827722fd" providerId="LiveId" clId="{82E1467B-ACF6-447B-ABF8-67A22C91D71F}" dt="2020-04-20T01:58:46.070" v="5703" actId="1076"/>
          <ac:cxnSpMkLst>
            <pc:docMk/>
            <pc:sldMk cId="3947589478" sldId="498"/>
            <ac:cxnSpMk id="12" creationId="{3CC1AE10-A7B0-44D3-8678-52717FB5433C}"/>
          </ac:cxnSpMkLst>
        </pc:cxnChg>
      </pc:sldChg>
      <pc:sldChg chg="addSp delSp modSp add mod modAnim">
        <pc:chgData name="Phyllipe Lima" userId="afbdb2a7827722fd" providerId="LiveId" clId="{82E1467B-ACF6-447B-ABF8-67A22C91D71F}" dt="2020-04-20T02:07:51.872" v="6109" actId="20577"/>
        <pc:sldMkLst>
          <pc:docMk/>
          <pc:sldMk cId="2461572307" sldId="499"/>
        </pc:sldMkLst>
        <pc:spChg chg="mod">
          <ac:chgData name="Phyllipe Lima" userId="afbdb2a7827722fd" providerId="LiveId" clId="{82E1467B-ACF6-447B-ABF8-67A22C91D71F}" dt="2020-04-20T01:59:58.641" v="5946" actId="1076"/>
          <ac:spMkLst>
            <pc:docMk/>
            <pc:sldMk cId="2461572307" sldId="499"/>
            <ac:spMk id="10" creationId="{AD733C57-F3CE-482D-B9EF-4AA54EBE733C}"/>
          </ac:spMkLst>
        </pc:spChg>
        <pc:spChg chg="mod">
          <ac:chgData name="Phyllipe Lima" userId="afbdb2a7827722fd" providerId="LiveId" clId="{82E1467B-ACF6-447B-ABF8-67A22C91D71F}" dt="2020-04-20T02:07:51.872" v="6109" actId="20577"/>
          <ac:spMkLst>
            <pc:docMk/>
            <pc:sldMk cId="2461572307" sldId="499"/>
            <ac:spMk id="14" creationId="{D834C7F2-29D6-4AC0-A328-E2D98A6F17BE}"/>
          </ac:spMkLst>
        </pc:spChg>
        <pc:picChg chg="del">
          <ac:chgData name="Phyllipe Lima" userId="afbdb2a7827722fd" providerId="LiveId" clId="{82E1467B-ACF6-447B-ABF8-67A22C91D71F}" dt="2020-04-20T02:06:57.750" v="6094" actId="478"/>
          <ac:picMkLst>
            <pc:docMk/>
            <pc:sldMk cId="2461572307" sldId="499"/>
            <ac:picMk id="3074" creationId="{C5DB369C-8F9C-4DDC-94CE-4BBBA02E70B2}"/>
          </ac:picMkLst>
        </pc:picChg>
        <pc:picChg chg="add mod">
          <ac:chgData name="Phyllipe Lima" userId="afbdb2a7827722fd" providerId="LiveId" clId="{82E1467B-ACF6-447B-ABF8-67A22C91D71F}" dt="2020-04-20T02:07:35.966" v="6099" actId="1076"/>
          <ac:picMkLst>
            <pc:docMk/>
            <pc:sldMk cId="2461572307" sldId="499"/>
            <ac:picMk id="6146" creationId="{BD16D68A-ED36-4A4C-A212-0AE2B46880A8}"/>
          </ac:picMkLst>
        </pc:picChg>
        <pc:cxnChg chg="mod">
          <ac:chgData name="Phyllipe Lima" userId="afbdb2a7827722fd" providerId="LiveId" clId="{82E1467B-ACF6-447B-ABF8-67A22C91D71F}" dt="2020-04-20T01:59:58.641" v="5946" actId="1076"/>
          <ac:cxnSpMkLst>
            <pc:docMk/>
            <pc:sldMk cId="2461572307" sldId="499"/>
            <ac:cxnSpMk id="12" creationId="{3CC1AE10-A7B0-44D3-8678-52717FB5433C}"/>
          </ac:cxnSpMkLst>
        </pc:cxnChg>
      </pc:sldChg>
      <pc:sldChg chg="addSp delSp modSp add mod modAnim">
        <pc:chgData name="Phyllipe Lima" userId="afbdb2a7827722fd" providerId="LiveId" clId="{82E1467B-ACF6-447B-ABF8-67A22C91D71F}" dt="2020-04-20T02:35:37.960" v="6410" actId="1076"/>
        <pc:sldMkLst>
          <pc:docMk/>
          <pc:sldMk cId="2048039970" sldId="500"/>
        </pc:sldMkLst>
        <pc:spChg chg="mod">
          <ac:chgData name="Phyllipe Lima" userId="afbdb2a7827722fd" providerId="LiveId" clId="{82E1467B-ACF6-447B-ABF8-67A22C91D71F}" dt="2020-04-20T02:29:52.653" v="6266" actId="20577"/>
          <ac:spMkLst>
            <pc:docMk/>
            <pc:sldMk cId="2048039970" sldId="500"/>
            <ac:spMk id="2" creationId="{00000000-0000-0000-0000-000000000000}"/>
          </ac:spMkLst>
        </pc:spChg>
        <pc:spChg chg="add del mod">
          <ac:chgData name="Phyllipe Lima" userId="afbdb2a7827722fd" providerId="LiveId" clId="{82E1467B-ACF6-447B-ABF8-67A22C91D71F}" dt="2020-04-20T02:34:10.756" v="6273" actId="478"/>
          <ac:spMkLst>
            <pc:docMk/>
            <pc:sldMk cId="2048039970" sldId="500"/>
            <ac:spMk id="4" creationId="{5F20D229-15AC-479A-B26B-7DF3C8825DE3}"/>
          </ac:spMkLst>
        </pc:spChg>
        <pc:spChg chg="del">
          <ac:chgData name="Phyllipe Lima" userId="afbdb2a7827722fd" providerId="LiveId" clId="{82E1467B-ACF6-447B-ABF8-67A22C91D71F}" dt="2020-04-20T02:34:11.986" v="6274" actId="478"/>
          <ac:spMkLst>
            <pc:docMk/>
            <pc:sldMk cId="2048039970" sldId="500"/>
            <ac:spMk id="10" creationId="{AD733C57-F3CE-482D-B9EF-4AA54EBE733C}"/>
          </ac:spMkLst>
        </pc:spChg>
        <pc:spChg chg="mod">
          <ac:chgData name="Phyllipe Lima" userId="afbdb2a7827722fd" providerId="LiveId" clId="{82E1467B-ACF6-447B-ABF8-67A22C91D71F}" dt="2020-04-20T02:35:32.626" v="6407" actId="20577"/>
          <ac:spMkLst>
            <pc:docMk/>
            <pc:sldMk cId="2048039970" sldId="500"/>
            <ac:spMk id="14" creationId="{D834C7F2-29D6-4AC0-A328-E2D98A6F17BE}"/>
          </ac:spMkLst>
        </pc:spChg>
        <pc:picChg chg="del">
          <ac:chgData name="Phyllipe Lima" userId="afbdb2a7827722fd" providerId="LiveId" clId="{82E1467B-ACF6-447B-ABF8-67A22C91D71F}" dt="2020-04-20T02:34:05.075" v="6272" actId="478"/>
          <ac:picMkLst>
            <pc:docMk/>
            <pc:sldMk cId="2048039970" sldId="500"/>
            <ac:picMk id="11" creationId="{87CD545B-CBE3-4C8C-917F-678313A89851}"/>
          </ac:picMkLst>
        </pc:picChg>
        <pc:picChg chg="del mod">
          <ac:chgData name="Phyllipe Lima" userId="afbdb2a7827722fd" providerId="LiveId" clId="{82E1467B-ACF6-447B-ABF8-67A22C91D71F}" dt="2020-04-20T02:34:02.906" v="6270" actId="478"/>
          <ac:picMkLst>
            <pc:docMk/>
            <pc:sldMk cId="2048039970" sldId="500"/>
            <ac:picMk id="6146" creationId="{BD16D68A-ED36-4A4C-A212-0AE2B46880A8}"/>
          </ac:picMkLst>
        </pc:picChg>
        <pc:picChg chg="add del">
          <ac:chgData name="Phyllipe Lima" userId="afbdb2a7827722fd" providerId="LiveId" clId="{82E1467B-ACF6-447B-ABF8-67A22C91D71F}" dt="2020-04-20T02:34:02.228" v="6268" actId="478"/>
          <ac:picMkLst>
            <pc:docMk/>
            <pc:sldMk cId="2048039970" sldId="500"/>
            <ac:picMk id="8194" creationId="{0FE103C2-7489-4EE6-85A0-C63AE9C6A34A}"/>
          </ac:picMkLst>
        </pc:picChg>
        <pc:picChg chg="add mod">
          <ac:chgData name="Phyllipe Lima" userId="afbdb2a7827722fd" providerId="LiveId" clId="{82E1467B-ACF6-447B-ABF8-67A22C91D71F}" dt="2020-04-20T02:35:37.960" v="6410" actId="1076"/>
          <ac:picMkLst>
            <pc:docMk/>
            <pc:sldMk cId="2048039970" sldId="500"/>
            <ac:picMk id="8196" creationId="{43201E57-E18B-4BA4-B269-EF6F654376AE}"/>
          </ac:picMkLst>
        </pc:picChg>
        <pc:cxnChg chg="del">
          <ac:chgData name="Phyllipe Lima" userId="afbdb2a7827722fd" providerId="LiveId" clId="{82E1467B-ACF6-447B-ABF8-67A22C91D71F}" dt="2020-04-20T02:34:12.978" v="6275" actId="478"/>
          <ac:cxnSpMkLst>
            <pc:docMk/>
            <pc:sldMk cId="2048039970" sldId="500"/>
            <ac:cxnSpMk id="12" creationId="{3CC1AE10-A7B0-44D3-8678-52717FB5433C}"/>
          </ac:cxnSpMkLst>
        </pc:cxnChg>
      </pc:sldChg>
      <pc:sldChg chg="delSp modSp add mod modAnim">
        <pc:chgData name="Phyllipe Lima" userId="afbdb2a7827722fd" providerId="LiveId" clId="{82E1467B-ACF6-447B-ABF8-67A22C91D71F}" dt="2020-04-20T03:03:56.997" v="6715" actId="20577"/>
        <pc:sldMkLst>
          <pc:docMk/>
          <pc:sldMk cId="2925144166" sldId="501"/>
        </pc:sldMkLst>
        <pc:spChg chg="mod">
          <ac:chgData name="Phyllipe Lima" userId="afbdb2a7827722fd" providerId="LiveId" clId="{82E1467B-ACF6-447B-ABF8-67A22C91D71F}" dt="2020-04-20T02:36:17.390" v="6460" actId="20577"/>
          <ac:spMkLst>
            <pc:docMk/>
            <pc:sldMk cId="2925144166" sldId="501"/>
            <ac:spMk id="2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3:03:56.997" v="6715" actId="20577"/>
          <ac:spMkLst>
            <pc:docMk/>
            <pc:sldMk cId="2925144166" sldId="501"/>
            <ac:spMk id="14" creationId="{D834C7F2-29D6-4AC0-A328-E2D98A6F17BE}"/>
          </ac:spMkLst>
        </pc:spChg>
        <pc:picChg chg="del">
          <ac:chgData name="Phyllipe Lima" userId="afbdb2a7827722fd" providerId="LiveId" clId="{82E1467B-ACF6-447B-ABF8-67A22C91D71F}" dt="2020-04-20T02:36:36.679" v="6461" actId="478"/>
          <ac:picMkLst>
            <pc:docMk/>
            <pc:sldMk cId="2925144166" sldId="501"/>
            <ac:picMk id="8196" creationId="{43201E57-E18B-4BA4-B269-EF6F654376AE}"/>
          </ac:picMkLst>
        </pc:picChg>
      </pc:sldChg>
      <pc:sldChg chg="addSp delSp modSp add mod delAnim modAnim">
        <pc:chgData name="Phyllipe Lima" userId="afbdb2a7827722fd" providerId="LiveId" clId="{82E1467B-ACF6-447B-ABF8-67A22C91D71F}" dt="2020-04-20T03:04:57.937" v="6784" actId="14100"/>
        <pc:sldMkLst>
          <pc:docMk/>
          <pc:sldMk cId="3482570467" sldId="502"/>
        </pc:sldMkLst>
        <pc:spChg chg="add mod">
          <ac:chgData name="Phyllipe Lima" userId="afbdb2a7827722fd" providerId="LiveId" clId="{82E1467B-ACF6-447B-ABF8-67A22C91D71F}" dt="2020-04-20T03:04:30.034" v="6723" actId="208"/>
          <ac:spMkLst>
            <pc:docMk/>
            <pc:sldMk cId="3482570467" sldId="502"/>
            <ac:spMk id="9" creationId="{ECC468EA-B823-4D33-9DB7-30660E8DF08C}"/>
          </ac:spMkLst>
        </pc:spChg>
        <pc:spChg chg="add mod">
          <ac:chgData name="Phyllipe Lima" userId="afbdb2a7827722fd" providerId="LiveId" clId="{82E1467B-ACF6-447B-ABF8-67A22C91D71F}" dt="2020-04-20T03:04:57.937" v="6784" actId="14100"/>
          <ac:spMkLst>
            <pc:docMk/>
            <pc:sldMk cId="3482570467" sldId="502"/>
            <ac:spMk id="10" creationId="{D83434FD-3A00-4102-8EF2-EA2527AEDF78}"/>
          </ac:spMkLst>
        </pc:spChg>
        <pc:spChg chg="del">
          <ac:chgData name="Phyllipe Lima" userId="afbdb2a7827722fd" providerId="LiveId" clId="{82E1467B-ACF6-447B-ABF8-67A22C91D71F}" dt="2020-04-20T03:04:05.726" v="6717" actId="478"/>
          <ac:spMkLst>
            <pc:docMk/>
            <pc:sldMk cId="3482570467" sldId="502"/>
            <ac:spMk id="14" creationId="{D834C7F2-29D6-4AC0-A328-E2D98A6F17BE}"/>
          </ac:spMkLst>
        </pc:spChg>
        <pc:picChg chg="add">
          <ac:chgData name="Phyllipe Lima" userId="afbdb2a7827722fd" providerId="LiveId" clId="{82E1467B-ACF6-447B-ABF8-67A22C91D71F}" dt="2020-04-20T03:04:07.089" v="6718"/>
          <ac:picMkLst>
            <pc:docMk/>
            <pc:sldMk cId="3482570467" sldId="502"/>
            <ac:picMk id="3" creationId="{67C574A5-BC0C-4285-A815-B55874654BA1}"/>
          </ac:picMkLst>
        </pc:picChg>
      </pc:sldChg>
      <pc:sldChg chg="addSp delSp modSp add mod modAnim">
        <pc:chgData name="Phyllipe Lima" userId="afbdb2a7827722fd" providerId="LiveId" clId="{82E1467B-ACF6-447B-ABF8-67A22C91D71F}" dt="2020-04-20T03:08:40.679" v="7083" actId="14100"/>
        <pc:sldMkLst>
          <pc:docMk/>
          <pc:sldMk cId="3513124304" sldId="503"/>
        </pc:sldMkLst>
        <pc:spChg chg="mod">
          <ac:chgData name="Phyllipe Lima" userId="afbdb2a7827722fd" providerId="LiveId" clId="{82E1467B-ACF6-447B-ABF8-67A22C91D71F}" dt="2020-04-20T03:08:40.679" v="7083" actId="14100"/>
          <ac:spMkLst>
            <pc:docMk/>
            <pc:sldMk cId="3513124304" sldId="503"/>
            <ac:spMk id="9" creationId="{ECC468EA-B823-4D33-9DB7-30660E8DF08C}"/>
          </ac:spMkLst>
        </pc:spChg>
        <pc:spChg chg="mod">
          <ac:chgData name="Phyllipe Lima" userId="afbdb2a7827722fd" providerId="LiveId" clId="{82E1467B-ACF6-447B-ABF8-67A22C91D71F}" dt="2020-04-20T03:07:22.458" v="7082" actId="27636"/>
          <ac:spMkLst>
            <pc:docMk/>
            <pc:sldMk cId="3513124304" sldId="503"/>
            <ac:spMk id="10" creationId="{D83434FD-3A00-4102-8EF2-EA2527AEDF78}"/>
          </ac:spMkLst>
        </pc:spChg>
        <pc:picChg chg="del">
          <ac:chgData name="Phyllipe Lima" userId="afbdb2a7827722fd" providerId="LiveId" clId="{82E1467B-ACF6-447B-ABF8-67A22C91D71F}" dt="2020-04-20T03:05:38.327" v="6786" actId="478"/>
          <ac:picMkLst>
            <pc:docMk/>
            <pc:sldMk cId="3513124304" sldId="503"/>
            <ac:picMk id="3" creationId="{67C574A5-BC0C-4285-A815-B55874654BA1}"/>
          </ac:picMkLst>
        </pc:picChg>
        <pc:picChg chg="add mod ord modCrop">
          <ac:chgData name="Phyllipe Lima" userId="afbdb2a7827722fd" providerId="LiveId" clId="{82E1467B-ACF6-447B-ABF8-67A22C91D71F}" dt="2020-04-20T03:07:19.445" v="7080" actId="732"/>
          <ac:picMkLst>
            <pc:docMk/>
            <pc:sldMk cId="3513124304" sldId="503"/>
            <ac:picMk id="4" creationId="{FBF40B4B-2F71-4C62-9B74-6951AC28D0A5}"/>
          </ac:picMkLst>
        </pc:picChg>
      </pc:sldChg>
      <pc:sldChg chg="addSp delSp modSp add mod modAnim">
        <pc:chgData name="Phyllipe Lima" userId="afbdb2a7827722fd" providerId="LiveId" clId="{82E1467B-ACF6-447B-ABF8-67A22C91D71F}" dt="2020-04-20T03:21:24.431" v="7356" actId="1076"/>
        <pc:sldMkLst>
          <pc:docMk/>
          <pc:sldMk cId="477311540" sldId="504"/>
        </pc:sldMkLst>
        <pc:spChg chg="mod">
          <ac:chgData name="Phyllipe Lima" userId="afbdb2a7827722fd" providerId="LiveId" clId="{82E1467B-ACF6-447B-ABF8-67A22C91D71F}" dt="2020-04-20T03:18:23.318" v="7184" actId="20577"/>
          <ac:spMkLst>
            <pc:docMk/>
            <pc:sldMk cId="477311540" sldId="504"/>
            <ac:spMk id="2" creationId="{00000000-0000-0000-0000-000000000000}"/>
          </ac:spMkLst>
        </pc:spChg>
        <pc:spChg chg="del">
          <ac:chgData name="Phyllipe Lima" userId="afbdb2a7827722fd" providerId="LiveId" clId="{82E1467B-ACF6-447B-ABF8-67A22C91D71F}" dt="2020-04-20T03:18:48.094" v="7268" actId="478"/>
          <ac:spMkLst>
            <pc:docMk/>
            <pc:sldMk cId="477311540" sldId="504"/>
            <ac:spMk id="9" creationId="{ECC468EA-B823-4D33-9DB7-30660E8DF08C}"/>
          </ac:spMkLst>
        </pc:spChg>
        <pc:spChg chg="mod">
          <ac:chgData name="Phyllipe Lima" userId="afbdb2a7827722fd" providerId="LiveId" clId="{82E1467B-ACF6-447B-ABF8-67A22C91D71F}" dt="2020-04-20T03:21:18.430" v="7355" actId="20577"/>
          <ac:spMkLst>
            <pc:docMk/>
            <pc:sldMk cId="477311540" sldId="504"/>
            <ac:spMk id="10" creationId="{D83434FD-3A00-4102-8EF2-EA2527AEDF78}"/>
          </ac:spMkLst>
        </pc:spChg>
        <pc:spChg chg="add mod">
          <ac:chgData name="Phyllipe Lima" userId="afbdb2a7827722fd" providerId="LiveId" clId="{82E1467B-ACF6-447B-ABF8-67A22C91D71F}" dt="2020-04-20T03:21:24.431" v="7356" actId="1076"/>
          <ac:spMkLst>
            <pc:docMk/>
            <pc:sldMk cId="477311540" sldId="504"/>
            <ac:spMk id="11" creationId="{1E120648-1A9F-4645-82BB-FF1E22879A41}"/>
          </ac:spMkLst>
        </pc:spChg>
        <pc:picChg chg="add mod">
          <ac:chgData name="Phyllipe Lima" userId="afbdb2a7827722fd" providerId="LiveId" clId="{82E1467B-ACF6-447B-ABF8-67A22C91D71F}" dt="2020-04-20T03:21:24.431" v="7356" actId="1076"/>
          <ac:picMkLst>
            <pc:docMk/>
            <pc:sldMk cId="477311540" sldId="504"/>
            <ac:picMk id="3" creationId="{80962F83-B6A2-43AF-B20D-1C29C4825686}"/>
          </ac:picMkLst>
        </pc:picChg>
        <pc:picChg chg="del">
          <ac:chgData name="Phyllipe Lima" userId="afbdb2a7827722fd" providerId="LiveId" clId="{82E1467B-ACF6-447B-ABF8-67A22C91D71F}" dt="2020-04-20T03:18:46.613" v="7267" actId="478"/>
          <ac:picMkLst>
            <pc:docMk/>
            <pc:sldMk cId="477311540" sldId="504"/>
            <ac:picMk id="4" creationId="{FBF40B4B-2F71-4C62-9B74-6951AC28D0A5}"/>
          </ac:picMkLst>
        </pc:picChg>
        <pc:picChg chg="add del mod">
          <ac:chgData name="Phyllipe Lima" userId="afbdb2a7827722fd" providerId="LiveId" clId="{82E1467B-ACF6-447B-ABF8-67A22C91D71F}" dt="2020-04-20T03:20:46.385" v="7280" actId="478"/>
          <ac:picMkLst>
            <pc:docMk/>
            <pc:sldMk cId="477311540" sldId="504"/>
            <ac:picMk id="12" creationId="{730307FA-6DC5-42A0-9F5C-F5C44C5A33B4}"/>
          </ac:picMkLst>
        </pc:picChg>
      </pc:sldChg>
      <pc:sldChg chg="addSp delSp modSp add mod modAnim">
        <pc:chgData name="Phyllipe Lima" userId="afbdb2a7827722fd" providerId="LiveId" clId="{82E1467B-ACF6-447B-ABF8-67A22C91D71F}" dt="2020-04-20T03:24:36.922" v="7833" actId="1076"/>
        <pc:sldMkLst>
          <pc:docMk/>
          <pc:sldMk cId="1434910744" sldId="505"/>
        </pc:sldMkLst>
        <pc:spChg chg="mod">
          <ac:chgData name="Phyllipe Lima" userId="afbdb2a7827722fd" providerId="LiveId" clId="{82E1467B-ACF6-447B-ABF8-67A22C91D71F}" dt="2020-04-20T03:22:11.269" v="7392" actId="20577"/>
          <ac:spMkLst>
            <pc:docMk/>
            <pc:sldMk cId="1434910744" sldId="505"/>
            <ac:spMk id="10" creationId="{D83434FD-3A00-4102-8EF2-EA2527AEDF78}"/>
          </ac:spMkLst>
        </pc:spChg>
        <pc:spChg chg="del">
          <ac:chgData name="Phyllipe Lima" userId="afbdb2a7827722fd" providerId="LiveId" clId="{82E1467B-ACF6-447B-ABF8-67A22C91D71F}" dt="2020-04-20T03:22:14.122" v="7394" actId="478"/>
          <ac:spMkLst>
            <pc:docMk/>
            <pc:sldMk cId="1434910744" sldId="505"/>
            <ac:spMk id="11" creationId="{1E120648-1A9F-4645-82BB-FF1E22879A41}"/>
          </ac:spMkLst>
        </pc:spChg>
        <pc:spChg chg="add mod">
          <ac:chgData name="Phyllipe Lima" userId="afbdb2a7827722fd" providerId="LiveId" clId="{82E1467B-ACF6-447B-ABF8-67A22C91D71F}" dt="2020-04-20T03:24:34.282" v="7832" actId="1076"/>
          <ac:spMkLst>
            <pc:docMk/>
            <pc:sldMk cId="1434910744" sldId="505"/>
            <ac:spMk id="12" creationId="{F831B35C-26D5-4DCE-80E1-3FD115C91769}"/>
          </ac:spMkLst>
        </pc:spChg>
        <pc:spChg chg="add mod">
          <ac:chgData name="Phyllipe Lima" userId="afbdb2a7827722fd" providerId="LiveId" clId="{82E1467B-ACF6-447B-ABF8-67A22C91D71F}" dt="2020-04-20T03:24:36.922" v="7833" actId="1076"/>
          <ac:spMkLst>
            <pc:docMk/>
            <pc:sldMk cId="1434910744" sldId="505"/>
            <ac:spMk id="13" creationId="{84949441-82B5-4103-AA97-FB984D8671BA}"/>
          </ac:spMkLst>
        </pc:spChg>
        <pc:picChg chg="del">
          <ac:chgData name="Phyllipe Lima" userId="afbdb2a7827722fd" providerId="LiveId" clId="{82E1467B-ACF6-447B-ABF8-67A22C91D71F}" dt="2020-04-20T03:22:13.112" v="7393" actId="478"/>
          <ac:picMkLst>
            <pc:docMk/>
            <pc:sldMk cId="1434910744" sldId="505"/>
            <ac:picMk id="3" creationId="{80962F83-B6A2-43AF-B20D-1C29C4825686}"/>
          </ac:picMkLst>
        </pc:picChg>
        <pc:picChg chg="add mod">
          <ac:chgData name="Phyllipe Lima" userId="afbdb2a7827722fd" providerId="LiveId" clId="{82E1467B-ACF6-447B-ABF8-67A22C91D71F}" dt="2020-04-20T03:24:34.282" v="7832" actId="1076"/>
          <ac:picMkLst>
            <pc:docMk/>
            <pc:sldMk cId="1434910744" sldId="505"/>
            <ac:picMk id="4" creationId="{6FAFBCE6-96AF-4E7A-B772-CEA6BA357E9B}"/>
          </ac:picMkLst>
        </pc:picChg>
      </pc:sldChg>
      <pc:sldChg chg="addSp delSp modSp add mod delAnim modAnim">
        <pc:chgData name="Phyllipe Lima" userId="afbdb2a7827722fd" providerId="LiveId" clId="{82E1467B-ACF6-447B-ABF8-67A22C91D71F}" dt="2020-04-20T03:28:15.765" v="8066"/>
        <pc:sldMkLst>
          <pc:docMk/>
          <pc:sldMk cId="320858816" sldId="506"/>
        </pc:sldMkLst>
        <pc:spChg chg="mod">
          <ac:chgData name="Phyllipe Lima" userId="afbdb2a7827722fd" providerId="LiveId" clId="{82E1467B-ACF6-447B-ABF8-67A22C91D71F}" dt="2020-04-20T03:25:46.309" v="7965" actId="20577"/>
          <ac:spMkLst>
            <pc:docMk/>
            <pc:sldMk cId="320858816" sldId="506"/>
            <ac:spMk id="10" creationId="{D83434FD-3A00-4102-8EF2-EA2527AEDF78}"/>
          </ac:spMkLst>
        </pc:spChg>
        <pc:spChg chg="add del">
          <ac:chgData name="Phyllipe Lima" userId="afbdb2a7827722fd" providerId="LiveId" clId="{82E1467B-ACF6-447B-ABF8-67A22C91D71F}" dt="2020-04-20T03:28:15.765" v="8066"/>
          <ac:spMkLst>
            <pc:docMk/>
            <pc:sldMk cId="320858816" sldId="506"/>
            <ac:spMk id="11" creationId="{A2CB812F-972C-435D-9EA2-0A3CC59C2AF5}"/>
          </ac:spMkLst>
        </pc:spChg>
        <pc:spChg chg="del">
          <ac:chgData name="Phyllipe Lima" userId="afbdb2a7827722fd" providerId="LiveId" clId="{82E1467B-ACF6-447B-ABF8-67A22C91D71F}" dt="2020-04-20T03:24:50.878" v="7836" actId="478"/>
          <ac:spMkLst>
            <pc:docMk/>
            <pc:sldMk cId="320858816" sldId="506"/>
            <ac:spMk id="12" creationId="{F831B35C-26D5-4DCE-80E1-3FD115C91769}"/>
          </ac:spMkLst>
        </pc:spChg>
        <pc:spChg chg="del">
          <ac:chgData name="Phyllipe Lima" userId="afbdb2a7827722fd" providerId="LiveId" clId="{82E1467B-ACF6-447B-ABF8-67A22C91D71F}" dt="2020-04-20T03:25:48.610" v="7966" actId="478"/>
          <ac:spMkLst>
            <pc:docMk/>
            <pc:sldMk cId="320858816" sldId="506"/>
            <ac:spMk id="13" creationId="{84949441-82B5-4103-AA97-FB984D8671BA}"/>
          </ac:spMkLst>
        </pc:spChg>
        <pc:picChg chg="del">
          <ac:chgData name="Phyllipe Lima" userId="afbdb2a7827722fd" providerId="LiveId" clId="{82E1467B-ACF6-447B-ABF8-67A22C91D71F}" dt="2020-04-20T03:24:49.997" v="7835" actId="478"/>
          <ac:picMkLst>
            <pc:docMk/>
            <pc:sldMk cId="320858816" sldId="506"/>
            <ac:picMk id="4" creationId="{6FAFBCE6-96AF-4E7A-B772-CEA6BA357E9B}"/>
          </ac:picMkLst>
        </pc:picChg>
      </pc:sldChg>
      <pc:sldChg chg="addSp modSp add mod modAnim">
        <pc:chgData name="Phyllipe Lima" userId="afbdb2a7827722fd" providerId="LiveId" clId="{82E1467B-ACF6-447B-ABF8-67A22C91D71F}" dt="2020-04-20T03:33:16.141" v="8526" actId="20577"/>
        <pc:sldMkLst>
          <pc:docMk/>
          <pc:sldMk cId="2268130892" sldId="507"/>
        </pc:sldMkLst>
        <pc:spChg chg="mod">
          <ac:chgData name="Phyllipe Lima" userId="afbdb2a7827722fd" providerId="LiveId" clId="{82E1467B-ACF6-447B-ABF8-67A22C91D71F}" dt="2020-04-20T03:33:16.141" v="8526" actId="20577"/>
          <ac:spMkLst>
            <pc:docMk/>
            <pc:sldMk cId="2268130892" sldId="507"/>
            <ac:spMk id="2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3:26:41.502" v="8054" actId="20577"/>
          <ac:spMkLst>
            <pc:docMk/>
            <pc:sldMk cId="2268130892" sldId="507"/>
            <ac:spMk id="10" creationId="{D83434FD-3A00-4102-8EF2-EA2527AEDF78}"/>
          </ac:spMkLst>
        </pc:spChg>
        <pc:spChg chg="add mod">
          <ac:chgData name="Phyllipe Lima" userId="afbdb2a7827722fd" providerId="LiveId" clId="{82E1467B-ACF6-447B-ABF8-67A22C91D71F}" dt="2020-04-20T03:28:59.022" v="8120" actId="114"/>
          <ac:spMkLst>
            <pc:docMk/>
            <pc:sldMk cId="2268130892" sldId="507"/>
            <ac:spMk id="11" creationId="{1C05E830-116F-4924-AFD5-2268982F09B3}"/>
          </ac:spMkLst>
        </pc:spChg>
        <pc:picChg chg="add mod modCrop">
          <ac:chgData name="Phyllipe Lima" userId="afbdb2a7827722fd" providerId="LiveId" clId="{82E1467B-ACF6-447B-ABF8-67A22C91D71F}" dt="2020-04-20T03:28:07.136" v="8063" actId="1076"/>
          <ac:picMkLst>
            <pc:docMk/>
            <pc:sldMk cId="2268130892" sldId="507"/>
            <ac:picMk id="3" creationId="{A54AD5A4-C54E-4FBD-B68D-585D88732487}"/>
          </ac:picMkLst>
        </pc:picChg>
        <pc:picChg chg="add mod modCrop">
          <ac:chgData name="Phyllipe Lima" userId="afbdb2a7827722fd" providerId="LiveId" clId="{82E1467B-ACF6-447B-ABF8-67A22C91D71F}" dt="2020-04-20T03:28:09.452" v="8064" actId="1076"/>
          <ac:picMkLst>
            <pc:docMk/>
            <pc:sldMk cId="2268130892" sldId="507"/>
            <ac:picMk id="4" creationId="{70857348-B8F4-4E11-9BBE-A4A2619C4E9F}"/>
          </ac:picMkLst>
        </pc:picChg>
      </pc:sldChg>
      <pc:sldChg chg="delSp modSp add mod modAnim">
        <pc:chgData name="Phyllipe Lima" userId="afbdb2a7827722fd" providerId="LiveId" clId="{82E1467B-ACF6-447B-ABF8-67A22C91D71F}" dt="2020-04-20T03:33:20.299" v="8527"/>
        <pc:sldMkLst>
          <pc:docMk/>
          <pc:sldMk cId="4143148107" sldId="508"/>
        </pc:sldMkLst>
        <pc:spChg chg="mod">
          <ac:chgData name="Phyllipe Lima" userId="afbdb2a7827722fd" providerId="LiveId" clId="{82E1467B-ACF6-447B-ABF8-67A22C91D71F}" dt="2020-04-20T03:33:20.299" v="8527"/>
          <ac:spMkLst>
            <pc:docMk/>
            <pc:sldMk cId="4143148107" sldId="508"/>
            <ac:spMk id="2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3:31:54.589" v="8481" actId="20577"/>
          <ac:spMkLst>
            <pc:docMk/>
            <pc:sldMk cId="4143148107" sldId="508"/>
            <ac:spMk id="10" creationId="{D83434FD-3A00-4102-8EF2-EA2527AEDF78}"/>
          </ac:spMkLst>
        </pc:spChg>
        <pc:spChg chg="del mod">
          <ac:chgData name="Phyllipe Lima" userId="afbdb2a7827722fd" providerId="LiveId" clId="{82E1467B-ACF6-447B-ABF8-67A22C91D71F}" dt="2020-04-20T03:29:26.009" v="8125" actId="478"/>
          <ac:spMkLst>
            <pc:docMk/>
            <pc:sldMk cId="4143148107" sldId="508"/>
            <ac:spMk id="11" creationId="{1C05E830-116F-4924-AFD5-2268982F09B3}"/>
          </ac:spMkLst>
        </pc:spChg>
        <pc:picChg chg="del">
          <ac:chgData name="Phyllipe Lima" userId="afbdb2a7827722fd" providerId="LiveId" clId="{82E1467B-ACF6-447B-ABF8-67A22C91D71F}" dt="2020-04-20T03:29:22.630" v="8123" actId="478"/>
          <ac:picMkLst>
            <pc:docMk/>
            <pc:sldMk cId="4143148107" sldId="508"/>
            <ac:picMk id="3" creationId="{A54AD5A4-C54E-4FBD-B68D-585D88732487}"/>
          </ac:picMkLst>
        </pc:picChg>
        <pc:picChg chg="del">
          <ac:chgData name="Phyllipe Lima" userId="afbdb2a7827722fd" providerId="LiveId" clId="{82E1467B-ACF6-447B-ABF8-67A22C91D71F}" dt="2020-04-20T03:29:21.300" v="8122" actId="478"/>
          <ac:picMkLst>
            <pc:docMk/>
            <pc:sldMk cId="4143148107" sldId="508"/>
            <ac:picMk id="4" creationId="{70857348-B8F4-4E11-9BBE-A4A2619C4E9F}"/>
          </ac:picMkLst>
        </pc:picChg>
      </pc:sldChg>
      <pc:sldChg chg="modSp add mod modAnim">
        <pc:chgData name="Phyllipe Lima" userId="afbdb2a7827722fd" providerId="LiveId" clId="{82E1467B-ACF6-447B-ABF8-67A22C91D71F}" dt="2020-04-20T04:00:30.930" v="9526" actId="1076"/>
        <pc:sldMkLst>
          <pc:docMk/>
          <pc:sldMk cId="2365859724" sldId="509"/>
        </pc:sldMkLst>
        <pc:spChg chg="mod">
          <ac:chgData name="Phyllipe Lima" userId="afbdb2a7827722fd" providerId="LiveId" clId="{82E1467B-ACF6-447B-ABF8-67A22C91D71F}" dt="2020-04-20T04:00:26.549" v="9525" actId="1076"/>
          <ac:spMkLst>
            <pc:docMk/>
            <pc:sldMk cId="2365859724" sldId="509"/>
            <ac:spMk id="2" creationId="{00000000-0000-0000-0000-000000000000}"/>
          </ac:spMkLst>
        </pc:spChg>
        <pc:spChg chg="mod">
          <ac:chgData name="Phyllipe Lima" userId="afbdb2a7827722fd" providerId="LiveId" clId="{82E1467B-ACF6-447B-ABF8-67A22C91D71F}" dt="2020-04-20T04:00:30.930" v="9526" actId="1076"/>
          <ac:spMkLst>
            <pc:docMk/>
            <pc:sldMk cId="2365859724" sldId="509"/>
            <ac:spMk id="10" creationId="{D83434FD-3A00-4102-8EF2-EA2527AEDF78}"/>
          </ac:spMkLst>
        </pc:spChg>
      </pc:sldChg>
    </pc:docChg>
  </pc:docChgLst>
  <pc:docChgLst>
    <pc:chgData name="Phyllipe Lima" userId="afbdb2a7827722fd" providerId="LiveId" clId="{2D9986BE-BE3D-4DE2-9B73-82FF46F16BFA}"/>
    <pc:docChg chg="modSld">
      <pc:chgData name="Phyllipe Lima" userId="afbdb2a7827722fd" providerId="LiveId" clId="{2D9986BE-BE3D-4DE2-9B73-82FF46F16BFA}" dt="2020-11-13T20:59:56.852" v="1" actId="20577"/>
      <pc:docMkLst>
        <pc:docMk/>
      </pc:docMkLst>
      <pc:sldChg chg="modSp">
        <pc:chgData name="Phyllipe Lima" userId="afbdb2a7827722fd" providerId="LiveId" clId="{2D9986BE-BE3D-4DE2-9B73-82FF46F16BFA}" dt="2020-11-13T20:59:56.852" v="1" actId="20577"/>
        <pc:sldMkLst>
          <pc:docMk/>
          <pc:sldMk cId="1759428865" sldId="609"/>
        </pc:sldMkLst>
        <pc:spChg chg="mod">
          <ac:chgData name="Phyllipe Lima" userId="afbdb2a7827722fd" providerId="LiveId" clId="{2D9986BE-BE3D-4DE2-9B73-82FF46F16BFA}" dt="2020-11-13T20:59:56.852" v="1" actId="20577"/>
          <ac:spMkLst>
            <pc:docMk/>
            <pc:sldMk cId="1759428865" sldId="609"/>
            <ac:spMk id="20" creationId="{E7348EF6-F717-4B64-81C8-C8EE326948A3}"/>
          </ac:spMkLst>
        </pc:spChg>
      </pc:sldChg>
    </pc:docChg>
  </pc:docChgLst>
  <pc:docChgLst>
    <pc:chgData name="Chris Lima" userId="b5ea056ce2397b48" providerId="LiveId" clId="{4DFC1C13-FF48-4065-9CB4-78E62ADC6757}"/>
    <pc:docChg chg="custSel delSld modSld">
      <pc:chgData name="Chris Lima" userId="b5ea056ce2397b48" providerId="LiveId" clId="{4DFC1C13-FF48-4065-9CB4-78E62ADC6757}" dt="2022-03-01T16:54:04.334" v="18"/>
      <pc:docMkLst>
        <pc:docMk/>
      </pc:docMkLst>
      <pc:sldChg chg="modSp mod">
        <pc:chgData name="Chris Lima" userId="b5ea056ce2397b48" providerId="LiveId" clId="{4DFC1C13-FF48-4065-9CB4-78E62ADC6757}" dt="2022-03-01T16:54:04.334" v="18"/>
        <pc:sldMkLst>
          <pc:docMk/>
          <pc:sldMk cId="1975627203" sldId="257"/>
        </pc:sldMkLst>
        <pc:spChg chg="mod">
          <ac:chgData name="Chris Lima" userId="b5ea056ce2397b48" providerId="LiveId" clId="{4DFC1C13-FF48-4065-9CB4-78E62ADC6757}" dt="2022-03-01T16:54:04.334" v="18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4DFC1C13-FF48-4065-9CB4-78E62ADC6757}" dt="2022-03-01T16:31:03.349" v="11" actId="20577"/>
        <pc:sldMkLst>
          <pc:docMk/>
          <pc:sldMk cId="1708451728" sldId="259"/>
        </pc:sldMkLst>
        <pc:spChg chg="mod">
          <ac:chgData name="Chris Lima" userId="b5ea056ce2397b48" providerId="LiveId" clId="{4DFC1C13-FF48-4065-9CB4-78E62ADC6757}" dt="2022-03-01T16:31:03.349" v="11" actId="20577"/>
          <ac:spMkLst>
            <pc:docMk/>
            <pc:sldMk cId="1708451728" sldId="259"/>
            <ac:spMk id="2" creationId="{00000000-0000-0000-0000-000000000000}"/>
          </ac:spMkLst>
        </pc:spChg>
      </pc:sldChg>
      <pc:sldChg chg="modSp mod">
        <pc:chgData name="Chris Lima" userId="b5ea056ce2397b48" providerId="LiveId" clId="{4DFC1C13-FF48-4065-9CB4-78E62ADC6757}" dt="2022-03-01T16:31:13.946" v="14" actId="20577"/>
        <pc:sldMkLst>
          <pc:docMk/>
          <pc:sldMk cId="1792216109" sldId="304"/>
        </pc:sldMkLst>
        <pc:spChg chg="mod">
          <ac:chgData name="Chris Lima" userId="b5ea056ce2397b48" providerId="LiveId" clId="{4DFC1C13-FF48-4065-9CB4-78E62ADC6757}" dt="2022-03-01T16:31:13.946" v="14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Sp mod">
        <pc:chgData name="Chris Lima" userId="b5ea056ce2397b48" providerId="LiveId" clId="{4DFC1C13-FF48-4065-9CB4-78E62ADC6757}" dt="2022-03-01T16:31:21.365" v="17" actId="478"/>
        <pc:sldMkLst>
          <pc:docMk/>
          <pc:sldMk cId="3771346874" sldId="418"/>
        </pc:sldMkLst>
        <pc:spChg chg="del">
          <ac:chgData name="Chris Lima" userId="b5ea056ce2397b48" providerId="LiveId" clId="{4DFC1C13-FF48-4065-9CB4-78E62ADC6757}" dt="2022-03-01T16:31:21.365" v="17" actId="478"/>
          <ac:spMkLst>
            <pc:docMk/>
            <pc:sldMk cId="3771346874" sldId="418"/>
            <ac:spMk id="9" creationId="{395493F0-C6FA-D84B-BB2A-1ACCAFC73237}"/>
          </ac:spMkLst>
        </pc:spChg>
        <pc:picChg chg="del">
          <ac:chgData name="Chris Lima" userId="b5ea056ce2397b48" providerId="LiveId" clId="{4DFC1C13-FF48-4065-9CB4-78E62ADC6757}" dt="2022-03-01T16:31:19.111" v="16" actId="478"/>
          <ac:picMkLst>
            <pc:docMk/>
            <pc:sldMk cId="3771346874" sldId="418"/>
            <ac:picMk id="11" creationId="{801D7E2B-ACDE-4A45-9CCE-8924AD00DB50}"/>
          </ac:picMkLst>
        </pc:picChg>
      </pc:sldChg>
      <pc:sldChg chg="del">
        <pc:chgData name="Chris Lima" userId="b5ea056ce2397b48" providerId="LiveId" clId="{4DFC1C13-FF48-4065-9CB4-78E62ADC6757}" dt="2022-03-01T16:31:07.562" v="12" actId="47"/>
        <pc:sldMkLst>
          <pc:docMk/>
          <pc:sldMk cId="2212341429" sldId="571"/>
        </pc:sldMkLst>
      </pc:sldChg>
      <pc:sldChg chg="del">
        <pc:chgData name="Chris Lima" userId="b5ea056ce2397b48" providerId="LiveId" clId="{4DFC1C13-FF48-4065-9CB4-78E62ADC6757}" dt="2022-03-01T16:31:16.137" v="15" actId="47"/>
        <pc:sldMkLst>
          <pc:docMk/>
          <pc:sldMk cId="4091950194" sldId="592"/>
        </pc:sldMkLst>
      </pc:sldChg>
    </pc:docChg>
  </pc:docChgLst>
  <pc:docChgLst>
    <pc:chgData name="Phyllipe Lima" userId="afbdb2a7827722fd" providerId="LiveId" clId="{9B7944BF-3BAD-174A-ABCB-D5FD4408667F}"/>
    <pc:docChg chg="modSld">
      <pc:chgData name="Phyllipe Lima" userId="afbdb2a7827722fd" providerId="LiveId" clId="{9B7944BF-3BAD-174A-ABCB-D5FD4408667F}" dt="2020-11-13T21:19:11.449" v="0" actId="20577"/>
      <pc:docMkLst>
        <pc:docMk/>
      </pc:docMkLst>
      <pc:sldChg chg="modSp">
        <pc:chgData name="Phyllipe Lima" userId="afbdb2a7827722fd" providerId="LiveId" clId="{9B7944BF-3BAD-174A-ABCB-D5FD4408667F}" dt="2020-11-13T21:19:11.449" v="0" actId="20577"/>
        <pc:sldMkLst>
          <pc:docMk/>
          <pc:sldMk cId="425819139" sldId="610"/>
        </pc:sldMkLst>
        <pc:spChg chg="mod">
          <ac:chgData name="Phyllipe Lima" userId="afbdb2a7827722fd" providerId="LiveId" clId="{9B7944BF-3BAD-174A-ABCB-D5FD4408667F}" dt="2020-11-13T21:19:11.449" v="0" actId="20577"/>
          <ac:spMkLst>
            <pc:docMk/>
            <pc:sldMk cId="425819139" sldId="610"/>
            <ac:spMk id="20" creationId="{E7348EF6-F717-4B64-81C8-C8EE326948A3}"/>
          </ac:spMkLst>
        </pc:spChg>
      </pc:sldChg>
    </pc:docChg>
  </pc:docChgLst>
  <pc:docChgLst>
    <pc:chgData name="Phyllipe Lima" userId="afbdb2a7827722fd" providerId="LiveId" clId="{E424CE12-328B-8144-BA93-7CB28335C3F5}"/>
    <pc:docChg chg="modSld">
      <pc:chgData name="Phyllipe Lima" userId="afbdb2a7827722fd" providerId="LiveId" clId="{E424CE12-328B-8144-BA93-7CB28335C3F5}" dt="2020-08-05T23:09:40.559" v="42" actId="20577"/>
      <pc:docMkLst>
        <pc:docMk/>
      </pc:docMkLst>
      <pc:sldChg chg="modSp mod">
        <pc:chgData name="Phyllipe Lima" userId="afbdb2a7827722fd" providerId="LiveId" clId="{E424CE12-328B-8144-BA93-7CB28335C3F5}" dt="2020-08-05T23:09:40.559" v="42" actId="20577"/>
        <pc:sldMkLst>
          <pc:docMk/>
          <pc:sldMk cId="3771346874" sldId="418"/>
        </pc:sldMkLst>
        <pc:spChg chg="mod">
          <ac:chgData name="Phyllipe Lima" userId="afbdb2a7827722fd" providerId="LiveId" clId="{E424CE12-328B-8144-BA93-7CB28335C3F5}" dt="2020-08-05T23:09:40.559" v="42" actId="20577"/>
          <ac:spMkLst>
            <pc:docMk/>
            <pc:sldMk cId="3771346874" sldId="418"/>
            <ac:spMk id="10" creationId="{B49B171B-8E2E-4B50-ADB2-87B0FC0D608E}"/>
          </ac:spMkLst>
        </pc:spChg>
      </pc:sldChg>
      <pc:sldChg chg="modSp mod">
        <pc:chgData name="Phyllipe Lima" userId="afbdb2a7827722fd" providerId="LiveId" clId="{E424CE12-328B-8144-BA93-7CB28335C3F5}" dt="2020-08-05T17:12:37.780" v="13" actId="20577"/>
        <pc:sldMkLst>
          <pc:docMk/>
          <pc:sldMk cId="4091950194" sldId="592"/>
        </pc:sldMkLst>
        <pc:spChg chg="mod">
          <ac:chgData name="Phyllipe Lima" userId="afbdb2a7827722fd" providerId="LiveId" clId="{E424CE12-328B-8144-BA93-7CB28335C3F5}" dt="2020-08-05T17:12:37.780" v="13" actId="20577"/>
          <ac:spMkLst>
            <pc:docMk/>
            <pc:sldMk cId="4091950194" sldId="592"/>
            <ac:spMk id="10" creationId="{B49B171B-8E2E-4B50-ADB2-87B0FC0D608E}"/>
          </ac:spMkLst>
        </pc:spChg>
      </pc:sldChg>
    </pc:docChg>
  </pc:docChgLst>
  <pc:docChgLst>
    <pc:chgData name="Phyllipe Lima" userId="afbdb2a7827722fd" providerId="LiveId" clId="{D9134E2A-43C4-484A-9724-989ED482102B}"/>
    <pc:docChg chg="addSld delSld modSld">
      <pc:chgData name="Phyllipe Lima" userId="afbdb2a7827722fd" providerId="LiveId" clId="{D9134E2A-43C4-484A-9724-989ED482102B}" dt="2020-04-26T23:59:40.663" v="4"/>
      <pc:docMkLst>
        <pc:docMk/>
      </pc:docMkLst>
      <pc:sldChg chg="modSp mod">
        <pc:chgData name="Phyllipe Lima" userId="afbdb2a7827722fd" providerId="LiveId" clId="{D9134E2A-43C4-484A-9724-989ED482102B}" dt="2020-04-26T23:58:47.817" v="1" actId="20577"/>
        <pc:sldMkLst>
          <pc:docMk/>
          <pc:sldMk cId="1975627203" sldId="257"/>
        </pc:sldMkLst>
        <pc:spChg chg="mod">
          <ac:chgData name="Phyllipe Lima" userId="afbdb2a7827722fd" providerId="LiveId" clId="{D9134E2A-43C4-484A-9724-989ED482102B}" dt="2020-04-26T23:58:47.817" v="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Phyllipe Lima" userId="afbdb2a7827722fd" providerId="LiveId" clId="{D9134E2A-43C4-484A-9724-989ED482102B}" dt="2020-04-26T23:58:58.408" v="2" actId="47"/>
        <pc:sldMkLst>
          <pc:docMk/>
          <pc:sldMk cId="1671483140" sldId="483"/>
        </pc:sldMkLst>
      </pc:sldChg>
      <pc:sldChg chg="add">
        <pc:chgData name="Phyllipe Lima" userId="afbdb2a7827722fd" providerId="LiveId" clId="{D9134E2A-43C4-484A-9724-989ED482102B}" dt="2020-04-26T23:59:00.598" v="3"/>
        <pc:sldMkLst>
          <pc:docMk/>
          <pc:sldMk cId="1486843509" sldId="510"/>
        </pc:sldMkLst>
      </pc:sldChg>
      <pc:sldChg chg="add">
        <pc:chgData name="Phyllipe Lima" userId="afbdb2a7827722fd" providerId="LiveId" clId="{D9134E2A-43C4-484A-9724-989ED482102B}" dt="2020-04-26T23:59:40.663" v="4"/>
        <pc:sldMkLst>
          <pc:docMk/>
          <pc:sldMk cId="1690072548" sldId="511"/>
        </pc:sldMkLst>
      </pc:sldChg>
    </pc:docChg>
  </pc:docChgLst>
  <pc:docChgLst>
    <pc:chgData name="Chris Lima" userId="b5ea056ce2397b48" providerId="LiveId" clId="{13C910BD-1608-4670-866F-2529376CDD5C}"/>
    <pc:docChg chg="modSld">
      <pc:chgData name="Chris Lima" userId="b5ea056ce2397b48" providerId="LiveId" clId="{13C910BD-1608-4670-866F-2529376CDD5C}" dt="2024-05-31T11:53:48.120" v="6" actId="20577"/>
      <pc:docMkLst>
        <pc:docMk/>
      </pc:docMkLst>
      <pc:sldChg chg="modSp mod">
        <pc:chgData name="Chris Lima" userId="b5ea056ce2397b48" providerId="LiveId" clId="{13C910BD-1608-4670-866F-2529376CDD5C}" dt="2024-05-31T11:53:48.120" v="6" actId="20577"/>
        <pc:sldMkLst>
          <pc:docMk/>
          <pc:sldMk cId="1975627203" sldId="257"/>
        </pc:sldMkLst>
        <pc:spChg chg="mod">
          <ac:chgData name="Chris Lima" userId="b5ea056ce2397b48" providerId="LiveId" clId="{13C910BD-1608-4670-866F-2529376CDD5C}" dt="2024-05-31T11:53:48.120" v="6" actId="20577"/>
          <ac:spMkLst>
            <pc:docMk/>
            <pc:sldMk cId="1975627203" sldId="257"/>
            <ac:spMk id="2" creationId="{00000000-0000-0000-0000-000000000000}"/>
          </ac:spMkLst>
        </pc:spChg>
      </pc:sldChg>
    </pc:docChg>
  </pc:docChgLst>
  <pc:docChgLst>
    <pc:chgData name="Phyllipe Lima" userId="afbdb2a7827722fd" providerId="LiveId" clId="{D84D0762-E6B6-494F-9B30-F5A4125AA151}"/>
    <pc:docChg chg="custSel modSld">
      <pc:chgData name="Phyllipe Lima" userId="afbdb2a7827722fd" providerId="LiveId" clId="{D84D0762-E6B6-494F-9B30-F5A4125AA151}" dt="2020-04-27T04:59:38.618" v="74" actId="313"/>
      <pc:docMkLst>
        <pc:docMk/>
      </pc:docMkLst>
      <pc:sldChg chg="modSp modAnim">
        <pc:chgData name="Phyllipe Lima" userId="afbdb2a7827722fd" providerId="LiveId" clId="{D84D0762-E6B6-494F-9B30-F5A4125AA151}" dt="2020-04-27T04:59:38.618" v="74" actId="313"/>
        <pc:sldMkLst>
          <pc:docMk/>
          <pc:sldMk cId="2365859724" sldId="509"/>
        </pc:sldMkLst>
        <pc:spChg chg="mod">
          <ac:chgData name="Phyllipe Lima" userId="afbdb2a7827722fd" providerId="LiveId" clId="{D84D0762-E6B6-494F-9B30-F5A4125AA151}" dt="2020-04-27T04:56:29.165" v="1" actId="20577"/>
          <ac:spMkLst>
            <pc:docMk/>
            <pc:sldMk cId="2365859724" sldId="509"/>
            <ac:spMk id="2" creationId="{00000000-0000-0000-0000-000000000000}"/>
          </ac:spMkLst>
        </pc:spChg>
        <pc:spChg chg="mod">
          <ac:chgData name="Phyllipe Lima" userId="afbdb2a7827722fd" providerId="LiveId" clId="{D84D0762-E6B6-494F-9B30-F5A4125AA151}" dt="2020-04-27T04:59:38.618" v="74" actId="313"/>
          <ac:spMkLst>
            <pc:docMk/>
            <pc:sldMk cId="2365859724" sldId="509"/>
            <ac:spMk id="10" creationId="{D83434FD-3A00-4102-8EF2-EA2527AEDF78}"/>
          </ac:spMkLst>
        </pc:spChg>
      </pc:sldChg>
      <pc:sldChg chg="modSp">
        <pc:chgData name="Phyllipe Lima" userId="afbdb2a7827722fd" providerId="LiveId" clId="{D84D0762-E6B6-494F-9B30-F5A4125AA151}" dt="2020-04-27T04:59:08.182" v="3" actId="27636"/>
        <pc:sldMkLst>
          <pc:docMk/>
          <pc:sldMk cId="2782311582" sldId="513"/>
        </pc:sldMkLst>
        <pc:spChg chg="mod">
          <ac:chgData name="Phyllipe Lima" userId="afbdb2a7827722fd" providerId="LiveId" clId="{D84D0762-E6B6-494F-9B30-F5A4125AA151}" dt="2020-04-27T04:59:08.182" v="3" actId="27636"/>
          <ac:spMkLst>
            <pc:docMk/>
            <pc:sldMk cId="2782311582" sldId="513"/>
            <ac:spMk id="3" creationId="{00000000-0000-0000-0000-000000000000}"/>
          </ac:spMkLst>
        </pc:spChg>
      </pc:sldChg>
      <pc:sldChg chg="modSp">
        <pc:chgData name="Phyllipe Lima" userId="afbdb2a7827722fd" providerId="LiveId" clId="{D84D0762-E6B6-494F-9B30-F5A4125AA151}" dt="2020-04-27T04:59:08.235" v="4" actId="27636"/>
        <pc:sldMkLst>
          <pc:docMk/>
          <pc:sldMk cId="2997856828" sldId="521"/>
        </pc:sldMkLst>
        <pc:spChg chg="mod">
          <ac:chgData name="Phyllipe Lima" userId="afbdb2a7827722fd" providerId="LiveId" clId="{D84D0762-E6B6-494F-9B30-F5A4125AA151}" dt="2020-04-27T04:59:08.235" v="4" actId="27636"/>
          <ac:spMkLst>
            <pc:docMk/>
            <pc:sldMk cId="2997856828" sldId="521"/>
            <ac:spMk id="3" creationId="{00000000-0000-0000-0000-000000000000}"/>
          </ac:spMkLst>
        </pc:spChg>
      </pc:sldChg>
      <pc:sldChg chg="modSp">
        <pc:chgData name="Phyllipe Lima" userId="afbdb2a7827722fd" providerId="LiveId" clId="{D84D0762-E6B6-494F-9B30-F5A4125AA151}" dt="2020-04-27T04:59:08.266" v="5" actId="27636"/>
        <pc:sldMkLst>
          <pc:docMk/>
          <pc:sldMk cId="1558879828" sldId="522"/>
        </pc:sldMkLst>
        <pc:spChg chg="mod">
          <ac:chgData name="Phyllipe Lima" userId="afbdb2a7827722fd" providerId="LiveId" clId="{D84D0762-E6B6-494F-9B30-F5A4125AA151}" dt="2020-04-27T04:59:08.266" v="5" actId="27636"/>
          <ac:spMkLst>
            <pc:docMk/>
            <pc:sldMk cId="1558879828" sldId="522"/>
            <ac:spMk id="3" creationId="{00000000-0000-0000-0000-000000000000}"/>
          </ac:spMkLst>
        </pc:spChg>
      </pc:sldChg>
      <pc:sldChg chg="modSp">
        <pc:chgData name="Phyllipe Lima" userId="afbdb2a7827722fd" providerId="LiveId" clId="{D84D0762-E6B6-494F-9B30-F5A4125AA151}" dt="2020-04-27T04:59:08.489" v="7" actId="27636"/>
        <pc:sldMkLst>
          <pc:docMk/>
          <pc:sldMk cId="1362142976" sldId="525"/>
        </pc:sldMkLst>
        <pc:spChg chg="mod">
          <ac:chgData name="Phyllipe Lima" userId="afbdb2a7827722fd" providerId="LiveId" clId="{D84D0762-E6B6-494F-9B30-F5A4125AA151}" dt="2020-04-27T04:59:08.489" v="7" actId="27636"/>
          <ac:spMkLst>
            <pc:docMk/>
            <pc:sldMk cId="1362142976" sldId="525"/>
            <ac:spMk id="3" creationId="{00000000-0000-0000-0000-000000000000}"/>
          </ac:spMkLst>
        </pc:spChg>
      </pc:sldChg>
      <pc:sldChg chg="modSp">
        <pc:chgData name="Phyllipe Lima" userId="afbdb2a7827722fd" providerId="LiveId" clId="{D84D0762-E6B6-494F-9B30-F5A4125AA151}" dt="2020-04-27T04:59:08.375" v="6" actId="27636"/>
        <pc:sldMkLst>
          <pc:docMk/>
          <pc:sldMk cId="2818642182" sldId="526"/>
        </pc:sldMkLst>
        <pc:spChg chg="mod">
          <ac:chgData name="Phyllipe Lima" userId="afbdb2a7827722fd" providerId="LiveId" clId="{D84D0762-E6B6-494F-9B30-F5A4125AA151}" dt="2020-04-27T04:59:08.375" v="6" actId="27636"/>
          <ac:spMkLst>
            <pc:docMk/>
            <pc:sldMk cId="2818642182" sldId="526"/>
            <ac:spMk id="3" creationId="{00000000-0000-0000-0000-000000000000}"/>
          </ac:spMkLst>
        </pc:spChg>
      </pc:sldChg>
      <pc:sldChg chg="modSp">
        <pc:chgData name="Phyllipe Lima" userId="afbdb2a7827722fd" providerId="LiveId" clId="{D84D0762-E6B6-494F-9B30-F5A4125AA151}" dt="2020-04-27T04:59:08.546" v="8" actId="27636"/>
        <pc:sldMkLst>
          <pc:docMk/>
          <pc:sldMk cId="4080391464" sldId="533"/>
        </pc:sldMkLst>
        <pc:spChg chg="mod">
          <ac:chgData name="Phyllipe Lima" userId="afbdb2a7827722fd" providerId="LiveId" clId="{D84D0762-E6B6-494F-9B30-F5A4125AA151}" dt="2020-04-27T04:59:08.546" v="8" actId="27636"/>
          <ac:spMkLst>
            <pc:docMk/>
            <pc:sldMk cId="4080391464" sldId="533"/>
            <ac:spMk id="3" creationId="{00000000-0000-0000-0000-000000000000}"/>
          </ac:spMkLst>
        </pc:spChg>
      </pc:sldChg>
    </pc:docChg>
  </pc:docChgLst>
  <pc:docChgLst>
    <pc:chgData name="Phyllipe Lima" userId="afbdb2a7827722fd" providerId="LiveId" clId="{5F7D61B6-ABC5-49CA-B443-9E00A8D79EF6}"/>
    <pc:docChg chg="undo custSel addSld delSld modSld sldOrd">
      <pc:chgData name="Phyllipe Lima" userId="afbdb2a7827722fd" providerId="LiveId" clId="{5F7D61B6-ABC5-49CA-B443-9E00A8D79EF6}" dt="2020-04-03T04:24:09.123" v="7214" actId="20577"/>
      <pc:docMkLst>
        <pc:docMk/>
      </pc:docMkLst>
      <pc:sldChg chg="modSp mod">
        <pc:chgData name="Phyllipe Lima" userId="afbdb2a7827722fd" providerId="LiveId" clId="{5F7D61B6-ABC5-49CA-B443-9E00A8D79EF6}" dt="2020-03-20T21:49:48.540" v="20" actId="20577"/>
        <pc:sldMkLst>
          <pc:docMk/>
          <pc:sldMk cId="1975627203" sldId="257"/>
        </pc:sldMkLst>
        <pc:spChg chg="mod">
          <ac:chgData name="Phyllipe Lima" userId="afbdb2a7827722fd" providerId="LiveId" clId="{5F7D61B6-ABC5-49CA-B443-9E00A8D79EF6}" dt="2020-03-20T21:49:48.540" v="2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5F7D61B6-ABC5-49CA-B443-9E00A8D79EF6}" dt="2020-04-03T02:48:42.441" v="153" actId="313"/>
        <pc:sldMkLst>
          <pc:docMk/>
          <pc:sldMk cId="1708451728" sldId="259"/>
        </pc:sldMkLst>
        <pc:spChg chg="mod">
          <ac:chgData name="Phyllipe Lima" userId="afbdb2a7827722fd" providerId="LiveId" clId="{5F7D61B6-ABC5-49CA-B443-9E00A8D79EF6}" dt="2020-04-03T02:48:42.441" v="153" actId="313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5F7D61B6-ABC5-49CA-B443-9E00A8D79EF6}" dt="2020-03-20T21:50:14.236" v="64" actId="20577"/>
        <pc:sldMkLst>
          <pc:docMk/>
          <pc:sldMk cId="1792216109" sldId="304"/>
        </pc:sldMkLst>
        <pc:spChg chg="mod">
          <ac:chgData name="Phyllipe Lima" userId="afbdb2a7827722fd" providerId="LiveId" clId="{5F7D61B6-ABC5-49CA-B443-9E00A8D79EF6}" dt="2020-03-20T21:50:14.236" v="64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addSp delSp modSp del mod">
        <pc:chgData name="Phyllipe Lima" userId="afbdb2a7827722fd" providerId="LiveId" clId="{5F7D61B6-ABC5-49CA-B443-9E00A8D79EF6}" dt="2020-04-03T02:54:42.462" v="225" actId="47"/>
        <pc:sldMkLst>
          <pc:docMk/>
          <pc:sldMk cId="3915167730" sldId="397"/>
        </pc:sldMkLst>
        <pc:spChg chg="mod">
          <ac:chgData name="Phyllipe Lima" userId="afbdb2a7827722fd" providerId="LiveId" clId="{5F7D61B6-ABC5-49CA-B443-9E00A8D79EF6}" dt="2020-04-03T02:54:19.160" v="224" actId="20577"/>
          <ac:spMkLst>
            <pc:docMk/>
            <pc:sldMk cId="3915167730" sldId="397"/>
            <ac:spMk id="2" creationId="{00000000-0000-0000-0000-000000000000}"/>
          </ac:spMkLst>
        </pc:spChg>
        <pc:picChg chg="add">
          <ac:chgData name="Phyllipe Lima" userId="afbdb2a7827722fd" providerId="LiveId" clId="{5F7D61B6-ABC5-49CA-B443-9E00A8D79EF6}" dt="2020-04-03T02:54:14.211" v="214"/>
          <ac:picMkLst>
            <pc:docMk/>
            <pc:sldMk cId="3915167730" sldId="397"/>
            <ac:picMk id="11" creationId="{DB224E57-D2ED-42CA-A76C-0C29B36C3A37}"/>
          </ac:picMkLst>
        </pc:picChg>
        <pc:picChg chg="del">
          <ac:chgData name="Phyllipe Lima" userId="afbdb2a7827722fd" providerId="LiveId" clId="{5F7D61B6-ABC5-49CA-B443-9E00A8D79EF6}" dt="2020-04-03T02:54:13.948" v="213" actId="478"/>
          <ac:picMkLst>
            <pc:docMk/>
            <pc:sldMk cId="3915167730" sldId="397"/>
            <ac:picMk id="1026" creationId="{0389E35C-1EB5-49FC-A3DC-7B60651A7947}"/>
          </ac:picMkLst>
        </pc:picChg>
      </pc:sldChg>
      <pc:sldChg chg="del">
        <pc:chgData name="Phyllipe Lima" userId="afbdb2a7827722fd" providerId="LiveId" clId="{5F7D61B6-ABC5-49CA-B443-9E00A8D79EF6}" dt="2020-04-03T03:35:01.543" v="4008" actId="47"/>
        <pc:sldMkLst>
          <pc:docMk/>
          <pc:sldMk cId="1083714054" sldId="398"/>
        </pc:sldMkLst>
      </pc:sldChg>
      <pc:sldChg chg="del">
        <pc:chgData name="Phyllipe Lima" userId="afbdb2a7827722fd" providerId="LiveId" clId="{5F7D61B6-ABC5-49CA-B443-9E00A8D79EF6}" dt="2020-04-03T03:35:02.562" v="4009" actId="47"/>
        <pc:sldMkLst>
          <pc:docMk/>
          <pc:sldMk cId="1018998595" sldId="399"/>
        </pc:sldMkLst>
      </pc:sldChg>
      <pc:sldChg chg="del">
        <pc:chgData name="Phyllipe Lima" userId="afbdb2a7827722fd" providerId="LiveId" clId="{5F7D61B6-ABC5-49CA-B443-9E00A8D79EF6}" dt="2020-04-03T03:35:03.043" v="4010" actId="47"/>
        <pc:sldMkLst>
          <pc:docMk/>
          <pc:sldMk cId="20091756" sldId="400"/>
        </pc:sldMkLst>
      </pc:sldChg>
      <pc:sldChg chg="del">
        <pc:chgData name="Phyllipe Lima" userId="afbdb2a7827722fd" providerId="LiveId" clId="{5F7D61B6-ABC5-49CA-B443-9E00A8D79EF6}" dt="2020-04-03T03:35:03.284" v="4011" actId="47"/>
        <pc:sldMkLst>
          <pc:docMk/>
          <pc:sldMk cId="1600213716" sldId="401"/>
        </pc:sldMkLst>
      </pc:sldChg>
      <pc:sldChg chg="del">
        <pc:chgData name="Phyllipe Lima" userId="afbdb2a7827722fd" providerId="LiveId" clId="{5F7D61B6-ABC5-49CA-B443-9E00A8D79EF6}" dt="2020-04-03T03:35:03.500" v="4012" actId="47"/>
        <pc:sldMkLst>
          <pc:docMk/>
          <pc:sldMk cId="1471161029" sldId="402"/>
        </pc:sldMkLst>
      </pc:sldChg>
      <pc:sldChg chg="del">
        <pc:chgData name="Phyllipe Lima" userId="afbdb2a7827722fd" providerId="LiveId" clId="{5F7D61B6-ABC5-49CA-B443-9E00A8D79EF6}" dt="2020-04-03T03:35:03.671" v="4013" actId="47"/>
        <pc:sldMkLst>
          <pc:docMk/>
          <pc:sldMk cId="3370637140" sldId="403"/>
        </pc:sldMkLst>
      </pc:sldChg>
      <pc:sldChg chg="del">
        <pc:chgData name="Phyllipe Lima" userId="afbdb2a7827722fd" providerId="LiveId" clId="{5F7D61B6-ABC5-49CA-B443-9E00A8D79EF6}" dt="2020-04-03T03:35:04.349" v="4014" actId="47"/>
        <pc:sldMkLst>
          <pc:docMk/>
          <pc:sldMk cId="1827869662" sldId="405"/>
        </pc:sldMkLst>
      </pc:sldChg>
      <pc:sldChg chg="del">
        <pc:chgData name="Phyllipe Lima" userId="afbdb2a7827722fd" providerId="LiveId" clId="{5F7D61B6-ABC5-49CA-B443-9E00A8D79EF6}" dt="2020-04-03T03:35:04.542" v="4015" actId="47"/>
        <pc:sldMkLst>
          <pc:docMk/>
          <pc:sldMk cId="4213507079" sldId="406"/>
        </pc:sldMkLst>
      </pc:sldChg>
      <pc:sldChg chg="del">
        <pc:chgData name="Phyllipe Lima" userId="afbdb2a7827722fd" providerId="LiveId" clId="{5F7D61B6-ABC5-49CA-B443-9E00A8D79EF6}" dt="2020-04-03T03:35:06.041" v="4016" actId="47"/>
        <pc:sldMkLst>
          <pc:docMk/>
          <pc:sldMk cId="1587920514" sldId="407"/>
        </pc:sldMkLst>
      </pc:sldChg>
      <pc:sldChg chg="del">
        <pc:chgData name="Phyllipe Lima" userId="afbdb2a7827722fd" providerId="LiveId" clId="{5F7D61B6-ABC5-49CA-B443-9E00A8D79EF6}" dt="2020-04-03T03:35:06.921" v="4017" actId="47"/>
        <pc:sldMkLst>
          <pc:docMk/>
          <pc:sldMk cId="2932584886" sldId="408"/>
        </pc:sldMkLst>
      </pc:sldChg>
      <pc:sldChg chg="del">
        <pc:chgData name="Phyllipe Lima" userId="afbdb2a7827722fd" providerId="LiveId" clId="{5F7D61B6-ABC5-49CA-B443-9E00A8D79EF6}" dt="2020-04-03T03:35:07.183" v="4018" actId="47"/>
        <pc:sldMkLst>
          <pc:docMk/>
          <pc:sldMk cId="3269255110" sldId="409"/>
        </pc:sldMkLst>
      </pc:sldChg>
      <pc:sldChg chg="del">
        <pc:chgData name="Phyllipe Lima" userId="afbdb2a7827722fd" providerId="LiveId" clId="{5F7D61B6-ABC5-49CA-B443-9E00A8D79EF6}" dt="2020-04-03T03:35:08.030" v="4019" actId="47"/>
        <pc:sldMkLst>
          <pc:docMk/>
          <pc:sldMk cId="143969359" sldId="410"/>
        </pc:sldMkLst>
      </pc:sldChg>
      <pc:sldChg chg="del">
        <pc:chgData name="Phyllipe Lima" userId="afbdb2a7827722fd" providerId="LiveId" clId="{5F7D61B6-ABC5-49CA-B443-9E00A8D79EF6}" dt="2020-04-03T03:35:08.336" v="4020" actId="47"/>
        <pc:sldMkLst>
          <pc:docMk/>
          <pc:sldMk cId="3070062995" sldId="411"/>
        </pc:sldMkLst>
      </pc:sldChg>
      <pc:sldChg chg="del">
        <pc:chgData name="Phyllipe Lima" userId="afbdb2a7827722fd" providerId="LiveId" clId="{5F7D61B6-ABC5-49CA-B443-9E00A8D79EF6}" dt="2020-04-03T03:35:09.226" v="4021" actId="47"/>
        <pc:sldMkLst>
          <pc:docMk/>
          <pc:sldMk cId="4257621234" sldId="412"/>
        </pc:sldMkLst>
      </pc:sldChg>
      <pc:sldChg chg="del">
        <pc:chgData name="Phyllipe Lima" userId="afbdb2a7827722fd" providerId="LiveId" clId="{5F7D61B6-ABC5-49CA-B443-9E00A8D79EF6}" dt="2020-04-03T03:35:09.441" v="4022" actId="47"/>
        <pc:sldMkLst>
          <pc:docMk/>
          <pc:sldMk cId="3830923415" sldId="413"/>
        </pc:sldMkLst>
      </pc:sldChg>
      <pc:sldChg chg="del">
        <pc:chgData name="Phyllipe Lima" userId="afbdb2a7827722fd" providerId="LiveId" clId="{5F7D61B6-ABC5-49CA-B443-9E00A8D79EF6}" dt="2020-04-03T03:35:10.171" v="4023" actId="47"/>
        <pc:sldMkLst>
          <pc:docMk/>
          <pc:sldMk cId="1569867541" sldId="414"/>
        </pc:sldMkLst>
      </pc:sldChg>
      <pc:sldChg chg="del">
        <pc:chgData name="Phyllipe Lima" userId="afbdb2a7827722fd" providerId="LiveId" clId="{5F7D61B6-ABC5-49CA-B443-9E00A8D79EF6}" dt="2020-04-03T03:35:11.021" v="4024" actId="47"/>
        <pc:sldMkLst>
          <pc:docMk/>
          <pc:sldMk cId="2536363776" sldId="415"/>
        </pc:sldMkLst>
      </pc:sldChg>
      <pc:sldChg chg="del">
        <pc:chgData name="Phyllipe Lima" userId="afbdb2a7827722fd" providerId="LiveId" clId="{5F7D61B6-ABC5-49CA-B443-9E00A8D79EF6}" dt="2020-03-20T21:49:56.630" v="22" actId="47"/>
        <pc:sldMkLst>
          <pc:docMk/>
          <pc:sldMk cId="3168639760" sldId="416"/>
        </pc:sldMkLst>
      </pc:sldChg>
      <pc:sldChg chg="add">
        <pc:chgData name="Phyllipe Lima" userId="afbdb2a7827722fd" providerId="LiveId" clId="{5F7D61B6-ABC5-49CA-B443-9E00A8D79EF6}" dt="2020-03-20T21:49:54.972" v="21"/>
        <pc:sldMkLst>
          <pc:docMk/>
          <pc:sldMk cId="477042194" sldId="417"/>
        </pc:sldMkLst>
      </pc:sldChg>
      <pc:sldChg chg="modSp add mod">
        <pc:chgData name="Phyllipe Lima" userId="afbdb2a7827722fd" providerId="LiveId" clId="{5F7D61B6-ABC5-49CA-B443-9E00A8D79EF6}" dt="2020-04-03T02:50:12.021" v="211" actId="6549"/>
        <pc:sldMkLst>
          <pc:docMk/>
          <pc:sldMk cId="3446036793" sldId="419"/>
        </pc:sldMkLst>
        <pc:spChg chg="mod">
          <ac:chgData name="Phyllipe Lima" userId="afbdb2a7827722fd" providerId="LiveId" clId="{5F7D61B6-ABC5-49CA-B443-9E00A8D79EF6}" dt="2020-04-03T02:50:12.021" v="211" actId="6549"/>
          <ac:spMkLst>
            <pc:docMk/>
            <pc:sldMk cId="3446036793" sldId="419"/>
            <ac:spMk id="2" creationId="{00000000-0000-0000-0000-000000000000}"/>
          </ac:spMkLst>
        </pc:spChg>
      </pc:sldChg>
      <pc:sldChg chg="addSp delSp modSp add mod modAnim">
        <pc:chgData name="Phyllipe Lima" userId="afbdb2a7827722fd" providerId="LiveId" clId="{5F7D61B6-ABC5-49CA-B443-9E00A8D79EF6}" dt="2020-04-03T02:50:02.096" v="210" actId="20577"/>
        <pc:sldMkLst>
          <pc:docMk/>
          <pc:sldMk cId="387221321" sldId="420"/>
        </pc:sldMkLst>
        <pc:spChg chg="del">
          <ac:chgData name="Phyllipe Lima" userId="afbdb2a7827722fd" providerId="LiveId" clId="{5F7D61B6-ABC5-49CA-B443-9E00A8D79EF6}" dt="2020-04-03T02:49:43.186" v="162" actId="478"/>
          <ac:spMkLst>
            <pc:docMk/>
            <pc:sldMk cId="387221321" sldId="420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0:02.096" v="210" actId="20577"/>
          <ac:spMkLst>
            <pc:docMk/>
            <pc:sldMk cId="387221321" sldId="420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2:49:44.524" v="163" actId="478"/>
          <ac:spMkLst>
            <pc:docMk/>
            <pc:sldMk cId="387221321" sldId="420"/>
            <ac:spMk id="10" creationId="{197302D3-3767-4CEA-B0AF-AE08144F4D7B}"/>
          </ac:spMkLst>
        </pc:spChg>
        <pc:picChg chg="del">
          <ac:chgData name="Phyllipe Lima" userId="afbdb2a7827722fd" providerId="LiveId" clId="{5F7D61B6-ABC5-49CA-B443-9E00A8D79EF6}" dt="2020-04-03T02:49:47.229" v="165" actId="478"/>
          <ac:picMkLst>
            <pc:docMk/>
            <pc:sldMk cId="387221321" sldId="420"/>
            <ac:picMk id="7" creationId="{9CB328E3-8806-47F5-A0EB-1D7FDF40F5A3}"/>
          </ac:picMkLst>
        </pc:picChg>
        <pc:picChg chg="del">
          <ac:chgData name="Phyllipe Lima" userId="afbdb2a7827722fd" providerId="LiveId" clId="{5F7D61B6-ABC5-49CA-B443-9E00A8D79EF6}" dt="2020-04-03T02:49:45.751" v="164" actId="478"/>
          <ac:picMkLst>
            <pc:docMk/>
            <pc:sldMk cId="387221321" sldId="420"/>
            <ac:picMk id="9" creationId="{11FF9048-0EB6-43F6-93DD-A0AB0AF45CF0}"/>
          </ac:picMkLst>
        </pc:picChg>
        <pc:picChg chg="add mod">
          <ac:chgData name="Phyllipe Lima" userId="afbdb2a7827722fd" providerId="LiveId" clId="{5F7D61B6-ABC5-49CA-B443-9E00A8D79EF6}" dt="2020-04-03T02:49:52.542" v="168" actId="1076"/>
          <ac:picMkLst>
            <pc:docMk/>
            <pc:sldMk cId="387221321" sldId="420"/>
            <ac:picMk id="11" creationId="{84D0883C-5192-43BE-A23A-9457009C98DC}"/>
          </ac:picMkLst>
        </pc:picChg>
      </pc:sldChg>
      <pc:sldChg chg="addSp delSp modSp add mod modAnim">
        <pc:chgData name="Phyllipe Lima" userId="afbdb2a7827722fd" providerId="LiveId" clId="{5F7D61B6-ABC5-49CA-B443-9E00A8D79EF6}" dt="2020-04-03T03:06:37.316" v="710" actId="20577"/>
        <pc:sldMkLst>
          <pc:docMk/>
          <pc:sldMk cId="2500104174" sldId="427"/>
        </pc:sldMkLst>
        <pc:spChg chg="add mod">
          <ac:chgData name="Phyllipe Lima" userId="afbdb2a7827722fd" providerId="LiveId" clId="{5F7D61B6-ABC5-49CA-B443-9E00A8D79EF6}" dt="2020-04-03T03:06:37.316" v="710" actId="20577"/>
          <ac:spMkLst>
            <pc:docMk/>
            <pc:sldMk cId="2500104174" sldId="427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05:41.311" v="527" actId="1076"/>
          <ac:picMkLst>
            <pc:docMk/>
            <pc:sldMk cId="2500104174" sldId="427"/>
            <ac:picMk id="2" creationId="{7D032449-3DC9-4702-8DA1-5DAE71231A7E}"/>
          </ac:picMkLst>
        </pc:picChg>
        <pc:picChg chg="del">
          <ac:chgData name="Phyllipe Lima" userId="afbdb2a7827722fd" providerId="LiveId" clId="{5F7D61B6-ABC5-49CA-B443-9E00A8D79EF6}" dt="2020-04-03T03:05:20.255" v="525" actId="478"/>
          <ac:picMkLst>
            <pc:docMk/>
            <pc:sldMk cId="2500104174" sldId="427"/>
            <ac:picMk id="13" creationId="{B4C3531F-75A8-48FA-86CD-02B6CE590943}"/>
          </ac:picMkLst>
        </pc:picChg>
      </pc:sldChg>
      <pc:sldChg chg="modSp add mod modAnim">
        <pc:chgData name="Phyllipe Lima" userId="afbdb2a7827722fd" providerId="LiveId" clId="{5F7D61B6-ABC5-49CA-B443-9E00A8D79EF6}" dt="2020-04-03T03:05:12.304" v="524" actId="20577"/>
        <pc:sldMkLst>
          <pc:docMk/>
          <pc:sldMk cId="214910676" sldId="428"/>
        </pc:sldMkLst>
        <pc:spChg chg="mod">
          <ac:chgData name="Phyllipe Lima" userId="afbdb2a7827722fd" providerId="LiveId" clId="{5F7D61B6-ABC5-49CA-B443-9E00A8D79EF6}" dt="2020-04-03T02:54:54.952" v="246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5:34.709" v="387" actId="20577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3:05:12.304" v="524" actId="20577"/>
          <ac:spMkLst>
            <pc:docMk/>
            <pc:sldMk cId="214910676" sldId="428"/>
            <ac:spMk id="12" creationId="{1CD7D7AB-5092-4733-9C35-B0FF554AF2BB}"/>
          </ac:spMkLst>
        </pc:spChg>
      </pc:sldChg>
      <pc:sldChg chg="add">
        <pc:chgData name="Phyllipe Lima" userId="afbdb2a7827722fd" providerId="LiveId" clId="{5F7D61B6-ABC5-49CA-B443-9E00A8D79EF6}" dt="2020-04-03T03:06:41.231" v="711"/>
        <pc:sldMkLst>
          <pc:docMk/>
          <pc:sldMk cId="2892376544" sldId="429"/>
        </pc:sldMkLst>
      </pc:sldChg>
      <pc:sldChg chg="addSp delSp modSp add mod modAnim">
        <pc:chgData name="Phyllipe Lima" userId="afbdb2a7827722fd" providerId="LiveId" clId="{5F7D61B6-ABC5-49CA-B443-9E00A8D79EF6}" dt="2020-04-03T03:09:09.216" v="938" actId="20577"/>
        <pc:sldMkLst>
          <pc:docMk/>
          <pc:sldMk cId="3283988494" sldId="430"/>
        </pc:sldMkLst>
        <pc:spChg chg="mod">
          <ac:chgData name="Phyllipe Lima" userId="afbdb2a7827722fd" providerId="LiveId" clId="{5F7D61B6-ABC5-49CA-B443-9E00A8D79EF6}" dt="2020-04-03T03:09:09.216" v="938" actId="20577"/>
          <ac:spMkLst>
            <pc:docMk/>
            <pc:sldMk cId="3283988494" sldId="430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8:04.367" v="713" actId="478"/>
          <ac:picMkLst>
            <pc:docMk/>
            <pc:sldMk cId="3283988494" sldId="430"/>
            <ac:picMk id="2" creationId="{7D032449-3DC9-4702-8DA1-5DAE71231A7E}"/>
          </ac:picMkLst>
        </pc:picChg>
        <pc:picChg chg="add mod">
          <ac:chgData name="Phyllipe Lima" userId="afbdb2a7827722fd" providerId="LiveId" clId="{5F7D61B6-ABC5-49CA-B443-9E00A8D79EF6}" dt="2020-04-03T03:08:06.861" v="715" actId="1076"/>
          <ac:picMkLst>
            <pc:docMk/>
            <pc:sldMk cId="3283988494" sldId="430"/>
            <ac:picMk id="4" creationId="{286775F1-5E21-405D-B238-9E7DBE30AF06}"/>
          </ac:picMkLst>
        </pc:picChg>
      </pc:sldChg>
      <pc:sldChg chg="delSp modSp add mod modAnim">
        <pc:chgData name="Phyllipe Lima" userId="afbdb2a7827722fd" providerId="LiveId" clId="{5F7D61B6-ABC5-49CA-B443-9E00A8D79EF6}" dt="2020-04-03T03:11:45.472" v="1406" actId="20577"/>
        <pc:sldMkLst>
          <pc:docMk/>
          <pc:sldMk cId="3615832884" sldId="431"/>
        </pc:sldMkLst>
        <pc:spChg chg="mod">
          <ac:chgData name="Phyllipe Lima" userId="afbdb2a7827722fd" providerId="LiveId" clId="{5F7D61B6-ABC5-49CA-B443-9E00A8D79EF6}" dt="2020-04-03T03:11:45.472" v="1406" actId="20577"/>
          <ac:spMkLst>
            <pc:docMk/>
            <pc:sldMk cId="3615832884" sldId="431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9:19.099" v="940" actId="478"/>
          <ac:picMkLst>
            <pc:docMk/>
            <pc:sldMk cId="3615832884" sldId="431"/>
            <ac:picMk id="4" creationId="{286775F1-5E21-405D-B238-9E7DBE30AF06}"/>
          </ac:picMkLst>
        </pc:picChg>
      </pc:sldChg>
      <pc:sldChg chg="addSp modSp add mod modAnim">
        <pc:chgData name="Phyllipe Lima" userId="afbdb2a7827722fd" providerId="LiveId" clId="{5F7D61B6-ABC5-49CA-B443-9E00A8D79EF6}" dt="2020-04-03T03:15:06.524" v="1862" actId="166"/>
        <pc:sldMkLst>
          <pc:docMk/>
          <pc:sldMk cId="1738586362" sldId="432"/>
        </pc:sldMkLst>
        <pc:spChg chg="mod">
          <ac:chgData name="Phyllipe Lima" userId="afbdb2a7827722fd" providerId="LiveId" clId="{5F7D61B6-ABC5-49CA-B443-9E00A8D79EF6}" dt="2020-04-03T03:13:33.505" v="1843" actId="20577"/>
          <ac:spMkLst>
            <pc:docMk/>
            <pc:sldMk cId="1738586362" sldId="432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14:54.467" v="1860" actId="166"/>
          <ac:picMkLst>
            <pc:docMk/>
            <pc:sldMk cId="1738586362" sldId="432"/>
            <ac:picMk id="2" creationId="{ADFFF9D9-3B15-46A1-AF4F-8ECA078135EF}"/>
          </ac:picMkLst>
        </pc:picChg>
        <pc:picChg chg="add mod ord">
          <ac:chgData name="Phyllipe Lima" userId="afbdb2a7827722fd" providerId="LiveId" clId="{5F7D61B6-ABC5-49CA-B443-9E00A8D79EF6}" dt="2020-04-03T03:15:06.524" v="1862" actId="166"/>
          <ac:picMkLst>
            <pc:docMk/>
            <pc:sldMk cId="1738586362" sldId="432"/>
            <ac:picMk id="4" creationId="{E8524BB4-3250-4FBF-ABF7-D074318C5F45}"/>
          </ac:picMkLst>
        </pc:picChg>
      </pc:sldChg>
      <pc:sldChg chg="delSp modSp add mod modAnim">
        <pc:chgData name="Phyllipe Lima" userId="afbdb2a7827722fd" providerId="LiveId" clId="{5F7D61B6-ABC5-49CA-B443-9E00A8D79EF6}" dt="2020-04-03T03:19:53.995" v="2301" actId="20577"/>
        <pc:sldMkLst>
          <pc:docMk/>
          <pc:sldMk cId="1198173048" sldId="433"/>
        </pc:sldMkLst>
        <pc:spChg chg="mod">
          <ac:chgData name="Phyllipe Lima" userId="afbdb2a7827722fd" providerId="LiveId" clId="{5F7D61B6-ABC5-49CA-B443-9E00A8D79EF6}" dt="2020-04-03T03:19:53.995" v="2301" actId="20577"/>
          <ac:spMkLst>
            <pc:docMk/>
            <pc:sldMk cId="1198173048" sldId="43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18:42.075" v="2062" actId="478"/>
          <ac:picMkLst>
            <pc:docMk/>
            <pc:sldMk cId="1198173048" sldId="433"/>
            <ac:picMk id="2" creationId="{ADFFF9D9-3B15-46A1-AF4F-8ECA078135EF}"/>
          </ac:picMkLst>
        </pc:picChg>
        <pc:picChg chg="del">
          <ac:chgData name="Phyllipe Lima" userId="afbdb2a7827722fd" providerId="LiveId" clId="{5F7D61B6-ABC5-49CA-B443-9E00A8D79EF6}" dt="2020-04-03T03:18:42.616" v="2063" actId="478"/>
          <ac:picMkLst>
            <pc:docMk/>
            <pc:sldMk cId="1198173048" sldId="433"/>
            <ac:picMk id="4" creationId="{E8524BB4-3250-4FBF-ABF7-D074318C5F45}"/>
          </ac:picMkLst>
        </pc:picChg>
      </pc:sldChg>
      <pc:sldChg chg="addSp delSp modSp add mod modAnim">
        <pc:chgData name="Phyllipe Lima" userId="afbdb2a7827722fd" providerId="LiveId" clId="{5F7D61B6-ABC5-49CA-B443-9E00A8D79EF6}" dt="2020-04-03T03:21:54.888" v="2615" actId="20577"/>
        <pc:sldMkLst>
          <pc:docMk/>
          <pc:sldMk cId="2049543009" sldId="434"/>
        </pc:sldMkLst>
        <pc:spChg chg="del">
          <ac:chgData name="Phyllipe Lima" userId="afbdb2a7827722fd" providerId="LiveId" clId="{5F7D61B6-ABC5-49CA-B443-9E00A8D79EF6}" dt="2020-04-03T03:21:07.490" v="2519" actId="478"/>
          <ac:spMkLst>
            <pc:docMk/>
            <pc:sldMk cId="2049543009" sldId="434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3:21:08.911" v="2520" actId="478"/>
          <ac:spMkLst>
            <pc:docMk/>
            <pc:sldMk cId="2049543009" sldId="434"/>
            <ac:spMk id="7" creationId="{63FC2D8B-BF5F-4227-91FF-A15750FDB7DC}"/>
          </ac:spMkLst>
        </pc:spChg>
        <pc:spChg chg="mod">
          <ac:chgData name="Phyllipe Lima" userId="afbdb2a7827722fd" providerId="LiveId" clId="{5F7D61B6-ABC5-49CA-B443-9E00A8D79EF6}" dt="2020-04-03T03:21:54.888" v="2615" actId="20577"/>
          <ac:spMkLst>
            <pc:docMk/>
            <pc:sldMk cId="2049543009" sldId="434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21:04.580" v="2518" actId="1076"/>
          <ac:picMkLst>
            <pc:docMk/>
            <pc:sldMk cId="2049543009" sldId="434"/>
            <ac:picMk id="2" creationId="{A2E8BF03-4B39-481D-BB7E-A5B231B5E33A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9.712" v="6850" actId="6549"/>
        <pc:sldMkLst>
          <pc:docMk/>
          <pc:sldMk cId="1562094182" sldId="435"/>
        </pc:sldMkLst>
        <pc:spChg chg="add mod">
          <ac:chgData name="Phyllipe Lima" userId="afbdb2a7827722fd" providerId="LiveId" clId="{5F7D61B6-ABC5-49CA-B443-9E00A8D79EF6}" dt="2020-04-03T04:17:49.712" v="6850" actId="6549"/>
          <ac:spMkLst>
            <pc:docMk/>
            <pc:sldMk cId="1562094182" sldId="435"/>
            <ac:spMk id="9" creationId="{48FEB536-B9B5-4271-A072-D8EBD96F850E}"/>
          </ac:spMkLst>
        </pc:spChg>
        <pc:spChg chg="mod">
          <ac:chgData name="Phyllipe Lima" userId="afbdb2a7827722fd" providerId="LiveId" clId="{5F7D61B6-ABC5-49CA-B443-9E00A8D79EF6}" dt="2020-04-03T03:31:49.102" v="3443" actId="20577"/>
          <ac:spMkLst>
            <pc:docMk/>
            <pc:sldMk cId="1562094182" sldId="435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22:32.751" v="2617" actId="478"/>
          <ac:picMkLst>
            <pc:docMk/>
            <pc:sldMk cId="1562094182" sldId="435"/>
            <ac:picMk id="2" creationId="{A2E8BF03-4B39-481D-BB7E-A5B231B5E33A}"/>
          </ac:picMkLst>
        </pc:picChg>
      </pc:sldChg>
      <pc:sldChg chg="add del">
        <pc:chgData name="Phyllipe Lima" userId="afbdb2a7827722fd" providerId="LiveId" clId="{5F7D61B6-ABC5-49CA-B443-9E00A8D79EF6}" dt="2020-04-03T03:23:41.994" v="2942" actId="47"/>
        <pc:sldMkLst>
          <pc:docMk/>
          <pc:sldMk cId="1564203112" sldId="436"/>
        </pc:sldMkLst>
      </pc:sldChg>
      <pc:sldChg chg="addSp delSp modSp add mod delAnim">
        <pc:chgData name="Phyllipe Lima" userId="afbdb2a7827722fd" providerId="LiveId" clId="{5F7D61B6-ABC5-49CA-B443-9E00A8D79EF6}" dt="2020-04-03T03:35:30.851" v="4026"/>
        <pc:sldMkLst>
          <pc:docMk/>
          <pc:sldMk cId="2032005419" sldId="436"/>
        </pc:sldMkLst>
        <pc:spChg chg="add mod">
          <ac:chgData name="Phyllipe Lima" userId="afbdb2a7827722fd" providerId="LiveId" clId="{5F7D61B6-ABC5-49CA-B443-9E00A8D79EF6}" dt="2020-04-03T03:30:50.073" v="3439" actId="1076"/>
          <ac:spMkLst>
            <pc:docMk/>
            <pc:sldMk cId="2032005419" sldId="436"/>
            <ac:spMk id="3" creationId="{73EF27B0-0ED5-4BA1-A40B-884C5DDD962A}"/>
          </ac:spMkLst>
        </pc:spChg>
        <pc:spChg chg="del">
          <ac:chgData name="Phyllipe Lima" userId="afbdb2a7827722fd" providerId="LiveId" clId="{5F7D61B6-ABC5-49CA-B443-9E00A8D79EF6}" dt="2020-04-03T03:27:13.664" v="3426" actId="478"/>
          <ac:spMkLst>
            <pc:docMk/>
            <pc:sldMk cId="2032005419" sldId="436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3:35:30.851" v="4026"/>
          <ac:spMkLst>
            <pc:docMk/>
            <pc:sldMk cId="2032005419" sldId="436"/>
            <ac:spMk id="11" creationId="{1123184F-C72A-4D36-9B25-0EAB2F9AD2C0}"/>
          </ac:spMkLst>
        </pc:spChg>
        <pc:picChg chg="add">
          <ac:chgData name="Phyllipe Lima" userId="afbdb2a7827722fd" providerId="LiveId" clId="{5F7D61B6-ABC5-49CA-B443-9E00A8D79EF6}" dt="2020-04-03T03:27:14.633" v="3427"/>
          <ac:picMkLst>
            <pc:docMk/>
            <pc:sldMk cId="2032005419" sldId="436"/>
            <ac:picMk id="2" creationId="{B09ABE27-50B1-4A0B-9A08-47164C177930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53.612" v="6851" actId="6549"/>
        <pc:sldMkLst>
          <pc:docMk/>
          <pc:sldMk cId="3614836813" sldId="437"/>
        </pc:sldMkLst>
        <pc:spChg chg="add del mod">
          <ac:chgData name="Phyllipe Lima" userId="afbdb2a7827722fd" providerId="LiveId" clId="{5F7D61B6-ABC5-49CA-B443-9E00A8D79EF6}" dt="2020-04-03T04:16:51.306" v="6820" actId="478"/>
          <ac:spMkLst>
            <pc:docMk/>
            <pc:sldMk cId="3614836813" sldId="437"/>
            <ac:spMk id="3" creationId="{7A18AEA3-AD3B-4E74-8B8C-8D1F88989C2F}"/>
          </ac:spMkLst>
        </pc:spChg>
        <pc:spChg chg="add mod">
          <ac:chgData name="Phyllipe Lima" userId="afbdb2a7827722fd" providerId="LiveId" clId="{5F7D61B6-ABC5-49CA-B443-9E00A8D79EF6}" dt="2020-04-03T03:34:08.856" v="4003" actId="20577"/>
          <ac:spMkLst>
            <pc:docMk/>
            <pc:sldMk cId="3614836813" sldId="437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33:27.803" v="3826" actId="14100"/>
          <ac:spMkLst>
            <pc:docMk/>
            <pc:sldMk cId="3614836813" sldId="437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4:16:49.670" v="6818" actId="478"/>
          <ac:spMkLst>
            <pc:docMk/>
            <pc:sldMk cId="3614836813" sldId="437"/>
            <ac:spMk id="11" creationId="{538A93D8-5E20-4B69-968F-DACE7018ECAE}"/>
          </ac:spMkLst>
        </pc:spChg>
        <pc:spChg chg="add del">
          <ac:chgData name="Phyllipe Lima" userId="afbdb2a7827722fd" providerId="LiveId" clId="{5F7D61B6-ABC5-49CA-B443-9E00A8D79EF6}" dt="2020-04-03T04:16:53.775" v="6821" actId="478"/>
          <ac:spMkLst>
            <pc:docMk/>
            <pc:sldMk cId="3614836813" sldId="437"/>
            <ac:spMk id="12" creationId="{8DBECBC0-B439-47DA-9C0A-B63CAFB6330C}"/>
          </ac:spMkLst>
        </pc:spChg>
        <pc:spChg chg="add mod">
          <ac:chgData name="Phyllipe Lima" userId="afbdb2a7827722fd" providerId="LiveId" clId="{5F7D61B6-ABC5-49CA-B443-9E00A8D79EF6}" dt="2020-04-03T04:17:53.612" v="6851" actId="6549"/>
          <ac:spMkLst>
            <pc:docMk/>
            <pc:sldMk cId="3614836813" sldId="437"/>
            <ac:spMk id="13" creationId="{0F349147-A6CA-4989-A820-9298659FBF6D}"/>
          </ac:spMkLst>
        </pc:spChg>
      </pc:sldChg>
      <pc:sldChg chg="addSp delSp modSp add mod delAnim">
        <pc:chgData name="Phyllipe Lima" userId="afbdb2a7827722fd" providerId="LiveId" clId="{5F7D61B6-ABC5-49CA-B443-9E00A8D79EF6}" dt="2020-04-03T04:17:55.934" v="6852" actId="6549"/>
        <pc:sldMkLst>
          <pc:docMk/>
          <pc:sldMk cId="2218739798" sldId="438"/>
        </pc:sldMkLst>
        <pc:spChg chg="add del mod">
          <ac:chgData name="Phyllipe Lima" userId="afbdb2a7827722fd" providerId="LiveId" clId="{5F7D61B6-ABC5-49CA-B443-9E00A8D79EF6}" dt="2020-04-03T04:16:58.828" v="6825" actId="478"/>
          <ac:spMkLst>
            <pc:docMk/>
            <pc:sldMk cId="2218739798" sldId="438"/>
            <ac:spMk id="4" creationId="{CBA92E08-C73F-497D-91C3-96C609F1B93F}"/>
          </ac:spMkLst>
        </pc:spChg>
        <pc:spChg chg="del">
          <ac:chgData name="Phyllipe Lima" userId="afbdb2a7827722fd" providerId="LiveId" clId="{5F7D61B6-ABC5-49CA-B443-9E00A8D79EF6}" dt="2020-04-03T03:34:55.993" v="4006" actId="478"/>
          <ac:spMkLst>
            <pc:docMk/>
            <pc:sldMk cId="2218739798" sldId="438"/>
            <ac:spMk id="9" creationId="{28117AB8-E327-4D37-80AD-E34718C24EAE}"/>
          </ac:spMkLst>
        </pc:spChg>
        <pc:spChg chg="del">
          <ac:chgData name="Phyllipe Lima" userId="afbdb2a7827722fd" providerId="LiveId" clId="{5F7D61B6-ABC5-49CA-B443-9E00A8D79EF6}" dt="2020-04-03T03:34:54.731" v="4005" actId="478"/>
          <ac:spMkLst>
            <pc:docMk/>
            <pc:sldMk cId="2218739798" sldId="43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3:35:44.787" v="4031" actId="14100"/>
          <ac:spMkLst>
            <pc:docMk/>
            <pc:sldMk cId="2218739798" sldId="438"/>
            <ac:spMk id="11" creationId="{9565C612-0AC7-4DE1-9A5E-859B1E7F3DF7}"/>
          </ac:spMkLst>
        </pc:spChg>
        <pc:spChg chg="add del">
          <ac:chgData name="Phyllipe Lima" userId="afbdb2a7827722fd" providerId="LiveId" clId="{5F7D61B6-ABC5-49CA-B443-9E00A8D79EF6}" dt="2020-04-03T04:16:57.298" v="6823" actId="478"/>
          <ac:spMkLst>
            <pc:docMk/>
            <pc:sldMk cId="2218739798" sldId="438"/>
            <ac:spMk id="12" creationId="{33762DA7-D48D-4AE9-8422-8CEDE0415D91}"/>
          </ac:spMkLst>
        </pc:spChg>
        <pc:spChg chg="add del">
          <ac:chgData name="Phyllipe Lima" userId="afbdb2a7827722fd" providerId="LiveId" clId="{5F7D61B6-ABC5-49CA-B443-9E00A8D79EF6}" dt="2020-04-03T04:17:00.703" v="6826" actId="478"/>
          <ac:spMkLst>
            <pc:docMk/>
            <pc:sldMk cId="2218739798" sldId="438"/>
            <ac:spMk id="14" creationId="{E7CDA4B8-39B4-4E62-8430-702ADC8A22CB}"/>
          </ac:spMkLst>
        </pc:spChg>
        <pc:spChg chg="add mod">
          <ac:chgData name="Phyllipe Lima" userId="afbdb2a7827722fd" providerId="LiveId" clId="{5F7D61B6-ABC5-49CA-B443-9E00A8D79EF6}" dt="2020-04-03T04:17:55.934" v="6852" actId="6549"/>
          <ac:spMkLst>
            <pc:docMk/>
            <pc:sldMk cId="2218739798" sldId="438"/>
            <ac:spMk id="17" creationId="{C3394CF5-A305-463F-B28B-1E3BE4B7DD08}"/>
          </ac:spMkLst>
        </pc:spChg>
        <pc:picChg chg="add">
          <ac:chgData name="Phyllipe Lima" userId="afbdb2a7827722fd" providerId="LiveId" clId="{5F7D61B6-ABC5-49CA-B443-9E00A8D79EF6}" dt="2020-04-03T03:34:56.836" v="4007"/>
          <ac:picMkLst>
            <pc:docMk/>
            <pc:sldMk cId="2218739798" sldId="438"/>
            <ac:picMk id="2" creationId="{0D460DBF-53FA-477B-9AB2-A8F48DBF60B6}"/>
          </ac:picMkLst>
        </pc:picChg>
      </pc:sldChg>
      <pc:sldChg chg="addSp delSp modSp add mod delAnim modAnim">
        <pc:chgData name="Phyllipe Lima" userId="afbdb2a7827722fd" providerId="LiveId" clId="{5F7D61B6-ABC5-49CA-B443-9E00A8D79EF6}" dt="2020-04-03T04:17:59.418" v="6853" actId="6549"/>
        <pc:sldMkLst>
          <pc:docMk/>
          <pc:sldMk cId="482275969" sldId="439"/>
        </pc:sldMkLst>
        <pc:spChg chg="del">
          <ac:chgData name="Phyllipe Lima" userId="afbdb2a7827722fd" providerId="LiveId" clId="{5F7D61B6-ABC5-49CA-B443-9E00A8D79EF6}" dt="2020-04-03T03:36:19.133" v="4033" actId="478"/>
          <ac:spMkLst>
            <pc:docMk/>
            <pc:sldMk cId="482275969" sldId="439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40:25.251" v="4829" actId="27636"/>
          <ac:spMkLst>
            <pc:docMk/>
            <pc:sldMk cId="482275969" sldId="439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7:59.418" v="6853" actId="6549"/>
          <ac:spMkLst>
            <pc:docMk/>
            <pc:sldMk cId="482275969" sldId="439"/>
            <ac:spMk id="11" creationId="{BE417C8F-4F5C-4539-A26E-82FDD2971DE0}"/>
          </ac:spMkLst>
        </pc:spChg>
      </pc:sldChg>
      <pc:sldChg chg="addSp modSp add mod modAnim">
        <pc:chgData name="Phyllipe Lima" userId="afbdb2a7827722fd" providerId="LiveId" clId="{5F7D61B6-ABC5-49CA-B443-9E00A8D79EF6}" dt="2020-04-03T04:18:01.882" v="6854" actId="6549"/>
        <pc:sldMkLst>
          <pc:docMk/>
          <pc:sldMk cId="3613933485" sldId="440"/>
        </pc:sldMkLst>
        <pc:spChg chg="add mod">
          <ac:chgData name="Phyllipe Lima" userId="afbdb2a7827722fd" providerId="LiveId" clId="{5F7D61B6-ABC5-49CA-B443-9E00A8D79EF6}" dt="2020-04-03T04:18:01.882" v="6854" actId="6549"/>
          <ac:spMkLst>
            <pc:docMk/>
            <pc:sldMk cId="3613933485" sldId="440"/>
            <ac:spMk id="9" creationId="{1243FAF0-A9D7-46AF-83F3-229BB5F7705B}"/>
          </ac:spMkLst>
        </pc:spChg>
        <pc:spChg chg="mod">
          <ac:chgData name="Phyllipe Lima" userId="afbdb2a7827722fd" providerId="LiveId" clId="{5F7D61B6-ABC5-49CA-B443-9E00A8D79EF6}" dt="2020-04-03T03:40:32.114" v="4832" actId="20577"/>
          <ac:spMkLst>
            <pc:docMk/>
            <pc:sldMk cId="3613933485" sldId="440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42:16.359" v="4834" actId="1076"/>
          <ac:picMkLst>
            <pc:docMk/>
            <pc:sldMk cId="3613933485" sldId="440"/>
            <ac:picMk id="2" creationId="{79A5070D-0425-4A95-97D2-9FA8D343937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03.988" v="6855" actId="6549"/>
        <pc:sldMkLst>
          <pc:docMk/>
          <pc:sldMk cId="1764868583" sldId="441"/>
        </pc:sldMkLst>
        <pc:spChg chg="mod">
          <ac:chgData name="Phyllipe Lima" userId="afbdb2a7827722fd" providerId="LiveId" clId="{5F7D61B6-ABC5-49CA-B443-9E00A8D79EF6}" dt="2020-04-03T04:17:14.069" v="6831" actId="1076"/>
          <ac:spMkLst>
            <pc:docMk/>
            <pc:sldMk cId="1764868583" sldId="441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03.988" v="6855" actId="6549"/>
          <ac:spMkLst>
            <pc:docMk/>
            <pc:sldMk cId="1764868583" sldId="441"/>
            <ac:spMk id="11" creationId="{61E96A60-80D1-487E-B83C-0339E29110C3}"/>
          </ac:spMkLst>
        </pc:spChg>
        <pc:picChg chg="del">
          <ac:chgData name="Phyllipe Lima" userId="afbdb2a7827722fd" providerId="LiveId" clId="{5F7D61B6-ABC5-49CA-B443-9E00A8D79EF6}" dt="2020-04-03T03:43:00.420" v="4836" actId="478"/>
          <ac:picMkLst>
            <pc:docMk/>
            <pc:sldMk cId="1764868583" sldId="441"/>
            <ac:picMk id="2" creationId="{79A5070D-0425-4A95-97D2-9FA8D343937D}"/>
          </ac:picMkLst>
        </pc:picChg>
        <pc:picChg chg="add mod">
          <ac:chgData name="Phyllipe Lima" userId="afbdb2a7827722fd" providerId="LiveId" clId="{5F7D61B6-ABC5-49CA-B443-9E00A8D79EF6}" dt="2020-04-03T04:17:15.737" v="6832" actId="1076"/>
          <ac:picMkLst>
            <pc:docMk/>
            <pc:sldMk cId="1764868583" sldId="441"/>
            <ac:picMk id="3" creationId="{D038926D-7623-480D-BE14-EED26BB53C3A}"/>
          </ac:picMkLst>
        </pc:picChg>
      </pc:sldChg>
      <pc:sldChg chg="addSp modSp add mod modAnim">
        <pc:chgData name="Phyllipe Lima" userId="afbdb2a7827722fd" providerId="LiveId" clId="{5F7D61B6-ABC5-49CA-B443-9E00A8D79EF6}" dt="2020-04-03T04:18:07.489" v="6856" actId="6549"/>
        <pc:sldMkLst>
          <pc:docMk/>
          <pc:sldMk cId="611792319" sldId="442"/>
        </pc:sldMkLst>
        <pc:spChg chg="add mod">
          <ac:chgData name="Phyllipe Lima" userId="afbdb2a7827722fd" providerId="LiveId" clId="{5F7D61B6-ABC5-49CA-B443-9E00A8D79EF6}" dt="2020-04-03T04:18:07.489" v="6856" actId="6549"/>
          <ac:spMkLst>
            <pc:docMk/>
            <pc:sldMk cId="611792319" sldId="442"/>
            <ac:spMk id="9" creationId="{3D6874B6-EFEC-4492-9BA4-D97F50EA9042}"/>
          </ac:spMkLst>
        </pc:spChg>
        <pc:spChg chg="mod">
          <ac:chgData name="Phyllipe Lima" userId="afbdb2a7827722fd" providerId="LiveId" clId="{5F7D61B6-ABC5-49CA-B443-9E00A8D79EF6}" dt="2020-04-03T04:17:25.409" v="6834" actId="1076"/>
          <ac:spMkLst>
            <pc:docMk/>
            <pc:sldMk cId="611792319" sldId="442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4:17:25.409" v="6834" actId="1076"/>
          <ac:picMkLst>
            <pc:docMk/>
            <pc:sldMk cId="611792319" sldId="442"/>
            <ac:picMk id="2" creationId="{4FDEDCFF-0EB2-42DE-B3B4-B7EB093DABC5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4.397" v="6849" actId="6549"/>
        <pc:sldMkLst>
          <pc:docMk/>
          <pc:sldMk cId="3811773121" sldId="443"/>
        </pc:sldMkLst>
        <pc:spChg chg="add mod">
          <ac:chgData name="Phyllipe Lima" userId="afbdb2a7827722fd" providerId="LiveId" clId="{5F7D61B6-ABC5-49CA-B443-9E00A8D79EF6}" dt="2020-04-03T04:17:44.397" v="6849" actId="6549"/>
          <ac:spMkLst>
            <pc:docMk/>
            <pc:sldMk cId="3811773121" sldId="443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17:32.200" v="6836" actId="1076"/>
          <ac:spMkLst>
            <pc:docMk/>
            <pc:sldMk cId="3811773121" sldId="44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4:00:25.562" v="5710" actId="478"/>
          <ac:picMkLst>
            <pc:docMk/>
            <pc:sldMk cId="3811773121" sldId="443"/>
            <ac:picMk id="2" creationId="{4FDEDCFF-0EB2-42DE-B3B4-B7EB093DABC5}"/>
          </ac:picMkLst>
        </pc:picChg>
      </pc:sldChg>
      <pc:sldChg chg="addSp delSp modSp add del mod addAnim delAnim modAnim">
        <pc:chgData name="Phyllipe Lima" userId="afbdb2a7827722fd" providerId="LiveId" clId="{5F7D61B6-ABC5-49CA-B443-9E00A8D79EF6}" dt="2020-04-03T04:08:11.342" v="6495" actId="47"/>
        <pc:sldMkLst>
          <pc:docMk/>
          <pc:sldMk cId="1397090001" sldId="444"/>
        </pc:sldMkLst>
        <pc:spChg chg="add del mod">
          <ac:chgData name="Phyllipe Lima" userId="afbdb2a7827722fd" providerId="LiveId" clId="{5F7D61B6-ABC5-49CA-B443-9E00A8D79EF6}" dt="2020-04-03T04:08:02.059" v="6490" actId="1076"/>
          <ac:spMkLst>
            <pc:docMk/>
            <pc:sldMk cId="1397090001" sldId="444"/>
            <ac:spMk id="10" creationId="{0025EA58-FC97-4A70-A2EA-CC698A9A02BB}"/>
          </ac:spMkLst>
        </pc:spChg>
        <pc:picChg chg="add del">
          <ac:chgData name="Phyllipe Lima" userId="afbdb2a7827722fd" providerId="LiveId" clId="{5F7D61B6-ABC5-49CA-B443-9E00A8D79EF6}" dt="2020-04-03T04:04:06.239" v="6188" actId="478"/>
          <ac:picMkLst>
            <pc:docMk/>
            <pc:sldMk cId="1397090001" sldId="444"/>
            <ac:picMk id="2" creationId="{186201DE-40D7-4F77-BDBB-5041259D6779}"/>
          </ac:picMkLst>
        </pc:picChg>
        <pc:picChg chg="add del mod">
          <ac:chgData name="Phyllipe Lima" userId="afbdb2a7827722fd" providerId="LiveId" clId="{5F7D61B6-ABC5-49CA-B443-9E00A8D79EF6}" dt="2020-04-03T04:08:02.768" v="6491" actId="478"/>
          <ac:picMkLst>
            <pc:docMk/>
            <pc:sldMk cId="1397090001" sldId="444"/>
            <ac:picMk id="3" creationId="{F294DA45-D6B6-47ED-B9BE-5D69124D09F9}"/>
          </ac:picMkLst>
        </pc:picChg>
        <pc:picChg chg="add del mod">
          <ac:chgData name="Phyllipe Lima" userId="afbdb2a7827722fd" providerId="LiveId" clId="{5F7D61B6-ABC5-49CA-B443-9E00A8D79EF6}" dt="2020-04-03T04:08:03.657" v="6492" actId="478"/>
          <ac:picMkLst>
            <pc:docMk/>
            <pc:sldMk cId="1397090001" sldId="444"/>
            <ac:picMk id="4" creationId="{4790A232-6C33-412F-A3B5-8DAA679A2385}"/>
          </ac:picMkLst>
        </pc:picChg>
        <pc:picChg chg="add del mod">
          <ac:chgData name="Phyllipe Lima" userId="afbdb2a7827722fd" providerId="LiveId" clId="{5F7D61B6-ABC5-49CA-B443-9E00A8D79EF6}" dt="2020-04-03T04:08:01.616" v="6489"/>
          <ac:picMkLst>
            <pc:docMk/>
            <pc:sldMk cId="1397090001" sldId="444"/>
            <ac:picMk id="7" creationId="{2C9F10B4-1097-408E-A042-FDD603CF002D}"/>
          </ac:picMkLst>
        </pc:picChg>
      </pc:sldChg>
      <pc:sldChg chg="addSp delSp modSp add del mod">
        <pc:chgData name="Phyllipe Lima" userId="afbdb2a7827722fd" providerId="LiveId" clId="{5F7D61B6-ABC5-49CA-B443-9E00A8D79EF6}" dt="2020-04-03T04:14:08.061" v="6781" actId="47"/>
        <pc:sldMkLst>
          <pc:docMk/>
          <pc:sldMk cId="2954278825" sldId="445"/>
        </pc:sldMkLst>
        <pc:picChg chg="add mod">
          <ac:chgData name="Phyllipe Lima" userId="afbdb2a7827722fd" providerId="LiveId" clId="{5F7D61B6-ABC5-49CA-B443-9E00A8D79EF6}" dt="2020-04-03T04:05:02.665" v="6195" actId="1076"/>
          <ac:picMkLst>
            <pc:docMk/>
            <pc:sldMk cId="2954278825" sldId="445"/>
            <ac:picMk id="2" creationId="{78FA87E3-C119-4EDD-A4F1-B1EB7FAE0D64}"/>
          </ac:picMkLst>
        </pc:picChg>
        <pc:picChg chg="del">
          <ac:chgData name="Phyllipe Lima" userId="afbdb2a7827722fd" providerId="LiveId" clId="{5F7D61B6-ABC5-49CA-B443-9E00A8D79EF6}" dt="2020-04-03T04:04:59.385" v="6193" actId="478"/>
          <ac:picMkLst>
            <pc:docMk/>
            <pc:sldMk cId="2954278825" sldId="445"/>
            <ac:picMk id="3" creationId="{F294DA45-D6B6-47ED-B9BE-5D69124D09F9}"/>
          </ac:picMkLst>
        </pc:picChg>
      </pc:sldChg>
      <pc:sldChg chg="addSp modSp add mod">
        <pc:chgData name="Phyllipe Lima" userId="afbdb2a7827722fd" providerId="LiveId" clId="{5F7D61B6-ABC5-49CA-B443-9E00A8D79EF6}" dt="2020-04-03T04:18:30.128" v="6860"/>
        <pc:sldMkLst>
          <pc:docMk/>
          <pc:sldMk cId="1889386656" sldId="446"/>
        </pc:sldMkLst>
        <pc:spChg chg="mod">
          <ac:chgData name="Phyllipe Lima" userId="afbdb2a7827722fd" providerId="LiveId" clId="{5F7D61B6-ABC5-49CA-B443-9E00A8D79EF6}" dt="2020-04-03T04:18:26.629" v="6858" actId="1076"/>
          <ac:spMkLst>
            <pc:docMk/>
            <pc:sldMk cId="1889386656" sldId="446"/>
            <ac:spMk id="10" creationId="{0025EA58-FC97-4A70-A2EA-CC698A9A02BB}"/>
          </ac:spMkLst>
        </pc:spChg>
        <pc:spChg chg="add">
          <ac:chgData name="Phyllipe Lima" userId="afbdb2a7827722fd" providerId="LiveId" clId="{5F7D61B6-ABC5-49CA-B443-9E00A8D79EF6}" dt="2020-04-03T04:18:30.128" v="6860"/>
          <ac:spMkLst>
            <pc:docMk/>
            <pc:sldMk cId="1889386656" sldId="446"/>
            <ac:spMk id="11" creationId="{7BBB8F9A-7727-4A5E-85BA-B21476DFE238}"/>
          </ac:spMkLst>
        </pc:spChg>
        <pc:picChg chg="mod">
          <ac:chgData name="Phyllipe Lima" userId="afbdb2a7827722fd" providerId="LiveId" clId="{5F7D61B6-ABC5-49CA-B443-9E00A8D79EF6}" dt="2020-04-03T04:18:26.629" v="6858" actId="1076"/>
          <ac:picMkLst>
            <pc:docMk/>
            <pc:sldMk cId="1889386656" sldId="446"/>
            <ac:picMk id="3" creationId="{F294DA45-D6B6-47ED-B9BE-5D69124D09F9}"/>
          </ac:picMkLst>
        </pc:picChg>
        <pc:picChg chg="mod">
          <ac:chgData name="Phyllipe Lima" userId="afbdb2a7827722fd" providerId="LiveId" clId="{5F7D61B6-ABC5-49CA-B443-9E00A8D79EF6}" dt="2020-04-03T04:18:29.317" v="6859" actId="1076"/>
          <ac:picMkLst>
            <pc:docMk/>
            <pc:sldMk cId="1889386656" sldId="446"/>
            <ac:picMk id="4" creationId="{4790A232-6C33-412F-A3B5-8DAA679A2385}"/>
          </ac:picMkLst>
        </pc:picChg>
      </pc:sldChg>
      <pc:sldChg chg="addSp modSp add mod ord">
        <pc:chgData name="Phyllipe Lima" userId="afbdb2a7827722fd" providerId="LiveId" clId="{5F7D61B6-ABC5-49CA-B443-9E00A8D79EF6}" dt="2020-04-03T04:18:35.104" v="6862"/>
        <pc:sldMkLst>
          <pc:docMk/>
          <pc:sldMk cId="3828225447" sldId="447"/>
        </pc:sldMkLst>
        <pc:spChg chg="add">
          <ac:chgData name="Phyllipe Lima" userId="afbdb2a7827722fd" providerId="LiveId" clId="{5F7D61B6-ABC5-49CA-B443-9E00A8D79EF6}" dt="2020-04-03T04:18:35.104" v="6862"/>
          <ac:spMkLst>
            <pc:docMk/>
            <pc:sldMk cId="3828225447" sldId="447"/>
            <ac:spMk id="9" creationId="{D3B41E73-0828-41DC-9F09-503B9B83FD7E}"/>
          </ac:spMkLst>
        </pc:spChg>
        <pc:spChg chg="mod">
          <ac:chgData name="Phyllipe Lima" userId="afbdb2a7827722fd" providerId="LiveId" clId="{5F7D61B6-ABC5-49CA-B443-9E00A8D79EF6}" dt="2020-04-03T04:18:34.463" v="6861" actId="1076"/>
          <ac:spMkLst>
            <pc:docMk/>
            <pc:sldMk cId="3828225447" sldId="447"/>
            <ac:spMk id="10" creationId="{0025EA58-FC97-4A70-A2EA-CC698A9A02BB}"/>
          </ac:spMkLst>
        </pc:spChg>
        <pc:picChg chg="mod">
          <ac:chgData name="Phyllipe Lima" userId="afbdb2a7827722fd" providerId="LiveId" clId="{5F7D61B6-ABC5-49CA-B443-9E00A8D79EF6}" dt="2020-04-03T04:18:34.463" v="6861" actId="1076"/>
          <ac:picMkLst>
            <pc:docMk/>
            <pc:sldMk cId="3828225447" sldId="447"/>
            <ac:picMk id="7" creationId="{2C9F10B4-1097-408E-A042-FDD603CF002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42.947" v="6864" actId="1076"/>
        <pc:sldMkLst>
          <pc:docMk/>
          <pc:sldMk cId="3740827929" sldId="448"/>
        </pc:sldMkLst>
        <pc:spChg chg="mod">
          <ac:chgData name="Phyllipe Lima" userId="afbdb2a7827722fd" providerId="LiveId" clId="{5F7D61B6-ABC5-49CA-B443-9E00A8D79EF6}" dt="2020-04-03T04:13:07.907" v="6774" actId="20577"/>
          <ac:spMkLst>
            <pc:docMk/>
            <pc:sldMk cId="3740827929" sldId="44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0:05.563" v="6702" actId="1076"/>
          <ac:spMkLst>
            <pc:docMk/>
            <pc:sldMk cId="3740827929" sldId="448"/>
            <ac:spMk id="11" creationId="{DFB23498-6FAF-46DB-B440-7907FAD676DB}"/>
          </ac:spMkLst>
        </pc:spChg>
        <pc:spChg chg="add mod">
          <ac:chgData name="Phyllipe Lima" userId="afbdb2a7827722fd" providerId="LiveId" clId="{5F7D61B6-ABC5-49CA-B443-9E00A8D79EF6}" dt="2020-04-03T04:18:42.947" v="6864" actId="1076"/>
          <ac:spMkLst>
            <pc:docMk/>
            <pc:sldMk cId="3740827929" sldId="448"/>
            <ac:spMk id="12" creationId="{EB398F76-F6BE-4EC0-8DD2-039DC3A6ECFD}"/>
          </ac:spMkLst>
        </pc:spChg>
        <pc:picChg chg="add mod">
          <ac:chgData name="Phyllipe Lima" userId="afbdb2a7827722fd" providerId="LiveId" clId="{5F7D61B6-ABC5-49CA-B443-9E00A8D79EF6}" dt="2020-04-03T04:10:05.563" v="6702" actId="1076"/>
          <ac:picMkLst>
            <pc:docMk/>
            <pc:sldMk cId="3740827929" sldId="448"/>
            <ac:picMk id="2" creationId="{C6F76297-DA9C-4DE4-B7BE-F6C6481ADE45}"/>
          </ac:picMkLst>
        </pc:picChg>
        <pc:picChg chg="del">
          <ac:chgData name="Phyllipe Lima" userId="afbdb2a7827722fd" providerId="LiveId" clId="{5F7D61B6-ABC5-49CA-B443-9E00A8D79EF6}" dt="2020-04-03T04:09:02.631" v="6616" actId="478"/>
          <ac:picMkLst>
            <pc:docMk/>
            <pc:sldMk cId="3740827929" sldId="448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09:06.099" v="6618" actId="478"/>
          <ac:picMkLst>
            <pc:docMk/>
            <pc:sldMk cId="3740827929" sldId="448"/>
            <ac:picMk id="4" creationId="{4790A232-6C33-412F-A3B5-8DAA679A2385}"/>
          </ac:picMkLst>
        </pc:picChg>
      </pc:sldChg>
      <pc:sldChg chg="addSp delSp modSp add mod delAnim">
        <pc:chgData name="Phyllipe Lima" userId="afbdb2a7827722fd" providerId="LiveId" clId="{5F7D61B6-ABC5-49CA-B443-9E00A8D79EF6}" dt="2020-04-03T04:18:45.912" v="6865"/>
        <pc:sldMkLst>
          <pc:docMk/>
          <pc:sldMk cId="2015927131" sldId="449"/>
        </pc:sldMkLst>
        <pc:spChg chg="del">
          <ac:chgData name="Phyllipe Lima" userId="afbdb2a7827722fd" providerId="LiveId" clId="{5F7D61B6-ABC5-49CA-B443-9E00A8D79EF6}" dt="2020-04-03T04:13:48.492" v="6778" actId="478"/>
          <ac:spMkLst>
            <pc:docMk/>
            <pc:sldMk cId="2015927131" sldId="449"/>
            <ac:spMk id="10" creationId="{0025EA58-FC97-4A70-A2EA-CC698A9A02BB}"/>
          </ac:spMkLst>
        </pc:spChg>
        <pc:spChg chg="del">
          <ac:chgData name="Phyllipe Lima" userId="afbdb2a7827722fd" providerId="LiveId" clId="{5F7D61B6-ABC5-49CA-B443-9E00A8D79EF6}" dt="2020-04-03T04:13:47.176" v="6777" actId="478"/>
          <ac:spMkLst>
            <pc:docMk/>
            <pc:sldMk cId="2015927131" sldId="449"/>
            <ac:spMk id="11" creationId="{DFB23498-6FAF-46DB-B440-7907FAD676DB}"/>
          </ac:spMkLst>
        </pc:spChg>
        <pc:spChg chg="add">
          <ac:chgData name="Phyllipe Lima" userId="afbdb2a7827722fd" providerId="LiveId" clId="{5F7D61B6-ABC5-49CA-B443-9E00A8D79EF6}" dt="2020-04-03T04:18:45.912" v="6865"/>
          <ac:spMkLst>
            <pc:docMk/>
            <pc:sldMk cId="2015927131" sldId="449"/>
            <ac:spMk id="12" creationId="{6D3EB293-9C83-4339-8D68-04FD863C5C66}"/>
          </ac:spMkLst>
        </pc:spChg>
        <pc:picChg chg="del">
          <ac:chgData name="Phyllipe Lima" userId="afbdb2a7827722fd" providerId="LiveId" clId="{5F7D61B6-ABC5-49CA-B443-9E00A8D79EF6}" dt="2020-04-03T04:13:46.124" v="6776" actId="478"/>
          <ac:picMkLst>
            <pc:docMk/>
            <pc:sldMk cId="2015927131" sldId="449"/>
            <ac:picMk id="2" creationId="{C6F76297-DA9C-4DE4-B7BE-F6C6481ADE45}"/>
          </ac:picMkLst>
        </pc:picChg>
        <pc:picChg chg="add mod">
          <ac:chgData name="Phyllipe Lima" userId="afbdb2a7827722fd" providerId="LiveId" clId="{5F7D61B6-ABC5-49CA-B443-9E00A8D79EF6}" dt="2020-04-03T04:14:04.877" v="6780" actId="1076"/>
          <ac:picMkLst>
            <pc:docMk/>
            <pc:sldMk cId="2015927131" sldId="449"/>
            <ac:picMk id="3" creationId="{9A48D43B-064A-4125-8428-BA48FE6B4499}"/>
          </ac:picMkLst>
        </pc:picChg>
      </pc:sldChg>
      <pc:sldChg chg="addSp delSp modSp add mod modAnim">
        <pc:chgData name="Phyllipe Lima" userId="afbdb2a7827722fd" providerId="LiveId" clId="{5F7D61B6-ABC5-49CA-B443-9E00A8D79EF6}" dt="2020-04-03T04:22:10.943" v="6984" actId="14100"/>
        <pc:sldMkLst>
          <pc:docMk/>
          <pc:sldMk cId="4103153938" sldId="450"/>
        </pc:sldMkLst>
        <pc:spChg chg="mod">
          <ac:chgData name="Phyllipe Lima" userId="afbdb2a7827722fd" providerId="LiveId" clId="{5F7D61B6-ABC5-49CA-B443-9E00A8D79EF6}" dt="2020-04-03T04:19:19.113" v="6967" actId="20577"/>
          <ac:spMkLst>
            <pc:docMk/>
            <pc:sldMk cId="4103153938" sldId="450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55.244" v="6876" actId="20577"/>
          <ac:spMkLst>
            <pc:docMk/>
            <pc:sldMk cId="4103153938" sldId="450"/>
            <ac:spMk id="11" creationId="{79B11CEB-0806-4269-8ADE-EA745A8F6E4B}"/>
          </ac:spMkLst>
        </pc:spChg>
        <pc:spChg chg="add mod">
          <ac:chgData name="Phyllipe Lima" userId="afbdb2a7827722fd" providerId="LiveId" clId="{5F7D61B6-ABC5-49CA-B443-9E00A8D79EF6}" dt="2020-04-03T04:21:48.515" v="6978" actId="14100"/>
          <ac:spMkLst>
            <pc:docMk/>
            <pc:sldMk cId="4103153938" sldId="450"/>
            <ac:spMk id="13" creationId="{964D686C-9C9B-419A-988C-846670157BDC}"/>
          </ac:spMkLst>
        </pc:spChg>
        <pc:spChg chg="add mod">
          <ac:chgData name="Phyllipe Lima" userId="afbdb2a7827722fd" providerId="LiveId" clId="{5F7D61B6-ABC5-49CA-B443-9E00A8D79EF6}" dt="2020-04-03T04:22:10.943" v="6984" actId="14100"/>
          <ac:spMkLst>
            <pc:docMk/>
            <pc:sldMk cId="4103153938" sldId="450"/>
            <ac:spMk id="14" creationId="{B0CEFBEC-2D62-451D-BD9B-96013D440EA7}"/>
          </ac:spMkLst>
        </pc:spChg>
        <pc:picChg chg="del">
          <ac:chgData name="Phyllipe Lima" userId="afbdb2a7827722fd" providerId="LiveId" clId="{5F7D61B6-ABC5-49CA-B443-9E00A8D79EF6}" dt="2020-04-03T04:15:49.355" v="6783" actId="478"/>
          <ac:picMkLst>
            <pc:docMk/>
            <pc:sldMk cId="4103153938" sldId="450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19:26.415" v="6968" actId="478"/>
          <ac:picMkLst>
            <pc:docMk/>
            <pc:sldMk cId="4103153938" sldId="450"/>
            <ac:picMk id="4" creationId="{4790A232-6C33-412F-A3B5-8DAA679A2385}"/>
          </ac:picMkLst>
        </pc:picChg>
        <pc:picChg chg="add mod">
          <ac:chgData name="Phyllipe Lima" userId="afbdb2a7827722fd" providerId="LiveId" clId="{5F7D61B6-ABC5-49CA-B443-9E00A8D79EF6}" dt="2020-04-03T04:21:22.238" v="6971" actId="27614"/>
          <ac:picMkLst>
            <pc:docMk/>
            <pc:sldMk cId="4103153938" sldId="450"/>
            <ac:picMk id="7" creationId="{3AD0E2A0-DBE5-4EA0-AB70-E148AA9F76F9}"/>
          </ac:picMkLst>
        </pc:picChg>
      </pc:sldChg>
      <pc:sldChg chg="modSp add mod modAnim">
        <pc:chgData name="Phyllipe Lima" userId="afbdb2a7827722fd" providerId="LiveId" clId="{5F7D61B6-ABC5-49CA-B443-9E00A8D79EF6}" dt="2020-04-03T04:24:09.123" v="7214" actId="20577"/>
        <pc:sldMkLst>
          <pc:docMk/>
          <pc:sldMk cId="2864930097" sldId="451"/>
        </pc:sldMkLst>
        <pc:spChg chg="mod">
          <ac:chgData name="Phyllipe Lima" userId="afbdb2a7827722fd" providerId="LiveId" clId="{5F7D61B6-ABC5-49CA-B443-9E00A8D79EF6}" dt="2020-04-03T04:23:00.095" v="7012" actId="20577"/>
          <ac:spMkLst>
            <pc:docMk/>
            <pc:sldMk cId="2864930097" sldId="451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24:09.123" v="7214" actId="20577"/>
          <ac:spMkLst>
            <pc:docMk/>
            <pc:sldMk cId="2864930097" sldId="451"/>
            <ac:spMk id="10" creationId="{0025EA58-FC97-4A70-A2EA-CC698A9A02BB}"/>
          </ac:spMkLst>
        </pc:spChg>
      </pc:sldChg>
    </pc:docChg>
  </pc:docChgLst>
  <pc:docChgLst>
    <pc:chgData name="Phyllipe Lima" userId="afbdb2a7827722fd" providerId="LiveId" clId="{2A2CF463-4396-4076-8C28-347E22C5495D}"/>
    <pc:docChg chg="undo custSel addSld delSld modSld sldOrd">
      <pc:chgData name="Phyllipe Lima" userId="afbdb2a7827722fd" providerId="LiveId" clId="{2A2CF463-4396-4076-8C28-347E22C5495D}" dt="2020-05-24T22:12:17.908" v="6469" actId="20577"/>
      <pc:docMkLst>
        <pc:docMk/>
      </pc:docMkLst>
      <pc:sldChg chg="modSp mod">
        <pc:chgData name="Phyllipe Lima" userId="afbdb2a7827722fd" providerId="LiveId" clId="{2A2CF463-4396-4076-8C28-347E22C5495D}" dt="2020-05-24T17:26:32.717" v="1" actId="20577"/>
        <pc:sldMkLst>
          <pc:docMk/>
          <pc:sldMk cId="1975627203" sldId="257"/>
        </pc:sldMkLst>
        <pc:spChg chg="mod">
          <ac:chgData name="Phyllipe Lima" userId="afbdb2a7827722fd" providerId="LiveId" clId="{2A2CF463-4396-4076-8C28-347E22C5495D}" dt="2020-05-24T17:26:32.717" v="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2A2CF463-4396-4076-8C28-347E22C5495D}" dt="2020-05-24T17:40:12.095" v="109" actId="20577"/>
        <pc:sldMkLst>
          <pc:docMk/>
          <pc:sldMk cId="1708451728" sldId="259"/>
        </pc:sldMkLst>
        <pc:spChg chg="mod">
          <ac:chgData name="Phyllipe Lima" userId="afbdb2a7827722fd" providerId="LiveId" clId="{2A2CF463-4396-4076-8C28-347E22C5495D}" dt="2020-05-24T17:40:12.095" v="109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mod modAnim">
        <pc:chgData name="Phyllipe Lima" userId="afbdb2a7827722fd" providerId="LiveId" clId="{2A2CF463-4396-4076-8C28-347E22C5495D}" dt="2020-05-24T22:12:17.908" v="6469" actId="20577"/>
        <pc:sldMkLst>
          <pc:docMk/>
          <pc:sldMk cId="3676248412" sldId="552"/>
        </pc:sldMkLst>
        <pc:spChg chg="mod">
          <ac:chgData name="Phyllipe Lima" userId="afbdb2a7827722fd" providerId="LiveId" clId="{2A2CF463-4396-4076-8C28-347E22C5495D}" dt="2020-05-24T21:58:48.565" v="5683" actId="20577"/>
          <ac:spMkLst>
            <pc:docMk/>
            <pc:sldMk cId="3676248412" sldId="552"/>
            <ac:spMk id="2" creationId="{00000000-0000-0000-0000-000000000000}"/>
          </ac:spMkLst>
        </pc:spChg>
        <pc:spChg chg="add del mod">
          <ac:chgData name="Phyllipe Lima" userId="afbdb2a7827722fd" providerId="LiveId" clId="{2A2CF463-4396-4076-8C28-347E22C5495D}" dt="2020-05-24T21:58:59.955" v="5688"/>
          <ac:spMkLst>
            <pc:docMk/>
            <pc:sldMk cId="3676248412" sldId="552"/>
            <ac:spMk id="4" creationId="{5CB74072-885A-451B-BFF8-23EB35C05E77}"/>
          </ac:spMkLst>
        </pc:spChg>
        <pc:spChg chg="mod">
          <ac:chgData name="Phyllipe Lima" userId="afbdb2a7827722fd" providerId="LiveId" clId="{2A2CF463-4396-4076-8C28-347E22C5495D}" dt="2020-05-24T22:12:17.908" v="6469" actId="20577"/>
          <ac:spMkLst>
            <pc:docMk/>
            <pc:sldMk cId="3676248412" sldId="552"/>
            <ac:spMk id="20" creationId="{E7348EF6-F717-4B64-81C8-C8EE326948A3}"/>
          </ac:spMkLst>
        </pc:spChg>
        <pc:picChg chg="add del mod">
          <ac:chgData name="Phyllipe Lima" userId="afbdb2a7827722fd" providerId="LiveId" clId="{2A2CF463-4396-4076-8C28-347E22C5495D}" dt="2020-05-24T21:58:53.378" v="5684" actId="478"/>
          <ac:picMkLst>
            <pc:docMk/>
            <pc:sldMk cId="3676248412" sldId="552"/>
            <ac:picMk id="3" creationId="{DBD49157-C149-4944-8A41-E9888F18F288}"/>
          </ac:picMkLst>
        </pc:picChg>
        <pc:picChg chg="del mod">
          <ac:chgData name="Phyllipe Lima" userId="afbdb2a7827722fd" providerId="LiveId" clId="{2A2CF463-4396-4076-8C28-347E22C5495D}" dt="2020-05-24T17:37:19.846" v="57" actId="478"/>
          <ac:picMkLst>
            <pc:docMk/>
            <pc:sldMk cId="3676248412" sldId="552"/>
            <ac:picMk id="1026" creationId="{41F3C4B9-7727-4F2B-9C68-08BD5ED68613}"/>
          </ac:picMkLst>
        </pc:picChg>
      </pc:sldChg>
      <pc:sldChg chg="modSp mod">
        <pc:chgData name="Phyllipe Lima" userId="afbdb2a7827722fd" providerId="LiveId" clId="{2A2CF463-4396-4076-8C28-347E22C5495D}" dt="2020-05-24T17:28:31.804" v="22" actId="20577"/>
        <pc:sldMkLst>
          <pc:docMk/>
          <pc:sldMk cId="2212341429" sldId="571"/>
        </pc:sldMkLst>
        <pc:spChg chg="mod">
          <ac:chgData name="Phyllipe Lima" userId="afbdb2a7827722fd" providerId="LiveId" clId="{2A2CF463-4396-4076-8C28-347E22C5495D}" dt="2020-05-24T17:28:31.804" v="22" actId="20577"/>
          <ac:spMkLst>
            <pc:docMk/>
            <pc:sldMk cId="2212341429" sldId="571"/>
            <ac:spMk id="2" creationId="{00000000-0000-0000-0000-000000000000}"/>
          </ac:spMkLst>
        </pc:spChg>
      </pc:sldChg>
      <pc:sldChg chg="addSp delSp modSp mod delAnim modAnim">
        <pc:chgData name="Phyllipe Lima" userId="afbdb2a7827722fd" providerId="LiveId" clId="{2A2CF463-4396-4076-8C28-347E22C5495D}" dt="2020-05-24T19:24:08.715" v="1913" actId="20577"/>
        <pc:sldMkLst>
          <pc:docMk/>
          <pc:sldMk cId="4039475156" sldId="572"/>
        </pc:sldMkLst>
        <pc:spChg chg="mod">
          <ac:chgData name="Phyllipe Lima" userId="afbdb2a7827722fd" providerId="LiveId" clId="{2A2CF463-4396-4076-8C28-347E22C5495D}" dt="2020-05-24T19:24:08.715" v="1913" actId="20577"/>
          <ac:spMkLst>
            <pc:docMk/>
            <pc:sldMk cId="4039475156" sldId="572"/>
            <ac:spMk id="2" creationId="{00000000-0000-0000-0000-000000000000}"/>
          </ac:spMkLst>
        </pc:spChg>
        <pc:spChg chg="add del mod">
          <ac:chgData name="Phyllipe Lima" userId="afbdb2a7827722fd" providerId="LiveId" clId="{2A2CF463-4396-4076-8C28-347E22C5495D}" dt="2020-05-24T19:01:01.872" v="1604" actId="478"/>
          <ac:spMkLst>
            <pc:docMk/>
            <pc:sldMk cId="4039475156" sldId="572"/>
            <ac:spMk id="4" creationId="{140F1BDF-9257-45AD-B484-3D22ADDDB56A}"/>
          </ac:spMkLst>
        </pc:spChg>
        <pc:spChg chg="add mod">
          <ac:chgData name="Phyllipe Lima" userId="afbdb2a7827722fd" providerId="LiveId" clId="{2A2CF463-4396-4076-8C28-347E22C5495D}" dt="2020-05-24T19:19:22.162" v="1885" actId="20577"/>
          <ac:spMkLst>
            <pc:docMk/>
            <pc:sldMk cId="4039475156" sldId="572"/>
            <ac:spMk id="11" creationId="{6A271DF3-FA07-4769-BBE3-5282D8FF32CF}"/>
          </ac:spMkLst>
        </pc:spChg>
        <pc:spChg chg="del">
          <ac:chgData name="Phyllipe Lima" userId="afbdb2a7827722fd" providerId="LiveId" clId="{2A2CF463-4396-4076-8C28-347E22C5495D}" dt="2020-05-24T19:01:00.294" v="1603" actId="478"/>
          <ac:spMkLst>
            <pc:docMk/>
            <pc:sldMk cId="4039475156" sldId="572"/>
            <ac:spMk id="20" creationId="{E7348EF6-F717-4B64-81C8-C8EE326948A3}"/>
          </ac:spMkLst>
        </pc:spChg>
        <pc:picChg chg="add mod">
          <ac:chgData name="Phyllipe Lima" userId="afbdb2a7827722fd" providerId="LiveId" clId="{2A2CF463-4396-4076-8C28-347E22C5495D}" dt="2020-05-24T19:18:58.712" v="1869" actId="1076"/>
          <ac:picMkLst>
            <pc:docMk/>
            <pc:sldMk cId="4039475156" sldId="572"/>
            <ac:picMk id="9" creationId="{BEE5AD08-5ABF-4EBC-8FCB-F609D045070F}"/>
          </ac:picMkLst>
        </pc:picChg>
      </pc:sldChg>
      <pc:sldChg chg="addSp delSp modSp add mod modAnim">
        <pc:chgData name="Phyllipe Lima" userId="afbdb2a7827722fd" providerId="LiveId" clId="{2A2CF463-4396-4076-8C28-347E22C5495D}" dt="2020-05-24T19:00:36.940" v="1589" actId="20577"/>
        <pc:sldMkLst>
          <pc:docMk/>
          <pc:sldMk cId="3838847351" sldId="595"/>
        </pc:sldMkLst>
        <pc:spChg chg="add del mod">
          <ac:chgData name="Phyllipe Lima" userId="afbdb2a7827722fd" providerId="LiveId" clId="{2A2CF463-4396-4076-8C28-347E22C5495D}" dt="2020-05-24T18:52:08.199" v="1113"/>
          <ac:spMkLst>
            <pc:docMk/>
            <pc:sldMk cId="3838847351" sldId="595"/>
            <ac:spMk id="4" creationId="{B06FA259-8A5A-4532-A392-5EB974EB26A0}"/>
          </ac:spMkLst>
        </pc:spChg>
        <pc:spChg chg="add del mod">
          <ac:chgData name="Phyllipe Lima" userId="afbdb2a7827722fd" providerId="LiveId" clId="{2A2CF463-4396-4076-8C28-347E22C5495D}" dt="2020-05-24T18:52:12.867" v="1115"/>
          <ac:spMkLst>
            <pc:docMk/>
            <pc:sldMk cId="3838847351" sldId="595"/>
            <ac:spMk id="9" creationId="{AAE649DE-1DCE-4708-95DF-10095EE6B49D}"/>
          </ac:spMkLst>
        </pc:spChg>
        <pc:spChg chg="add del mod">
          <ac:chgData name="Phyllipe Lima" userId="afbdb2a7827722fd" providerId="LiveId" clId="{2A2CF463-4396-4076-8C28-347E22C5495D}" dt="2020-05-24T18:52:47.565" v="1119"/>
          <ac:spMkLst>
            <pc:docMk/>
            <pc:sldMk cId="3838847351" sldId="595"/>
            <ac:spMk id="10" creationId="{B34CC1BE-8142-414B-98AC-F8E9BD1670F9}"/>
          </ac:spMkLst>
        </pc:spChg>
        <pc:spChg chg="add del">
          <ac:chgData name="Phyllipe Lima" userId="afbdb2a7827722fd" providerId="LiveId" clId="{2A2CF463-4396-4076-8C28-347E22C5495D}" dt="2020-05-24T18:52:47.193" v="1118"/>
          <ac:spMkLst>
            <pc:docMk/>
            <pc:sldMk cId="3838847351" sldId="595"/>
            <ac:spMk id="11" creationId="{7E63A1E3-2E3F-402C-A27B-7D99597A6D39}"/>
          </ac:spMkLst>
        </pc:spChg>
        <pc:spChg chg="add del mod">
          <ac:chgData name="Phyllipe Lima" userId="afbdb2a7827722fd" providerId="LiveId" clId="{2A2CF463-4396-4076-8C28-347E22C5495D}" dt="2020-05-24T18:54:10.196" v="1127" actId="478"/>
          <ac:spMkLst>
            <pc:docMk/>
            <pc:sldMk cId="3838847351" sldId="595"/>
            <ac:spMk id="12" creationId="{3AB9E95E-89B9-4136-B0D6-F6764D25D77B}"/>
          </ac:spMkLst>
        </pc:spChg>
        <pc:spChg chg="add mod">
          <ac:chgData name="Phyllipe Lima" userId="afbdb2a7827722fd" providerId="LiveId" clId="{2A2CF463-4396-4076-8C28-347E22C5495D}" dt="2020-05-24T18:58:17.253" v="1552" actId="207"/>
          <ac:spMkLst>
            <pc:docMk/>
            <pc:sldMk cId="3838847351" sldId="595"/>
            <ac:spMk id="13" creationId="{622A7741-75AB-4F60-96E0-BF36CFFF0A17}"/>
          </ac:spMkLst>
        </pc:spChg>
        <pc:spChg chg="add mod">
          <ac:chgData name="Phyllipe Lima" userId="afbdb2a7827722fd" providerId="LiveId" clId="{2A2CF463-4396-4076-8C28-347E22C5495D}" dt="2020-05-24T19:00:36.940" v="1589" actId="20577"/>
          <ac:spMkLst>
            <pc:docMk/>
            <pc:sldMk cId="3838847351" sldId="595"/>
            <ac:spMk id="16" creationId="{D2DF07D2-F658-4412-8488-DE0AA0CA6F62}"/>
          </ac:spMkLst>
        </pc:spChg>
        <pc:spChg chg="add del mod">
          <ac:chgData name="Phyllipe Lima" userId="afbdb2a7827722fd" providerId="LiveId" clId="{2A2CF463-4396-4076-8C28-347E22C5495D}" dt="2020-05-24T18:52:48.632" v="1120"/>
          <ac:spMkLst>
            <pc:docMk/>
            <pc:sldMk cId="3838847351" sldId="595"/>
            <ac:spMk id="20" creationId="{E7348EF6-F717-4B64-81C8-C8EE326948A3}"/>
          </ac:spMkLst>
        </pc:spChg>
        <pc:picChg chg="del">
          <ac:chgData name="Phyllipe Lima" userId="afbdb2a7827722fd" providerId="LiveId" clId="{2A2CF463-4396-4076-8C28-347E22C5495D}" dt="2020-05-24T18:52:58.312" v="1122" actId="478"/>
          <ac:picMkLst>
            <pc:docMk/>
            <pc:sldMk cId="3838847351" sldId="595"/>
            <ac:picMk id="3" creationId="{DBD49157-C149-4944-8A41-E9888F18F288}"/>
          </ac:picMkLst>
        </pc:picChg>
        <pc:picChg chg="add del mod">
          <ac:chgData name="Phyllipe Lima" userId="afbdb2a7827722fd" providerId="LiveId" clId="{2A2CF463-4396-4076-8C28-347E22C5495D}" dt="2020-05-24T18:50:22.010" v="921"/>
          <ac:picMkLst>
            <pc:docMk/>
            <pc:sldMk cId="3838847351" sldId="595"/>
            <ac:picMk id="2050" creationId="{681800D4-266B-4109-8D92-ED40E5694214}"/>
          </ac:picMkLst>
        </pc:picChg>
        <pc:picChg chg="add mod">
          <ac:chgData name="Phyllipe Lima" userId="afbdb2a7827722fd" providerId="LiveId" clId="{2A2CF463-4396-4076-8C28-347E22C5495D}" dt="2020-05-24T18:57:40.811" v="1545" actId="14100"/>
          <ac:picMkLst>
            <pc:docMk/>
            <pc:sldMk cId="3838847351" sldId="595"/>
            <ac:picMk id="2057" creationId="{81AAEA35-D8FA-4DA8-851B-7CBA0F1DC9F8}"/>
          </ac:picMkLst>
        </pc:picChg>
        <pc:picChg chg="add mod">
          <ac:chgData name="Phyllipe Lima" userId="afbdb2a7827722fd" providerId="LiveId" clId="{2A2CF463-4396-4076-8C28-347E22C5495D}" dt="2020-05-24T18:57:46.995" v="1549" actId="1076"/>
          <ac:picMkLst>
            <pc:docMk/>
            <pc:sldMk cId="3838847351" sldId="595"/>
            <ac:picMk id="2059" creationId="{37AC1FE8-CC30-4F3E-B935-1B6A9D4A9410}"/>
          </ac:picMkLst>
        </pc:picChg>
      </pc:sldChg>
      <pc:sldChg chg="addSp delSp modSp add mod modAnim">
        <pc:chgData name="Phyllipe Lima" userId="afbdb2a7827722fd" providerId="LiveId" clId="{2A2CF463-4396-4076-8C28-347E22C5495D}" dt="2020-05-24T19:48:04.986" v="2152" actId="20577"/>
        <pc:sldMkLst>
          <pc:docMk/>
          <pc:sldMk cId="2488556483" sldId="596"/>
        </pc:sldMkLst>
        <pc:spChg chg="mod">
          <ac:chgData name="Phyllipe Lima" userId="afbdb2a7827722fd" providerId="LiveId" clId="{2A2CF463-4396-4076-8C28-347E22C5495D}" dt="2020-05-24T19:48:04.986" v="2152" actId="20577"/>
          <ac:spMkLst>
            <pc:docMk/>
            <pc:sldMk cId="2488556483" sldId="596"/>
            <ac:spMk id="2" creationId="{00000000-0000-0000-0000-000000000000}"/>
          </ac:spMkLst>
        </pc:spChg>
        <pc:spChg chg="mod">
          <ac:chgData name="Phyllipe Lima" userId="afbdb2a7827722fd" providerId="LiveId" clId="{2A2CF463-4396-4076-8C28-347E22C5495D}" dt="2020-05-24T19:44:29.710" v="2125" actId="20577"/>
          <ac:spMkLst>
            <pc:docMk/>
            <pc:sldMk cId="2488556483" sldId="596"/>
            <ac:spMk id="11" creationId="{6A271DF3-FA07-4769-BBE3-5282D8FF32CF}"/>
          </ac:spMkLst>
        </pc:spChg>
        <pc:spChg chg="add mod">
          <ac:chgData name="Phyllipe Lima" userId="afbdb2a7827722fd" providerId="LiveId" clId="{2A2CF463-4396-4076-8C28-347E22C5495D}" dt="2020-05-24T19:47:48.462" v="2138" actId="1076"/>
          <ac:spMkLst>
            <pc:docMk/>
            <pc:sldMk cId="2488556483" sldId="596"/>
            <ac:spMk id="12" creationId="{3B69CE2B-409B-46F4-BDEC-8E929CF2084E}"/>
          </ac:spMkLst>
        </pc:spChg>
        <pc:picChg chg="add mod">
          <ac:chgData name="Phyllipe Lima" userId="afbdb2a7827722fd" providerId="LiveId" clId="{2A2CF463-4396-4076-8C28-347E22C5495D}" dt="2020-05-24T19:46:10.585" v="2128" actId="1076"/>
          <ac:picMkLst>
            <pc:docMk/>
            <pc:sldMk cId="2488556483" sldId="596"/>
            <ac:picMk id="3" creationId="{BC65A9BF-9A4D-4FA2-B6B4-72AF8C206091}"/>
          </ac:picMkLst>
        </pc:picChg>
        <pc:picChg chg="add mod ord">
          <ac:chgData name="Phyllipe Lima" userId="afbdb2a7827722fd" providerId="LiveId" clId="{2A2CF463-4396-4076-8C28-347E22C5495D}" dt="2020-05-24T19:47:48.462" v="2138" actId="1076"/>
          <ac:picMkLst>
            <pc:docMk/>
            <pc:sldMk cId="2488556483" sldId="596"/>
            <ac:picMk id="4" creationId="{DF8D82C3-03DB-40DC-BB9C-AA90783AE68A}"/>
          </ac:picMkLst>
        </pc:picChg>
        <pc:picChg chg="del">
          <ac:chgData name="Phyllipe Lima" userId="afbdb2a7827722fd" providerId="LiveId" clId="{2A2CF463-4396-4076-8C28-347E22C5495D}" dt="2020-05-24T19:46:07.935" v="2126" actId="478"/>
          <ac:picMkLst>
            <pc:docMk/>
            <pc:sldMk cId="2488556483" sldId="596"/>
            <ac:picMk id="9" creationId="{BEE5AD08-5ABF-4EBC-8FCB-F609D045070F}"/>
          </ac:picMkLst>
        </pc:picChg>
        <pc:cxnChg chg="add mod">
          <ac:chgData name="Phyllipe Lima" userId="afbdb2a7827722fd" providerId="LiveId" clId="{2A2CF463-4396-4076-8C28-347E22C5495D}" dt="2020-05-24T19:47:51.966" v="2139" actId="14100"/>
          <ac:cxnSpMkLst>
            <pc:docMk/>
            <pc:sldMk cId="2488556483" sldId="596"/>
            <ac:cxnSpMk id="13" creationId="{5F4342C6-C57C-4441-A977-00F61F3D367A}"/>
          </ac:cxnSpMkLst>
        </pc:cxnChg>
      </pc:sldChg>
      <pc:sldChg chg="addSp delSp modSp add mod">
        <pc:chgData name="Phyllipe Lima" userId="afbdb2a7827722fd" providerId="LiveId" clId="{2A2CF463-4396-4076-8C28-347E22C5495D}" dt="2020-05-24T19:53:05.603" v="2437" actId="14100"/>
        <pc:sldMkLst>
          <pc:docMk/>
          <pc:sldMk cId="3918554821" sldId="597"/>
        </pc:sldMkLst>
        <pc:spChg chg="mod">
          <ac:chgData name="Phyllipe Lima" userId="afbdb2a7827722fd" providerId="LiveId" clId="{2A2CF463-4396-4076-8C28-347E22C5495D}" dt="2020-05-24T19:48:11.782" v="2160" actId="20577"/>
          <ac:spMkLst>
            <pc:docMk/>
            <pc:sldMk cId="3918554821" sldId="597"/>
            <ac:spMk id="2" creationId="{00000000-0000-0000-0000-000000000000}"/>
          </ac:spMkLst>
        </pc:spChg>
        <pc:spChg chg="mod">
          <ac:chgData name="Phyllipe Lima" userId="afbdb2a7827722fd" providerId="LiveId" clId="{2A2CF463-4396-4076-8C28-347E22C5495D}" dt="2020-05-24T19:51:21.002" v="2418" actId="20577"/>
          <ac:spMkLst>
            <pc:docMk/>
            <pc:sldMk cId="3918554821" sldId="597"/>
            <ac:spMk id="11" creationId="{6A271DF3-FA07-4769-BBE3-5282D8FF32CF}"/>
          </ac:spMkLst>
        </pc:spChg>
        <pc:spChg chg="mod">
          <ac:chgData name="Phyllipe Lima" userId="afbdb2a7827722fd" providerId="LiveId" clId="{2A2CF463-4396-4076-8C28-347E22C5495D}" dt="2020-05-24T19:52:56.100" v="2433" actId="14100"/>
          <ac:spMkLst>
            <pc:docMk/>
            <pc:sldMk cId="3918554821" sldId="597"/>
            <ac:spMk id="12" creationId="{3B69CE2B-409B-46F4-BDEC-8E929CF2084E}"/>
          </ac:spMkLst>
        </pc:spChg>
        <pc:spChg chg="add mod">
          <ac:chgData name="Phyllipe Lima" userId="afbdb2a7827722fd" providerId="LiveId" clId="{2A2CF463-4396-4076-8C28-347E22C5495D}" dt="2020-05-24T19:53:02.832" v="2436" actId="14100"/>
          <ac:spMkLst>
            <pc:docMk/>
            <pc:sldMk cId="3918554821" sldId="597"/>
            <ac:spMk id="21" creationId="{DC776C50-EA94-47FE-BF41-0EA4801435CB}"/>
          </ac:spMkLst>
        </pc:spChg>
        <pc:picChg chg="del">
          <ac:chgData name="Phyllipe Lima" userId="afbdb2a7827722fd" providerId="LiveId" clId="{2A2CF463-4396-4076-8C28-347E22C5495D}" dt="2020-05-24T19:50:25.993" v="2358" actId="478"/>
          <ac:picMkLst>
            <pc:docMk/>
            <pc:sldMk cId="3918554821" sldId="597"/>
            <ac:picMk id="3" creationId="{BC65A9BF-9A4D-4FA2-B6B4-72AF8C206091}"/>
          </ac:picMkLst>
        </pc:picChg>
        <pc:picChg chg="del">
          <ac:chgData name="Phyllipe Lima" userId="afbdb2a7827722fd" providerId="LiveId" clId="{2A2CF463-4396-4076-8C28-347E22C5495D}" dt="2020-05-24T19:50:48.922" v="2363" actId="478"/>
          <ac:picMkLst>
            <pc:docMk/>
            <pc:sldMk cId="3918554821" sldId="597"/>
            <ac:picMk id="4" creationId="{DF8D82C3-03DB-40DC-BB9C-AA90783AE68A}"/>
          </ac:picMkLst>
        </pc:picChg>
        <pc:picChg chg="add del mod">
          <ac:chgData name="Phyllipe Lima" userId="afbdb2a7827722fd" providerId="LiveId" clId="{2A2CF463-4396-4076-8C28-347E22C5495D}" dt="2020-05-24T19:52:02.369" v="2419" actId="478"/>
          <ac:picMkLst>
            <pc:docMk/>
            <pc:sldMk cId="3918554821" sldId="597"/>
            <ac:picMk id="9" creationId="{9402D9A7-F11A-4CEF-86E5-8E4BED343F14}"/>
          </ac:picMkLst>
        </pc:picChg>
        <pc:picChg chg="add del mod">
          <ac:chgData name="Phyllipe Lima" userId="afbdb2a7827722fd" providerId="LiveId" clId="{2A2CF463-4396-4076-8C28-347E22C5495D}" dt="2020-05-24T19:52:36.281" v="2425" actId="478"/>
          <ac:picMkLst>
            <pc:docMk/>
            <pc:sldMk cId="3918554821" sldId="597"/>
            <ac:picMk id="14" creationId="{1665FBE6-A7CC-4DAC-B101-A96376DFE393}"/>
          </ac:picMkLst>
        </pc:picChg>
        <pc:picChg chg="add mod ord">
          <ac:chgData name="Phyllipe Lima" userId="afbdb2a7827722fd" providerId="LiveId" clId="{2A2CF463-4396-4076-8C28-347E22C5495D}" dt="2020-05-24T19:52:08.917" v="2423" actId="167"/>
          <ac:picMkLst>
            <pc:docMk/>
            <pc:sldMk cId="3918554821" sldId="597"/>
            <ac:picMk id="15" creationId="{9F94D68A-1F88-4FEE-9E3D-076CD9070754}"/>
          </ac:picMkLst>
        </pc:picChg>
        <pc:picChg chg="add mod ord">
          <ac:chgData name="Phyllipe Lima" userId="afbdb2a7827722fd" providerId="LiveId" clId="{2A2CF463-4396-4076-8C28-347E22C5495D}" dt="2020-05-24T19:52:40.197" v="2428" actId="167"/>
          <ac:picMkLst>
            <pc:docMk/>
            <pc:sldMk cId="3918554821" sldId="597"/>
            <ac:picMk id="18" creationId="{6772FE80-3385-4A35-B7D6-11749DA3F766}"/>
          </ac:picMkLst>
        </pc:picChg>
        <pc:cxnChg chg="mod">
          <ac:chgData name="Phyllipe Lima" userId="afbdb2a7827722fd" providerId="LiveId" clId="{2A2CF463-4396-4076-8C28-347E22C5495D}" dt="2020-05-24T19:52:12.028" v="2424" actId="14100"/>
          <ac:cxnSpMkLst>
            <pc:docMk/>
            <pc:sldMk cId="3918554821" sldId="597"/>
            <ac:cxnSpMk id="13" creationId="{5F4342C6-C57C-4441-A977-00F61F3D367A}"/>
          </ac:cxnSpMkLst>
        </pc:cxnChg>
        <pc:cxnChg chg="add mod">
          <ac:chgData name="Phyllipe Lima" userId="afbdb2a7827722fd" providerId="LiveId" clId="{2A2CF463-4396-4076-8C28-347E22C5495D}" dt="2020-05-24T19:53:05.603" v="2437" actId="14100"/>
          <ac:cxnSpMkLst>
            <pc:docMk/>
            <pc:sldMk cId="3918554821" sldId="597"/>
            <ac:cxnSpMk id="19" creationId="{786BCB49-2C1E-4E33-91E9-2BD2A934236A}"/>
          </ac:cxnSpMkLst>
        </pc:cxnChg>
      </pc:sldChg>
      <pc:sldChg chg="addSp delSp modSp add mod modAnim">
        <pc:chgData name="Phyllipe Lima" userId="afbdb2a7827722fd" providerId="LiveId" clId="{2A2CF463-4396-4076-8C28-347E22C5495D}" dt="2020-05-24T20:25:47.575" v="2964" actId="20577"/>
        <pc:sldMkLst>
          <pc:docMk/>
          <pc:sldMk cId="2271448181" sldId="598"/>
        </pc:sldMkLst>
        <pc:spChg chg="mod">
          <ac:chgData name="Phyllipe Lima" userId="afbdb2a7827722fd" providerId="LiveId" clId="{2A2CF463-4396-4076-8C28-347E22C5495D}" dt="2020-05-24T19:53:17.448" v="2454" actId="20577"/>
          <ac:spMkLst>
            <pc:docMk/>
            <pc:sldMk cId="2271448181" sldId="598"/>
            <ac:spMk id="2" creationId="{00000000-0000-0000-0000-000000000000}"/>
          </ac:spMkLst>
        </pc:spChg>
        <pc:spChg chg="mod">
          <ac:chgData name="Phyllipe Lima" userId="afbdb2a7827722fd" providerId="LiveId" clId="{2A2CF463-4396-4076-8C28-347E22C5495D}" dt="2020-05-24T20:25:47.575" v="2964" actId="20577"/>
          <ac:spMkLst>
            <pc:docMk/>
            <pc:sldMk cId="2271448181" sldId="598"/>
            <ac:spMk id="11" creationId="{6A271DF3-FA07-4769-BBE3-5282D8FF32CF}"/>
          </ac:spMkLst>
        </pc:spChg>
        <pc:spChg chg="del mod">
          <ac:chgData name="Phyllipe Lima" userId="afbdb2a7827722fd" providerId="LiveId" clId="{2A2CF463-4396-4076-8C28-347E22C5495D}" dt="2020-05-24T20:25:19.616" v="2826" actId="478"/>
          <ac:spMkLst>
            <pc:docMk/>
            <pc:sldMk cId="2271448181" sldId="598"/>
            <ac:spMk id="12" creationId="{3B69CE2B-409B-46F4-BDEC-8E929CF2084E}"/>
          </ac:spMkLst>
        </pc:spChg>
        <pc:spChg chg="del mod">
          <ac:chgData name="Phyllipe Lima" userId="afbdb2a7827722fd" providerId="LiveId" clId="{2A2CF463-4396-4076-8C28-347E22C5495D}" dt="2020-05-24T20:25:16.912" v="2822" actId="478"/>
          <ac:spMkLst>
            <pc:docMk/>
            <pc:sldMk cId="2271448181" sldId="598"/>
            <ac:spMk id="21" creationId="{DC776C50-EA94-47FE-BF41-0EA4801435CB}"/>
          </ac:spMkLst>
        </pc:spChg>
        <pc:picChg chg="add del">
          <ac:chgData name="Phyllipe Lima" userId="afbdb2a7827722fd" providerId="LiveId" clId="{2A2CF463-4396-4076-8C28-347E22C5495D}" dt="2020-05-24T20:25:05.519" v="2814" actId="478"/>
          <ac:picMkLst>
            <pc:docMk/>
            <pc:sldMk cId="2271448181" sldId="598"/>
            <ac:picMk id="3" creationId="{9CC29E4C-9EAD-4A8F-8ED3-4D70F1659707}"/>
          </ac:picMkLst>
        </pc:picChg>
        <pc:picChg chg="del">
          <ac:chgData name="Phyllipe Lima" userId="afbdb2a7827722fd" providerId="LiveId" clId="{2A2CF463-4396-4076-8C28-347E22C5495D}" dt="2020-05-24T20:25:02.624" v="2813" actId="478"/>
          <ac:picMkLst>
            <pc:docMk/>
            <pc:sldMk cId="2271448181" sldId="598"/>
            <ac:picMk id="15" creationId="{9F94D68A-1F88-4FEE-9E3D-076CD9070754}"/>
          </ac:picMkLst>
        </pc:picChg>
        <pc:picChg chg="del">
          <ac:chgData name="Phyllipe Lima" userId="afbdb2a7827722fd" providerId="LiveId" clId="{2A2CF463-4396-4076-8C28-347E22C5495D}" dt="2020-05-24T20:25:17.400" v="2823" actId="478"/>
          <ac:picMkLst>
            <pc:docMk/>
            <pc:sldMk cId="2271448181" sldId="598"/>
            <ac:picMk id="18" creationId="{6772FE80-3385-4A35-B7D6-11749DA3F766}"/>
          </ac:picMkLst>
        </pc:picChg>
        <pc:cxnChg chg="del">
          <ac:chgData name="Phyllipe Lima" userId="afbdb2a7827722fd" providerId="LiveId" clId="{2A2CF463-4396-4076-8C28-347E22C5495D}" dt="2020-05-24T20:25:18.765" v="2825" actId="478"/>
          <ac:cxnSpMkLst>
            <pc:docMk/>
            <pc:sldMk cId="2271448181" sldId="598"/>
            <ac:cxnSpMk id="13" creationId="{5F4342C6-C57C-4441-A977-00F61F3D367A}"/>
          </ac:cxnSpMkLst>
        </pc:cxnChg>
        <pc:cxnChg chg="del">
          <ac:chgData name="Phyllipe Lima" userId="afbdb2a7827722fd" providerId="LiveId" clId="{2A2CF463-4396-4076-8C28-347E22C5495D}" dt="2020-05-24T20:25:18.247" v="2824" actId="478"/>
          <ac:cxnSpMkLst>
            <pc:docMk/>
            <pc:sldMk cId="2271448181" sldId="598"/>
            <ac:cxnSpMk id="19" creationId="{786BCB49-2C1E-4E33-91E9-2BD2A934236A}"/>
          </ac:cxnSpMkLst>
        </pc:cxnChg>
      </pc:sldChg>
      <pc:sldChg chg="addSp delSp modSp add mod delAnim">
        <pc:chgData name="Phyllipe Lima" userId="afbdb2a7827722fd" providerId="LiveId" clId="{2A2CF463-4396-4076-8C28-347E22C5495D}" dt="2020-05-24T21:00:59.695" v="3316" actId="1076"/>
        <pc:sldMkLst>
          <pc:docMk/>
          <pc:sldMk cId="821442718" sldId="599"/>
        </pc:sldMkLst>
        <pc:spChg chg="del">
          <ac:chgData name="Phyllipe Lima" userId="afbdb2a7827722fd" providerId="LiveId" clId="{2A2CF463-4396-4076-8C28-347E22C5495D}" dt="2020-05-24T20:25:10.498" v="2817" actId="478"/>
          <ac:spMkLst>
            <pc:docMk/>
            <pc:sldMk cId="821442718" sldId="599"/>
            <ac:spMk id="2" creationId="{00000000-0000-0000-0000-000000000000}"/>
          </ac:spMkLst>
        </pc:spChg>
        <pc:spChg chg="add del mod">
          <ac:chgData name="Phyllipe Lima" userId="afbdb2a7827722fd" providerId="LiveId" clId="{2A2CF463-4396-4076-8C28-347E22C5495D}" dt="2020-05-24T20:25:12.064" v="2819" actId="478"/>
          <ac:spMkLst>
            <pc:docMk/>
            <pc:sldMk cId="821442718" sldId="599"/>
            <ac:spMk id="4" creationId="{FB1A69C8-83E7-44D8-AE6F-5B651E409137}"/>
          </ac:spMkLst>
        </pc:spChg>
        <pc:spChg chg="add del mod">
          <ac:chgData name="Phyllipe Lima" userId="afbdb2a7827722fd" providerId="LiveId" clId="{2A2CF463-4396-4076-8C28-347E22C5495D}" dt="2020-05-24T20:25:11.359" v="2818" actId="478"/>
          <ac:spMkLst>
            <pc:docMk/>
            <pc:sldMk cId="821442718" sldId="599"/>
            <ac:spMk id="10" creationId="{F4A51D14-0CF6-48B1-883D-372566F5AD7E}"/>
          </ac:spMkLst>
        </pc:spChg>
        <pc:spChg chg="del">
          <ac:chgData name="Phyllipe Lima" userId="afbdb2a7827722fd" providerId="LiveId" clId="{2A2CF463-4396-4076-8C28-347E22C5495D}" dt="2020-05-24T20:25:09.244" v="2816" actId="478"/>
          <ac:spMkLst>
            <pc:docMk/>
            <pc:sldMk cId="821442718" sldId="599"/>
            <ac:spMk id="11" creationId="{6A271DF3-FA07-4769-BBE3-5282D8FF32CF}"/>
          </ac:spMkLst>
        </pc:spChg>
        <pc:spChg chg="del mod">
          <ac:chgData name="Phyllipe Lima" userId="afbdb2a7827722fd" providerId="LiveId" clId="{2A2CF463-4396-4076-8C28-347E22C5495D}" dt="2020-05-24T20:27:00.880" v="2984" actId="478"/>
          <ac:spMkLst>
            <pc:docMk/>
            <pc:sldMk cId="821442718" sldId="599"/>
            <ac:spMk id="12" creationId="{3B69CE2B-409B-46F4-BDEC-8E929CF2084E}"/>
          </ac:spMkLst>
        </pc:spChg>
        <pc:spChg chg="del mod">
          <ac:chgData name="Phyllipe Lima" userId="afbdb2a7827722fd" providerId="LiveId" clId="{2A2CF463-4396-4076-8C28-347E22C5495D}" dt="2020-05-24T20:26:09.829" v="2970" actId="478"/>
          <ac:spMkLst>
            <pc:docMk/>
            <pc:sldMk cId="821442718" sldId="599"/>
            <ac:spMk id="21" creationId="{DC776C50-EA94-47FE-BF41-0EA4801435CB}"/>
          </ac:spMkLst>
        </pc:spChg>
        <pc:spChg chg="add mod">
          <ac:chgData name="Phyllipe Lima" userId="afbdb2a7827722fd" providerId="LiveId" clId="{2A2CF463-4396-4076-8C28-347E22C5495D}" dt="2020-05-24T21:00:59.695" v="3316" actId="1076"/>
          <ac:spMkLst>
            <pc:docMk/>
            <pc:sldMk cId="821442718" sldId="599"/>
            <ac:spMk id="22" creationId="{C57EC6DB-9457-41A4-9E7D-45E9561A014D}"/>
          </ac:spMkLst>
        </pc:spChg>
        <pc:picChg chg="add mod ord">
          <ac:chgData name="Phyllipe Lima" userId="afbdb2a7827722fd" providerId="LiveId" clId="{2A2CF463-4396-4076-8C28-347E22C5495D}" dt="2020-05-24T20:26:28.302" v="2976" actId="1076"/>
          <ac:picMkLst>
            <pc:docMk/>
            <pc:sldMk cId="821442718" sldId="599"/>
            <ac:picMk id="14" creationId="{0672461D-E3C8-4129-88EE-7964F0E377B2}"/>
          </ac:picMkLst>
        </pc:picChg>
        <pc:picChg chg="add mod ord">
          <ac:chgData name="Phyllipe Lima" userId="afbdb2a7827722fd" providerId="LiveId" clId="{2A2CF463-4396-4076-8C28-347E22C5495D}" dt="2020-05-24T20:26:32.727" v="2979" actId="167"/>
          <ac:picMkLst>
            <pc:docMk/>
            <pc:sldMk cId="821442718" sldId="599"/>
            <ac:picMk id="15" creationId="{1FADCF7A-7D50-448B-BF12-7EF523528CB1}"/>
          </ac:picMkLst>
        </pc:picChg>
        <pc:picChg chg="del mod">
          <ac:chgData name="Phyllipe Lima" userId="afbdb2a7827722fd" providerId="LiveId" clId="{2A2CF463-4396-4076-8C28-347E22C5495D}" dt="2020-05-24T20:26:00.287" v="2966" actId="478"/>
          <ac:picMkLst>
            <pc:docMk/>
            <pc:sldMk cId="821442718" sldId="599"/>
            <ac:picMk id="18" creationId="{6772FE80-3385-4A35-B7D6-11749DA3F766}"/>
          </ac:picMkLst>
        </pc:picChg>
        <pc:picChg chg="add del mod">
          <ac:chgData name="Phyllipe Lima" userId="afbdb2a7827722fd" providerId="LiveId" clId="{2A2CF463-4396-4076-8C28-347E22C5495D}" dt="2020-05-24T20:26:46.799" v="2982" actId="478"/>
          <ac:picMkLst>
            <pc:docMk/>
            <pc:sldMk cId="821442718" sldId="599"/>
            <ac:picMk id="20" creationId="{90B583B2-DDC8-4D44-955D-B7849768D1A4}"/>
          </ac:picMkLst>
        </pc:picChg>
        <pc:cxnChg chg="mod">
          <ac:chgData name="Phyllipe Lima" userId="afbdb2a7827722fd" providerId="LiveId" clId="{2A2CF463-4396-4076-8C28-347E22C5495D}" dt="2020-05-24T20:26:02.180" v="2967" actId="1076"/>
          <ac:cxnSpMkLst>
            <pc:docMk/>
            <pc:sldMk cId="821442718" sldId="599"/>
            <ac:cxnSpMk id="13" creationId="{5F4342C6-C57C-4441-A977-00F61F3D367A}"/>
          </ac:cxnSpMkLst>
        </pc:cxnChg>
        <pc:cxnChg chg="del">
          <ac:chgData name="Phyllipe Lima" userId="afbdb2a7827722fd" providerId="LiveId" clId="{2A2CF463-4396-4076-8C28-347E22C5495D}" dt="2020-05-24T20:26:10.791" v="2971" actId="478"/>
          <ac:cxnSpMkLst>
            <pc:docMk/>
            <pc:sldMk cId="821442718" sldId="599"/>
            <ac:cxnSpMk id="19" creationId="{786BCB49-2C1E-4E33-91E9-2BD2A934236A}"/>
          </ac:cxnSpMkLst>
        </pc:cxnChg>
      </pc:sldChg>
      <pc:sldChg chg="modSp add mod modAnim">
        <pc:chgData name="Phyllipe Lima" userId="afbdb2a7827722fd" providerId="LiveId" clId="{2A2CF463-4396-4076-8C28-347E22C5495D}" dt="2020-05-24T21:05:24.744" v="3885" actId="6549"/>
        <pc:sldMkLst>
          <pc:docMk/>
          <pc:sldMk cId="3545467890" sldId="600"/>
        </pc:sldMkLst>
        <pc:spChg chg="mod">
          <ac:chgData name="Phyllipe Lima" userId="afbdb2a7827722fd" providerId="LiveId" clId="{2A2CF463-4396-4076-8C28-347E22C5495D}" dt="2020-05-24T20:37:49.063" v="3029" actId="20577"/>
          <ac:spMkLst>
            <pc:docMk/>
            <pc:sldMk cId="3545467890" sldId="600"/>
            <ac:spMk id="2" creationId="{00000000-0000-0000-0000-000000000000}"/>
          </ac:spMkLst>
        </pc:spChg>
        <pc:spChg chg="mod">
          <ac:chgData name="Phyllipe Lima" userId="afbdb2a7827722fd" providerId="LiveId" clId="{2A2CF463-4396-4076-8C28-347E22C5495D}" dt="2020-05-24T21:05:24.744" v="3885" actId="6549"/>
          <ac:spMkLst>
            <pc:docMk/>
            <pc:sldMk cId="3545467890" sldId="600"/>
            <ac:spMk id="11" creationId="{6A271DF3-FA07-4769-BBE3-5282D8FF32CF}"/>
          </ac:spMkLst>
        </pc:spChg>
      </pc:sldChg>
      <pc:sldChg chg="addSp delSp modSp add mod ord modAnim">
        <pc:chgData name="Phyllipe Lima" userId="afbdb2a7827722fd" providerId="LiveId" clId="{2A2CF463-4396-4076-8C28-347E22C5495D}" dt="2020-05-24T21:00:42.489" v="3314" actId="1076"/>
        <pc:sldMkLst>
          <pc:docMk/>
          <pc:sldMk cId="349122435" sldId="601"/>
        </pc:sldMkLst>
        <pc:spChg chg="mod">
          <ac:chgData name="Phyllipe Lima" userId="afbdb2a7827722fd" providerId="LiveId" clId="{2A2CF463-4396-4076-8C28-347E22C5495D}" dt="2020-05-24T20:40:32.416" v="3046" actId="20577"/>
          <ac:spMkLst>
            <pc:docMk/>
            <pc:sldMk cId="349122435" sldId="601"/>
            <ac:spMk id="2" creationId="{00000000-0000-0000-0000-000000000000}"/>
          </ac:spMkLst>
        </pc:spChg>
        <pc:spChg chg="mod">
          <ac:chgData name="Phyllipe Lima" userId="afbdb2a7827722fd" providerId="LiveId" clId="{2A2CF463-4396-4076-8C28-347E22C5495D}" dt="2020-05-24T20:47:14.002" v="3301" actId="20577"/>
          <ac:spMkLst>
            <pc:docMk/>
            <pc:sldMk cId="349122435" sldId="601"/>
            <ac:spMk id="11" creationId="{6A271DF3-FA07-4769-BBE3-5282D8FF32CF}"/>
          </ac:spMkLst>
        </pc:spChg>
        <pc:spChg chg="del">
          <ac:chgData name="Phyllipe Lima" userId="afbdb2a7827722fd" providerId="LiveId" clId="{2A2CF463-4396-4076-8C28-347E22C5495D}" dt="2020-05-24T20:58:47.983" v="3306" actId="478"/>
          <ac:spMkLst>
            <pc:docMk/>
            <pc:sldMk cId="349122435" sldId="601"/>
            <ac:spMk id="21" creationId="{DC776C50-EA94-47FE-BF41-0EA4801435CB}"/>
          </ac:spMkLst>
        </pc:spChg>
        <pc:picChg chg="add mod ord">
          <ac:chgData name="Phyllipe Lima" userId="afbdb2a7827722fd" providerId="LiveId" clId="{2A2CF463-4396-4076-8C28-347E22C5495D}" dt="2020-05-24T20:58:45.736" v="3305" actId="1076"/>
          <ac:picMkLst>
            <pc:docMk/>
            <pc:sldMk cId="349122435" sldId="601"/>
            <ac:picMk id="3" creationId="{3ADAC608-5714-4C1B-A021-C742D0CDBA9D}"/>
          </ac:picMkLst>
        </pc:picChg>
        <pc:picChg chg="add mod ord">
          <ac:chgData name="Phyllipe Lima" userId="afbdb2a7827722fd" providerId="LiveId" clId="{2A2CF463-4396-4076-8C28-347E22C5495D}" dt="2020-05-24T21:00:42.489" v="3314" actId="1076"/>
          <ac:picMkLst>
            <pc:docMk/>
            <pc:sldMk cId="349122435" sldId="601"/>
            <ac:picMk id="10" creationId="{006B54B3-48AC-45C6-8F21-D9498DC36BFE}"/>
          </ac:picMkLst>
        </pc:picChg>
        <pc:picChg chg="del">
          <ac:chgData name="Phyllipe Lima" userId="afbdb2a7827722fd" providerId="LiveId" clId="{2A2CF463-4396-4076-8C28-347E22C5495D}" dt="2020-05-24T20:58:39.582" v="3302" actId="478"/>
          <ac:picMkLst>
            <pc:docMk/>
            <pc:sldMk cId="349122435" sldId="601"/>
            <ac:picMk id="15" creationId="{9F94D68A-1F88-4FEE-9E3D-076CD9070754}"/>
          </ac:picMkLst>
        </pc:picChg>
        <pc:picChg chg="del">
          <ac:chgData name="Phyllipe Lima" userId="afbdb2a7827722fd" providerId="LiveId" clId="{2A2CF463-4396-4076-8C28-347E22C5495D}" dt="2020-05-24T21:00:35.798" v="3310" actId="478"/>
          <ac:picMkLst>
            <pc:docMk/>
            <pc:sldMk cId="349122435" sldId="601"/>
            <ac:picMk id="18" creationId="{6772FE80-3385-4A35-B7D6-11749DA3F766}"/>
          </ac:picMkLst>
        </pc:picChg>
        <pc:cxnChg chg="mod">
          <ac:chgData name="Phyllipe Lima" userId="afbdb2a7827722fd" providerId="LiveId" clId="{2A2CF463-4396-4076-8C28-347E22C5495D}" dt="2020-05-24T20:58:54.411" v="3309" actId="14100"/>
          <ac:cxnSpMkLst>
            <pc:docMk/>
            <pc:sldMk cId="349122435" sldId="601"/>
            <ac:cxnSpMk id="13" creationId="{5F4342C6-C57C-4441-A977-00F61F3D367A}"/>
          </ac:cxnSpMkLst>
        </pc:cxnChg>
        <pc:cxnChg chg="del">
          <ac:chgData name="Phyllipe Lima" userId="afbdb2a7827722fd" providerId="LiveId" clId="{2A2CF463-4396-4076-8C28-347E22C5495D}" dt="2020-05-24T20:58:48.726" v="3307" actId="478"/>
          <ac:cxnSpMkLst>
            <pc:docMk/>
            <pc:sldMk cId="349122435" sldId="601"/>
            <ac:cxnSpMk id="19" creationId="{786BCB49-2C1E-4E33-91E9-2BD2A934236A}"/>
          </ac:cxnSpMkLst>
        </pc:cxnChg>
      </pc:sldChg>
      <pc:sldChg chg="modSp add mod modAnim">
        <pc:chgData name="Phyllipe Lima" userId="afbdb2a7827722fd" providerId="LiveId" clId="{2A2CF463-4396-4076-8C28-347E22C5495D}" dt="2020-05-24T21:30:05.613" v="4597" actId="27636"/>
        <pc:sldMkLst>
          <pc:docMk/>
          <pc:sldMk cId="70072432" sldId="602"/>
        </pc:sldMkLst>
        <pc:spChg chg="mod">
          <ac:chgData name="Phyllipe Lima" userId="afbdb2a7827722fd" providerId="LiveId" clId="{2A2CF463-4396-4076-8C28-347E22C5495D}" dt="2020-05-24T21:30:05.613" v="4597" actId="27636"/>
          <ac:spMkLst>
            <pc:docMk/>
            <pc:sldMk cId="70072432" sldId="602"/>
            <ac:spMk id="11" creationId="{6A271DF3-FA07-4769-BBE3-5282D8FF32CF}"/>
          </ac:spMkLst>
        </pc:spChg>
      </pc:sldChg>
      <pc:sldChg chg="addSp modSp add mod modAnim">
        <pc:chgData name="Phyllipe Lima" userId="afbdb2a7827722fd" providerId="LiveId" clId="{2A2CF463-4396-4076-8C28-347E22C5495D}" dt="2020-05-24T21:34:33.061" v="4777" actId="1076"/>
        <pc:sldMkLst>
          <pc:docMk/>
          <pc:sldMk cId="1443288483" sldId="603"/>
        </pc:sldMkLst>
        <pc:spChg chg="mod">
          <ac:chgData name="Phyllipe Lima" userId="afbdb2a7827722fd" providerId="LiveId" clId="{2A2CF463-4396-4076-8C28-347E22C5495D}" dt="2020-05-24T21:12:27.476" v="4111" actId="20577"/>
          <ac:spMkLst>
            <pc:docMk/>
            <pc:sldMk cId="1443288483" sldId="603"/>
            <ac:spMk id="2" creationId="{00000000-0000-0000-0000-000000000000}"/>
          </ac:spMkLst>
        </pc:spChg>
        <pc:spChg chg="mod">
          <ac:chgData name="Phyllipe Lima" userId="afbdb2a7827722fd" providerId="LiveId" clId="{2A2CF463-4396-4076-8C28-347E22C5495D}" dt="2020-05-24T21:30:56.255" v="4774" actId="20577"/>
          <ac:spMkLst>
            <pc:docMk/>
            <pc:sldMk cId="1443288483" sldId="603"/>
            <ac:spMk id="11" creationId="{6A271DF3-FA07-4769-BBE3-5282D8FF32CF}"/>
          </ac:spMkLst>
        </pc:spChg>
        <pc:picChg chg="add mod">
          <ac:chgData name="Phyllipe Lima" userId="afbdb2a7827722fd" providerId="LiveId" clId="{2A2CF463-4396-4076-8C28-347E22C5495D}" dt="2020-05-24T21:34:33.061" v="4777" actId="1076"/>
          <ac:picMkLst>
            <pc:docMk/>
            <pc:sldMk cId="1443288483" sldId="603"/>
            <ac:picMk id="3" creationId="{2E021C59-4E97-46C1-A982-BA56CC1A13ED}"/>
          </ac:picMkLst>
        </pc:picChg>
      </pc:sldChg>
      <pc:sldChg chg="addSp delSp modSp add mod modAnim">
        <pc:chgData name="Phyllipe Lima" userId="afbdb2a7827722fd" providerId="LiveId" clId="{2A2CF463-4396-4076-8C28-347E22C5495D}" dt="2020-05-24T21:42:58.408" v="4986" actId="1076"/>
        <pc:sldMkLst>
          <pc:docMk/>
          <pc:sldMk cId="1585680530" sldId="604"/>
        </pc:sldMkLst>
        <pc:spChg chg="mod">
          <ac:chgData name="Phyllipe Lima" userId="afbdb2a7827722fd" providerId="LiveId" clId="{2A2CF463-4396-4076-8C28-347E22C5495D}" dt="2020-05-24T21:34:49.035" v="4806" actId="20577"/>
          <ac:spMkLst>
            <pc:docMk/>
            <pc:sldMk cId="1585680530" sldId="604"/>
            <ac:spMk id="2" creationId="{00000000-0000-0000-0000-000000000000}"/>
          </ac:spMkLst>
        </pc:spChg>
        <pc:spChg chg="mod">
          <ac:chgData name="Phyllipe Lima" userId="afbdb2a7827722fd" providerId="LiveId" clId="{2A2CF463-4396-4076-8C28-347E22C5495D}" dt="2020-05-24T21:41:28.491" v="4982" actId="313"/>
          <ac:spMkLst>
            <pc:docMk/>
            <pc:sldMk cId="1585680530" sldId="604"/>
            <ac:spMk id="11" creationId="{6A271DF3-FA07-4769-BBE3-5282D8FF32CF}"/>
          </ac:spMkLst>
        </pc:spChg>
        <pc:picChg chg="del">
          <ac:chgData name="Phyllipe Lima" userId="afbdb2a7827722fd" providerId="LiveId" clId="{2A2CF463-4396-4076-8C28-347E22C5495D}" dt="2020-05-24T21:35:33.020" v="4959" actId="478"/>
          <ac:picMkLst>
            <pc:docMk/>
            <pc:sldMk cId="1585680530" sldId="604"/>
            <ac:picMk id="3" creationId="{2E021C59-4E97-46C1-A982-BA56CC1A13ED}"/>
          </ac:picMkLst>
        </pc:picChg>
        <pc:picChg chg="add del mod">
          <ac:chgData name="Phyllipe Lima" userId="afbdb2a7827722fd" providerId="LiveId" clId="{2A2CF463-4396-4076-8C28-347E22C5495D}" dt="2020-05-24T21:42:53.500" v="4983" actId="478"/>
          <ac:picMkLst>
            <pc:docMk/>
            <pc:sldMk cId="1585680530" sldId="604"/>
            <ac:picMk id="4" creationId="{E1AE2271-3B8A-4449-8D9F-66EF3D0FE521}"/>
          </ac:picMkLst>
        </pc:picChg>
        <pc:picChg chg="add mod">
          <ac:chgData name="Phyllipe Lima" userId="afbdb2a7827722fd" providerId="LiveId" clId="{2A2CF463-4396-4076-8C28-347E22C5495D}" dt="2020-05-24T21:42:58.408" v="4986" actId="1076"/>
          <ac:picMkLst>
            <pc:docMk/>
            <pc:sldMk cId="1585680530" sldId="604"/>
            <ac:picMk id="9" creationId="{3B6A49C9-E19E-412E-8E12-F0890E031ED2}"/>
          </ac:picMkLst>
        </pc:picChg>
      </pc:sldChg>
      <pc:sldChg chg="addSp delSp modSp add mod modAnim">
        <pc:chgData name="Phyllipe Lima" userId="afbdb2a7827722fd" providerId="LiveId" clId="{2A2CF463-4396-4076-8C28-347E22C5495D}" dt="2020-05-24T21:46:57.159" v="5176" actId="14100"/>
        <pc:sldMkLst>
          <pc:docMk/>
          <pc:sldMk cId="1267267593" sldId="605"/>
        </pc:sldMkLst>
        <pc:spChg chg="mod">
          <ac:chgData name="Phyllipe Lima" userId="afbdb2a7827722fd" providerId="LiveId" clId="{2A2CF463-4396-4076-8C28-347E22C5495D}" dt="2020-05-24T21:43:08.226" v="5001" actId="20577"/>
          <ac:spMkLst>
            <pc:docMk/>
            <pc:sldMk cId="1267267593" sldId="605"/>
            <ac:spMk id="2" creationId="{00000000-0000-0000-0000-000000000000}"/>
          </ac:spMkLst>
        </pc:spChg>
        <pc:spChg chg="mod">
          <ac:chgData name="Phyllipe Lima" userId="afbdb2a7827722fd" providerId="LiveId" clId="{2A2CF463-4396-4076-8C28-347E22C5495D}" dt="2020-05-24T21:43:45.316" v="5159" actId="20577"/>
          <ac:spMkLst>
            <pc:docMk/>
            <pc:sldMk cId="1267267593" sldId="605"/>
            <ac:spMk id="11" creationId="{6A271DF3-FA07-4769-BBE3-5282D8FF32CF}"/>
          </ac:spMkLst>
        </pc:spChg>
        <pc:spChg chg="add mod">
          <ac:chgData name="Phyllipe Lima" userId="afbdb2a7827722fd" providerId="LiveId" clId="{2A2CF463-4396-4076-8C28-347E22C5495D}" dt="2020-05-24T21:46:33.843" v="5168" actId="14100"/>
          <ac:spMkLst>
            <pc:docMk/>
            <pc:sldMk cId="1267267593" sldId="605"/>
            <ac:spMk id="13" creationId="{D1C6B28F-62B2-4D35-AB9A-A1437C4F3378}"/>
          </ac:spMkLst>
        </pc:spChg>
        <pc:spChg chg="add mod">
          <ac:chgData name="Phyllipe Lima" userId="afbdb2a7827722fd" providerId="LiveId" clId="{2A2CF463-4396-4076-8C28-347E22C5495D}" dt="2020-05-24T21:46:43.576" v="5171" actId="1076"/>
          <ac:spMkLst>
            <pc:docMk/>
            <pc:sldMk cId="1267267593" sldId="605"/>
            <ac:spMk id="16" creationId="{E3F6243B-66F8-4EAC-AAFB-73707A092AC3}"/>
          </ac:spMkLst>
        </pc:spChg>
        <pc:picChg chg="add mod">
          <ac:chgData name="Phyllipe Lima" userId="afbdb2a7827722fd" providerId="LiveId" clId="{2A2CF463-4396-4076-8C28-347E22C5495D}" dt="2020-05-24T21:45:11.468" v="5162" actId="1076"/>
          <ac:picMkLst>
            <pc:docMk/>
            <pc:sldMk cId="1267267593" sldId="605"/>
            <ac:picMk id="3" creationId="{4BC65361-51FA-47B0-A6AD-18B379703AFC}"/>
          </ac:picMkLst>
        </pc:picChg>
        <pc:picChg chg="add mod">
          <ac:chgData name="Phyllipe Lima" userId="afbdb2a7827722fd" providerId="LiveId" clId="{2A2CF463-4396-4076-8C28-347E22C5495D}" dt="2020-05-24T21:45:29.202" v="5164" actId="1076"/>
          <ac:picMkLst>
            <pc:docMk/>
            <pc:sldMk cId="1267267593" sldId="605"/>
            <ac:picMk id="4" creationId="{F017A4F9-AFD4-4600-8878-269E8C255CA6}"/>
          </ac:picMkLst>
        </pc:picChg>
        <pc:picChg chg="del">
          <ac:chgData name="Phyllipe Lima" userId="afbdb2a7827722fd" providerId="LiveId" clId="{2A2CF463-4396-4076-8C28-347E22C5495D}" dt="2020-05-24T21:45:09.101" v="5160" actId="478"/>
          <ac:picMkLst>
            <pc:docMk/>
            <pc:sldMk cId="1267267593" sldId="605"/>
            <ac:picMk id="9" creationId="{3B6A49C9-E19E-412E-8E12-F0890E031ED2}"/>
          </ac:picMkLst>
        </pc:picChg>
        <pc:cxnChg chg="add mod">
          <ac:chgData name="Phyllipe Lima" userId="afbdb2a7827722fd" providerId="LiveId" clId="{2A2CF463-4396-4076-8C28-347E22C5495D}" dt="2020-05-24T21:46:51.895" v="5175" actId="14100"/>
          <ac:cxnSpMkLst>
            <pc:docMk/>
            <pc:sldMk cId="1267267593" sldId="605"/>
            <ac:cxnSpMk id="12" creationId="{EC7CAF39-DE3E-44FE-94E8-7C157456EA58}"/>
          </ac:cxnSpMkLst>
        </pc:cxnChg>
        <pc:cxnChg chg="add mod">
          <ac:chgData name="Phyllipe Lima" userId="afbdb2a7827722fd" providerId="LiveId" clId="{2A2CF463-4396-4076-8C28-347E22C5495D}" dt="2020-05-24T21:46:57.159" v="5176" actId="14100"/>
          <ac:cxnSpMkLst>
            <pc:docMk/>
            <pc:sldMk cId="1267267593" sldId="605"/>
            <ac:cxnSpMk id="17" creationId="{AF4CFB22-A2E9-48BC-A14C-ECFAF96BB3ED}"/>
          </ac:cxnSpMkLst>
        </pc:cxnChg>
      </pc:sldChg>
      <pc:sldChg chg="addSp delSp modSp add mod modAnim">
        <pc:chgData name="Phyllipe Lima" userId="afbdb2a7827722fd" providerId="LiveId" clId="{2A2CF463-4396-4076-8C28-347E22C5495D}" dt="2020-05-24T22:00:24.830" v="5899" actId="6549"/>
        <pc:sldMkLst>
          <pc:docMk/>
          <pc:sldMk cId="3432879592" sldId="606"/>
        </pc:sldMkLst>
        <pc:spChg chg="mod">
          <ac:chgData name="Phyllipe Lima" userId="afbdb2a7827722fd" providerId="LiveId" clId="{2A2CF463-4396-4076-8C28-347E22C5495D}" dt="2020-05-24T21:56:56.314" v="5643" actId="20577"/>
          <ac:spMkLst>
            <pc:docMk/>
            <pc:sldMk cId="3432879592" sldId="606"/>
            <ac:spMk id="2" creationId="{00000000-0000-0000-0000-000000000000}"/>
          </ac:spMkLst>
        </pc:spChg>
        <pc:spChg chg="mod">
          <ac:chgData name="Phyllipe Lima" userId="afbdb2a7827722fd" providerId="LiveId" clId="{2A2CF463-4396-4076-8C28-347E22C5495D}" dt="2020-05-24T22:00:24.830" v="5899" actId="6549"/>
          <ac:spMkLst>
            <pc:docMk/>
            <pc:sldMk cId="3432879592" sldId="606"/>
            <ac:spMk id="11" creationId="{6A271DF3-FA07-4769-BBE3-5282D8FF32CF}"/>
          </ac:spMkLst>
        </pc:spChg>
        <pc:spChg chg="del">
          <ac:chgData name="Phyllipe Lima" userId="afbdb2a7827722fd" providerId="LiveId" clId="{2A2CF463-4396-4076-8C28-347E22C5495D}" dt="2020-05-24T21:48:54.689" v="5433" actId="478"/>
          <ac:spMkLst>
            <pc:docMk/>
            <pc:sldMk cId="3432879592" sldId="606"/>
            <ac:spMk id="13" creationId="{D1C6B28F-62B2-4D35-AB9A-A1437C4F3378}"/>
          </ac:spMkLst>
        </pc:spChg>
        <pc:spChg chg="del">
          <ac:chgData name="Phyllipe Lima" userId="afbdb2a7827722fd" providerId="LiveId" clId="{2A2CF463-4396-4076-8C28-347E22C5495D}" dt="2020-05-24T21:48:55.218" v="5434" actId="478"/>
          <ac:spMkLst>
            <pc:docMk/>
            <pc:sldMk cId="3432879592" sldId="606"/>
            <ac:spMk id="16" creationId="{E3F6243B-66F8-4EAC-AAFB-73707A092AC3}"/>
          </ac:spMkLst>
        </pc:spChg>
        <pc:spChg chg="add mod">
          <ac:chgData name="Phyllipe Lima" userId="afbdb2a7827722fd" providerId="LiveId" clId="{2A2CF463-4396-4076-8C28-347E22C5495D}" dt="2020-05-24T21:52:20.491" v="5625" actId="14100"/>
          <ac:spMkLst>
            <pc:docMk/>
            <pc:sldMk cId="3432879592" sldId="606"/>
            <ac:spMk id="18" creationId="{173A1A73-103A-46CC-9CD6-1655101709C9}"/>
          </ac:spMkLst>
        </pc:spChg>
        <pc:picChg chg="del">
          <ac:chgData name="Phyllipe Lima" userId="afbdb2a7827722fd" providerId="LiveId" clId="{2A2CF463-4396-4076-8C28-347E22C5495D}" dt="2020-05-24T21:48:26.228" v="5397" actId="478"/>
          <ac:picMkLst>
            <pc:docMk/>
            <pc:sldMk cId="3432879592" sldId="606"/>
            <ac:picMk id="3" creationId="{4BC65361-51FA-47B0-A6AD-18B379703AFC}"/>
          </ac:picMkLst>
        </pc:picChg>
        <pc:picChg chg="del">
          <ac:chgData name="Phyllipe Lima" userId="afbdb2a7827722fd" providerId="LiveId" clId="{2A2CF463-4396-4076-8C28-347E22C5495D}" dt="2020-05-24T21:48:55.803" v="5435" actId="478"/>
          <ac:picMkLst>
            <pc:docMk/>
            <pc:sldMk cId="3432879592" sldId="606"/>
            <ac:picMk id="4" creationId="{F017A4F9-AFD4-4600-8878-269E8C255CA6}"/>
          </ac:picMkLst>
        </pc:picChg>
        <pc:picChg chg="add mod ord">
          <ac:chgData name="Phyllipe Lima" userId="afbdb2a7827722fd" providerId="LiveId" clId="{2A2CF463-4396-4076-8C28-347E22C5495D}" dt="2020-05-24T21:52:08.429" v="5621" actId="167"/>
          <ac:picMkLst>
            <pc:docMk/>
            <pc:sldMk cId="3432879592" sldId="606"/>
            <ac:picMk id="9" creationId="{F98DA058-8136-4C40-8553-49CADD00C341}"/>
          </ac:picMkLst>
        </pc:picChg>
        <pc:picChg chg="add mod ord">
          <ac:chgData name="Phyllipe Lima" userId="afbdb2a7827722fd" providerId="LiveId" clId="{2A2CF463-4396-4076-8C28-347E22C5495D}" dt="2020-05-24T21:52:08.429" v="5621" actId="167"/>
          <ac:picMkLst>
            <pc:docMk/>
            <pc:sldMk cId="3432879592" sldId="606"/>
            <ac:picMk id="10" creationId="{7D189126-EDE9-48E1-8C0D-6953AA103836}"/>
          </ac:picMkLst>
        </pc:picChg>
        <pc:cxnChg chg="del">
          <ac:chgData name="Phyllipe Lima" userId="afbdb2a7827722fd" providerId="LiveId" clId="{2A2CF463-4396-4076-8C28-347E22C5495D}" dt="2020-05-24T21:48:53.076" v="5431" actId="478"/>
          <ac:cxnSpMkLst>
            <pc:docMk/>
            <pc:sldMk cId="3432879592" sldId="606"/>
            <ac:cxnSpMk id="12" creationId="{EC7CAF39-DE3E-44FE-94E8-7C157456EA58}"/>
          </ac:cxnSpMkLst>
        </pc:cxnChg>
        <pc:cxnChg chg="del">
          <ac:chgData name="Phyllipe Lima" userId="afbdb2a7827722fd" providerId="LiveId" clId="{2A2CF463-4396-4076-8C28-347E22C5495D}" dt="2020-05-24T21:48:53.758" v="5432" actId="478"/>
          <ac:cxnSpMkLst>
            <pc:docMk/>
            <pc:sldMk cId="3432879592" sldId="606"/>
            <ac:cxnSpMk id="17" creationId="{AF4CFB22-A2E9-48BC-A14C-ECFAF96BB3ED}"/>
          </ac:cxnSpMkLst>
        </pc:cxnChg>
        <pc:cxnChg chg="add mod">
          <ac:chgData name="Phyllipe Lima" userId="afbdb2a7827722fd" providerId="LiveId" clId="{2A2CF463-4396-4076-8C28-347E22C5495D}" dt="2020-05-24T21:52:13.723" v="5623" actId="14100"/>
          <ac:cxnSpMkLst>
            <pc:docMk/>
            <pc:sldMk cId="3432879592" sldId="606"/>
            <ac:cxnSpMk id="19" creationId="{87A13861-21E1-46AD-ACAA-75C27EBA542E}"/>
          </ac:cxnSpMkLst>
        </pc:cxnChg>
      </pc:sldChg>
      <pc:sldChg chg="add">
        <pc:chgData name="Phyllipe Lima" userId="afbdb2a7827722fd" providerId="LiveId" clId="{2A2CF463-4396-4076-8C28-347E22C5495D}" dt="2020-05-24T21:58:37.023" v="5645"/>
        <pc:sldMkLst>
          <pc:docMk/>
          <pc:sldMk cId="1825620550" sldId="607"/>
        </pc:sldMkLst>
      </pc:sldChg>
      <pc:sldChg chg="add del">
        <pc:chgData name="Phyllipe Lima" userId="afbdb2a7827722fd" providerId="LiveId" clId="{2A2CF463-4396-4076-8C28-347E22C5495D}" dt="2020-05-24T21:57:59.561" v="5644" actId="47"/>
        <pc:sldMkLst>
          <pc:docMk/>
          <pc:sldMk cId="3255635095" sldId="607"/>
        </pc:sldMkLst>
      </pc:sldChg>
    </pc:docChg>
  </pc:docChgLst>
  <pc:docChgLst>
    <pc:chgData name="Phyllipe Lima" userId="afbdb2a7827722fd" providerId="LiveId" clId="{F0B95372-3778-6F47-845C-EC61C9763D50}"/>
    <pc:docChg chg="custSel modSld">
      <pc:chgData name="Phyllipe Lima" userId="afbdb2a7827722fd" providerId="LiveId" clId="{F0B95372-3778-6F47-845C-EC61C9763D50}" dt="2020-04-20T04:06:49.767" v="38" actId="20577"/>
      <pc:docMkLst>
        <pc:docMk/>
      </pc:docMkLst>
      <pc:sldChg chg="modSp">
        <pc:chgData name="Phyllipe Lima" userId="afbdb2a7827722fd" providerId="LiveId" clId="{F0B95372-3778-6F47-845C-EC61C9763D50}" dt="2020-04-20T04:03:42.343" v="12" actId="27636"/>
        <pc:sldMkLst>
          <pc:docMk/>
          <pc:sldMk cId="214910676" sldId="428"/>
        </pc:sldMkLst>
        <pc:spChg chg="mod">
          <ac:chgData name="Phyllipe Lima" userId="afbdb2a7827722fd" providerId="LiveId" clId="{F0B95372-3778-6F47-845C-EC61C9763D50}" dt="2020-04-20T04:03:42.343" v="12" actId="27636"/>
          <ac:spMkLst>
            <pc:docMk/>
            <pc:sldMk cId="214910676" sldId="428"/>
            <ac:spMk id="3" creationId="{00000000-0000-0000-0000-000000000000}"/>
          </ac:spMkLst>
        </pc:spChg>
      </pc:sldChg>
      <pc:sldChg chg="modSp">
        <pc:chgData name="Phyllipe Lima" userId="afbdb2a7827722fd" providerId="LiveId" clId="{F0B95372-3778-6F47-845C-EC61C9763D50}" dt="2020-04-20T04:03:43.857" v="19" actId="20577"/>
        <pc:sldMkLst>
          <pc:docMk/>
          <pc:sldMk cId="129562909" sldId="485"/>
        </pc:sldMkLst>
        <pc:spChg chg="mod">
          <ac:chgData name="Phyllipe Lima" userId="afbdb2a7827722fd" providerId="LiveId" clId="{F0B95372-3778-6F47-845C-EC61C9763D50}" dt="2020-04-20T04:03:43.857" v="19" actId="20577"/>
          <ac:spMkLst>
            <pc:docMk/>
            <pc:sldMk cId="129562909" sldId="485"/>
            <ac:spMk id="3" creationId="{00000000-0000-0000-0000-000000000000}"/>
          </ac:spMkLst>
        </pc:spChg>
      </pc:sldChg>
      <pc:sldChg chg="modSp">
        <pc:chgData name="Phyllipe Lima" userId="afbdb2a7827722fd" providerId="LiveId" clId="{F0B95372-3778-6F47-845C-EC61C9763D50}" dt="2020-04-20T04:04:59.970" v="23" actId="1076"/>
        <pc:sldMkLst>
          <pc:docMk/>
          <pc:sldMk cId="3569439164" sldId="486"/>
        </pc:sldMkLst>
        <pc:spChg chg="mod">
          <ac:chgData name="Phyllipe Lima" userId="afbdb2a7827722fd" providerId="LiveId" clId="{F0B95372-3778-6F47-845C-EC61C9763D50}" dt="2020-04-20T04:03:41.953" v="2" actId="27636"/>
          <ac:spMkLst>
            <pc:docMk/>
            <pc:sldMk cId="3569439164" sldId="486"/>
            <ac:spMk id="3" creationId="{00000000-0000-0000-0000-000000000000}"/>
          </ac:spMkLst>
        </pc:spChg>
        <pc:picChg chg="mod">
          <ac:chgData name="Phyllipe Lima" userId="afbdb2a7827722fd" providerId="LiveId" clId="{F0B95372-3778-6F47-845C-EC61C9763D50}" dt="2020-04-20T04:04:59.970" v="23" actId="1076"/>
          <ac:picMkLst>
            <pc:docMk/>
            <pc:sldMk cId="3569439164" sldId="486"/>
            <ac:picMk id="4" creationId="{16B5B9E4-709E-441F-82B4-F5F75E105BAA}"/>
          </ac:picMkLst>
        </pc:picChg>
      </pc:sldChg>
      <pc:sldChg chg="modSp">
        <pc:chgData name="Phyllipe Lima" userId="afbdb2a7827722fd" providerId="LiveId" clId="{F0B95372-3778-6F47-845C-EC61C9763D50}" dt="2020-04-20T04:05:09.204" v="24" actId="167"/>
        <pc:sldMkLst>
          <pc:docMk/>
          <pc:sldMk cId="893454286" sldId="487"/>
        </pc:sldMkLst>
        <pc:spChg chg="mod">
          <ac:chgData name="Phyllipe Lima" userId="afbdb2a7827722fd" providerId="LiveId" clId="{F0B95372-3778-6F47-845C-EC61C9763D50}" dt="2020-04-20T04:03:41.985" v="3" actId="27636"/>
          <ac:spMkLst>
            <pc:docMk/>
            <pc:sldMk cId="893454286" sldId="487"/>
            <ac:spMk id="3" creationId="{00000000-0000-0000-0000-000000000000}"/>
          </ac:spMkLst>
        </pc:spChg>
        <pc:picChg chg="mod">
          <ac:chgData name="Phyllipe Lima" userId="afbdb2a7827722fd" providerId="LiveId" clId="{F0B95372-3778-6F47-845C-EC61C9763D50}" dt="2020-04-20T04:05:09.204" v="24" actId="167"/>
          <ac:picMkLst>
            <pc:docMk/>
            <pc:sldMk cId="893454286" sldId="487"/>
            <ac:picMk id="9" creationId="{3FFAB50D-ED0D-4105-A44E-BAEF12ECF3DA}"/>
          </ac:picMkLst>
        </pc:picChg>
      </pc:sldChg>
      <pc:sldChg chg="modSp">
        <pc:chgData name="Phyllipe Lima" userId="afbdb2a7827722fd" providerId="LiveId" clId="{F0B95372-3778-6F47-845C-EC61C9763D50}" dt="2020-04-20T04:05:31.640" v="27" actId="14100"/>
        <pc:sldMkLst>
          <pc:docMk/>
          <pc:sldMk cId="1529101831" sldId="488"/>
        </pc:sldMkLst>
        <pc:spChg chg="mod">
          <ac:chgData name="Phyllipe Lima" userId="afbdb2a7827722fd" providerId="LiveId" clId="{F0B95372-3778-6F47-845C-EC61C9763D50}" dt="2020-04-20T04:05:27.836" v="26" actId="1076"/>
          <ac:spMkLst>
            <pc:docMk/>
            <pc:sldMk cId="1529101831" sldId="488"/>
            <ac:spMk id="3" creationId="{00000000-0000-0000-0000-000000000000}"/>
          </ac:spMkLst>
        </pc:spChg>
        <pc:picChg chg="mod">
          <ac:chgData name="Phyllipe Lima" userId="afbdb2a7827722fd" providerId="LiveId" clId="{F0B95372-3778-6F47-845C-EC61C9763D50}" dt="2020-04-20T04:05:31.640" v="27" actId="14100"/>
          <ac:picMkLst>
            <pc:docMk/>
            <pc:sldMk cId="1529101831" sldId="488"/>
            <ac:picMk id="4" creationId="{CC0CCD49-7D55-431D-8DAE-290160A6DB87}"/>
          </ac:picMkLst>
        </pc:picChg>
      </pc:sldChg>
      <pc:sldChg chg="modSp">
        <pc:chgData name="Phyllipe Lima" userId="afbdb2a7827722fd" providerId="LiveId" clId="{F0B95372-3778-6F47-845C-EC61C9763D50}" dt="2020-04-20T04:05:41.231" v="28" actId="1076"/>
        <pc:sldMkLst>
          <pc:docMk/>
          <pc:sldMk cId="4231870823" sldId="489"/>
        </pc:sldMkLst>
        <pc:spChg chg="mod">
          <ac:chgData name="Phyllipe Lima" userId="afbdb2a7827722fd" providerId="LiveId" clId="{F0B95372-3778-6F47-845C-EC61C9763D50}" dt="2020-04-20T04:03:42.040" v="5" actId="27636"/>
          <ac:spMkLst>
            <pc:docMk/>
            <pc:sldMk cId="4231870823" sldId="489"/>
            <ac:spMk id="3" creationId="{00000000-0000-0000-0000-000000000000}"/>
          </ac:spMkLst>
        </pc:spChg>
        <pc:picChg chg="mod">
          <ac:chgData name="Phyllipe Lima" userId="afbdb2a7827722fd" providerId="LiveId" clId="{F0B95372-3778-6F47-845C-EC61C9763D50}" dt="2020-04-20T04:05:41.231" v="28" actId="1076"/>
          <ac:picMkLst>
            <pc:docMk/>
            <pc:sldMk cId="4231870823" sldId="489"/>
            <ac:picMk id="2050" creationId="{B2EBE8CF-4FDE-449E-A6FE-80744C4AC1F7}"/>
          </ac:picMkLst>
        </pc:picChg>
      </pc:sldChg>
      <pc:sldChg chg="modSp">
        <pc:chgData name="Phyllipe Lima" userId="afbdb2a7827722fd" providerId="LiveId" clId="{F0B95372-3778-6F47-845C-EC61C9763D50}" dt="2020-04-20T04:03:42.058" v="6" actId="27636"/>
        <pc:sldMkLst>
          <pc:docMk/>
          <pc:sldMk cId="3081964968" sldId="490"/>
        </pc:sldMkLst>
        <pc:spChg chg="mod">
          <ac:chgData name="Phyllipe Lima" userId="afbdb2a7827722fd" providerId="LiveId" clId="{F0B95372-3778-6F47-845C-EC61C9763D50}" dt="2020-04-20T04:03:42.058" v="6" actId="27636"/>
          <ac:spMkLst>
            <pc:docMk/>
            <pc:sldMk cId="3081964968" sldId="490"/>
            <ac:spMk id="3" creationId="{00000000-0000-0000-0000-000000000000}"/>
          </ac:spMkLst>
        </pc:spChg>
      </pc:sldChg>
      <pc:sldChg chg="modSp">
        <pc:chgData name="Phyllipe Lima" userId="afbdb2a7827722fd" providerId="LiveId" clId="{F0B95372-3778-6F47-845C-EC61C9763D50}" dt="2020-04-20T04:06:06.978" v="30" actId="20577"/>
        <pc:sldMkLst>
          <pc:docMk/>
          <pc:sldMk cId="2359821670" sldId="492"/>
        </pc:sldMkLst>
        <pc:spChg chg="mod">
          <ac:chgData name="Phyllipe Lima" userId="afbdb2a7827722fd" providerId="LiveId" clId="{F0B95372-3778-6F47-845C-EC61C9763D50}" dt="2020-04-20T04:06:06.978" v="30" actId="20577"/>
          <ac:spMkLst>
            <pc:docMk/>
            <pc:sldMk cId="2359821670" sldId="492"/>
            <ac:spMk id="3" creationId="{00000000-0000-0000-0000-000000000000}"/>
          </ac:spMkLst>
        </pc:spChg>
      </pc:sldChg>
      <pc:sldChg chg="modSp">
        <pc:chgData name="Phyllipe Lima" userId="afbdb2a7827722fd" providerId="LiveId" clId="{F0B95372-3778-6F47-845C-EC61C9763D50}" dt="2020-04-20T04:06:49.767" v="38" actId="20577"/>
        <pc:sldMkLst>
          <pc:docMk/>
          <pc:sldMk cId="2532053174" sldId="494"/>
        </pc:sldMkLst>
        <pc:spChg chg="mod">
          <ac:chgData name="Phyllipe Lima" userId="afbdb2a7827722fd" providerId="LiveId" clId="{F0B95372-3778-6F47-845C-EC61C9763D50}" dt="2020-04-20T04:06:49.767" v="38" actId="20577"/>
          <ac:spMkLst>
            <pc:docMk/>
            <pc:sldMk cId="2532053174" sldId="494"/>
            <ac:spMk id="28" creationId="{A2A53A7D-9813-4FDF-A241-DF2FC6DC35F2}"/>
          </ac:spMkLst>
        </pc:spChg>
      </pc:sldChg>
      <pc:sldChg chg="modSp">
        <pc:chgData name="Phyllipe Lima" userId="afbdb2a7827722fd" providerId="LiveId" clId="{F0B95372-3778-6F47-845C-EC61C9763D50}" dt="2020-04-20T04:03:42.200" v="10" actId="27636"/>
        <pc:sldMkLst>
          <pc:docMk/>
          <pc:sldMk cId="754795190" sldId="495"/>
        </pc:sldMkLst>
        <pc:spChg chg="mod">
          <ac:chgData name="Phyllipe Lima" userId="afbdb2a7827722fd" providerId="LiveId" clId="{F0B95372-3778-6F47-845C-EC61C9763D50}" dt="2020-04-20T04:03:42.200" v="10" actId="27636"/>
          <ac:spMkLst>
            <pc:docMk/>
            <pc:sldMk cId="754795190" sldId="495"/>
            <ac:spMk id="19" creationId="{9D4189DC-67E4-4725-897C-3BC1A2BDABB3}"/>
          </ac:spMkLst>
        </pc:spChg>
      </pc:sldChg>
    </pc:docChg>
  </pc:docChgLst>
  <pc:docChgLst>
    <pc:chgData name="Phyllipe Lima" userId="afbdb2a7827722fd" providerId="LiveId" clId="{A6C3603C-D31A-45F8-B0B7-BD43B7F40941}"/>
    <pc:docChg chg="addSld delSld modSld">
      <pc:chgData name="Phyllipe Lima" userId="afbdb2a7827722fd" providerId="LiveId" clId="{A6C3603C-D31A-45F8-B0B7-BD43B7F40941}" dt="2020-04-05T23:21:53.226" v="50" actId="6549"/>
      <pc:docMkLst>
        <pc:docMk/>
      </pc:docMkLst>
      <pc:sldChg chg="modSp mod">
        <pc:chgData name="Phyllipe Lima" userId="afbdb2a7827722fd" providerId="LiveId" clId="{A6C3603C-D31A-45F8-B0B7-BD43B7F40941}" dt="2020-04-05T23:21:35.735" v="23" actId="20577"/>
        <pc:sldMkLst>
          <pc:docMk/>
          <pc:sldMk cId="1975627203" sldId="257"/>
        </pc:sldMkLst>
        <pc:spChg chg="mod">
          <ac:chgData name="Phyllipe Lima" userId="afbdb2a7827722fd" providerId="LiveId" clId="{A6C3603C-D31A-45F8-B0B7-BD43B7F40941}" dt="2020-04-05T23:21:35.735" v="2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Phyllipe Lima" userId="afbdb2a7827722fd" providerId="LiveId" clId="{A6C3603C-D31A-45F8-B0B7-BD43B7F40941}" dt="2020-04-05T23:21:53.226" v="50" actId="6549"/>
        <pc:sldMkLst>
          <pc:docMk/>
          <pc:sldMk cId="1792216109" sldId="304"/>
        </pc:sldMkLst>
        <pc:spChg chg="mod">
          <ac:chgData name="Phyllipe Lima" userId="afbdb2a7827722fd" providerId="LiveId" clId="{A6C3603C-D31A-45F8-B0B7-BD43B7F40941}" dt="2020-04-05T23:21:53.226" v="50" actId="6549"/>
          <ac:spMkLst>
            <pc:docMk/>
            <pc:sldMk cId="1792216109" sldId="304"/>
            <ac:spMk id="9" creationId="{DED9E584-412A-4191-ABB5-66147879ADD7}"/>
          </ac:spMkLst>
        </pc:spChg>
      </pc:sldChg>
      <pc:sldChg chg="del">
        <pc:chgData name="Phyllipe Lima" userId="afbdb2a7827722fd" providerId="LiveId" clId="{A6C3603C-D31A-45F8-B0B7-BD43B7F40941}" dt="2020-04-05T23:21:43.407" v="24" actId="47"/>
        <pc:sldMkLst>
          <pc:docMk/>
          <pc:sldMk cId="477042194" sldId="417"/>
        </pc:sldMkLst>
      </pc:sldChg>
      <pc:sldChg chg="add">
        <pc:chgData name="Phyllipe Lima" userId="afbdb2a7827722fd" providerId="LiveId" clId="{A6C3603C-D31A-45F8-B0B7-BD43B7F40941}" dt="2020-04-05T23:21:45.045" v="25"/>
        <pc:sldMkLst>
          <pc:docMk/>
          <pc:sldMk cId="4186090559" sldId="453"/>
        </pc:sldMkLst>
      </pc:sldChg>
    </pc:docChg>
  </pc:docChgLst>
  <pc:docChgLst>
    <pc:chgData name="Phyllipe Lima" userId="afbdb2a7827722fd" providerId="LiveId" clId="{9091C631-BA45-D644-968D-9E44C21FBDB8}"/>
    <pc:docChg chg="modSld sldOrd">
      <pc:chgData name="Phyllipe Lima" userId="afbdb2a7827722fd" providerId="LiveId" clId="{9091C631-BA45-D644-968D-9E44C21FBDB8}" dt="2020-05-11T01:57:25.162" v="0"/>
      <pc:docMkLst>
        <pc:docMk/>
      </pc:docMkLst>
      <pc:sldChg chg="ord">
        <pc:chgData name="Phyllipe Lima" userId="afbdb2a7827722fd" providerId="LiveId" clId="{9091C631-BA45-D644-968D-9E44C21FBDB8}" dt="2020-05-11T01:57:25.162" v="0"/>
        <pc:sldMkLst>
          <pc:docMk/>
          <pc:sldMk cId="3483138697" sldId="554"/>
        </pc:sldMkLst>
      </pc:sldChg>
    </pc:docChg>
  </pc:docChgLst>
  <pc:docChgLst>
    <pc:chgData name="Phyllipe Lima" userId="afbdb2a7827722fd" providerId="LiveId" clId="{85AD6C74-BFB7-4B04-96AA-E887445EC1C3}"/>
    <pc:docChg chg="undo custSel addSld delSld modSld">
      <pc:chgData name="Phyllipe Lima" userId="afbdb2a7827722fd" providerId="LiveId" clId="{85AD6C74-BFB7-4B04-96AA-E887445EC1C3}" dt="2020-05-17T21:52:23.161" v="2945"/>
      <pc:docMkLst>
        <pc:docMk/>
      </pc:docMkLst>
      <pc:sldChg chg="modSp mod">
        <pc:chgData name="Phyllipe Lima" userId="afbdb2a7827722fd" providerId="LiveId" clId="{85AD6C74-BFB7-4B04-96AA-E887445EC1C3}" dt="2020-05-17T20:40:06.242" v="51" actId="20577"/>
        <pc:sldMkLst>
          <pc:docMk/>
          <pc:sldMk cId="1975627203" sldId="257"/>
        </pc:sldMkLst>
        <pc:spChg chg="mod">
          <ac:chgData name="Phyllipe Lima" userId="afbdb2a7827722fd" providerId="LiveId" clId="{85AD6C74-BFB7-4B04-96AA-E887445EC1C3}" dt="2020-05-17T20:40:06.242" v="51" actId="20577"/>
          <ac:spMkLst>
            <pc:docMk/>
            <pc:sldMk cId="1975627203" sldId="257"/>
            <ac:spMk id="2" creationId="{00000000-0000-0000-0000-000000000000}"/>
          </ac:spMkLst>
        </pc:spChg>
        <pc:spChg chg="mod">
          <ac:chgData name="Phyllipe Lima" userId="afbdb2a7827722fd" providerId="LiveId" clId="{85AD6C74-BFB7-4B04-96AA-E887445EC1C3}" dt="2020-05-17T20:39:46.714" v="1" actId="1076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85AD6C74-BFB7-4B04-96AA-E887445EC1C3}" dt="2020-05-17T20:41:47.696" v="184" actId="114"/>
        <pc:sldMkLst>
          <pc:docMk/>
          <pc:sldMk cId="1708451728" sldId="259"/>
        </pc:sldMkLst>
        <pc:spChg chg="mod">
          <ac:chgData name="Phyllipe Lima" userId="afbdb2a7827722fd" providerId="LiveId" clId="{85AD6C74-BFB7-4B04-96AA-E887445EC1C3}" dt="2020-05-17T20:41:47.696" v="184" actId="114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85AD6C74-BFB7-4B04-96AA-E887445EC1C3}" dt="2020-05-17T20:42:04.164" v="196" actId="47"/>
        <pc:sldMkLst>
          <pc:docMk/>
          <pc:sldMk cId="3771346874" sldId="418"/>
        </pc:sldMkLst>
      </pc:sldChg>
      <pc:sldChg chg="del">
        <pc:chgData name="Phyllipe Lima" userId="afbdb2a7827722fd" providerId="LiveId" clId="{85AD6C74-BFB7-4B04-96AA-E887445EC1C3}" dt="2020-05-17T20:42:01.331" v="185" actId="47"/>
        <pc:sldMkLst>
          <pc:docMk/>
          <pc:sldMk cId="1442039806" sldId="480"/>
        </pc:sldMkLst>
      </pc:sldChg>
      <pc:sldChg chg="addSp delSp modSp mod modAnim">
        <pc:chgData name="Phyllipe Lima" userId="afbdb2a7827722fd" providerId="LiveId" clId="{85AD6C74-BFB7-4B04-96AA-E887445EC1C3}" dt="2020-05-17T20:46:33.880" v="834" actId="20577"/>
        <pc:sldMkLst>
          <pc:docMk/>
          <pc:sldMk cId="3676248412" sldId="552"/>
        </pc:sldMkLst>
        <pc:spChg chg="mod">
          <ac:chgData name="Phyllipe Lima" userId="afbdb2a7827722fd" providerId="LiveId" clId="{85AD6C74-BFB7-4B04-96AA-E887445EC1C3}" dt="2020-05-17T20:43:16.072" v="237" actId="114"/>
          <ac:spMkLst>
            <pc:docMk/>
            <pc:sldMk cId="3676248412" sldId="552"/>
            <ac:spMk id="2" creationId="{00000000-0000-0000-0000-000000000000}"/>
          </ac:spMkLst>
        </pc:spChg>
        <pc:spChg chg="del">
          <ac:chgData name="Phyllipe Lima" userId="afbdb2a7827722fd" providerId="LiveId" clId="{85AD6C74-BFB7-4B04-96AA-E887445EC1C3}" dt="2020-05-17T20:43:02.248" v="215" actId="478"/>
          <ac:spMkLst>
            <pc:docMk/>
            <pc:sldMk cId="3676248412" sldId="552"/>
            <ac:spMk id="3" creationId="{8C36547B-A1D1-7B48-82FE-1FA2FC2E137F}"/>
          </ac:spMkLst>
        </pc:spChg>
        <pc:spChg chg="del">
          <ac:chgData name="Phyllipe Lima" userId="afbdb2a7827722fd" providerId="LiveId" clId="{85AD6C74-BFB7-4B04-96AA-E887445EC1C3}" dt="2020-05-17T20:43:20.527" v="238" actId="478"/>
          <ac:spMkLst>
            <pc:docMk/>
            <pc:sldMk cId="3676248412" sldId="552"/>
            <ac:spMk id="4" creationId="{3DACA89E-AE68-9540-AF85-9B3B638F5154}"/>
          </ac:spMkLst>
        </pc:spChg>
        <pc:spChg chg="del">
          <ac:chgData name="Phyllipe Lima" userId="afbdb2a7827722fd" providerId="LiveId" clId="{85AD6C74-BFB7-4B04-96AA-E887445EC1C3}" dt="2020-05-17T20:42:57.120" v="209" actId="478"/>
          <ac:spMkLst>
            <pc:docMk/>
            <pc:sldMk cId="3676248412" sldId="552"/>
            <ac:spMk id="10" creationId="{B785DF7A-D2E3-8C4B-9BA1-F70F555F04A8}"/>
          </ac:spMkLst>
        </pc:spChg>
        <pc:spChg chg="del">
          <ac:chgData name="Phyllipe Lima" userId="afbdb2a7827722fd" providerId="LiveId" clId="{85AD6C74-BFB7-4B04-96AA-E887445EC1C3}" dt="2020-05-17T20:42:58.676" v="211" actId="478"/>
          <ac:spMkLst>
            <pc:docMk/>
            <pc:sldMk cId="3676248412" sldId="552"/>
            <ac:spMk id="11" creationId="{77DAC3E1-76EE-9846-AF83-C227FF19C083}"/>
          </ac:spMkLst>
        </pc:spChg>
        <pc:spChg chg="del">
          <ac:chgData name="Phyllipe Lima" userId="afbdb2a7827722fd" providerId="LiveId" clId="{85AD6C74-BFB7-4B04-96AA-E887445EC1C3}" dt="2020-05-17T20:42:55.664" v="207" actId="478"/>
          <ac:spMkLst>
            <pc:docMk/>
            <pc:sldMk cId="3676248412" sldId="552"/>
            <ac:spMk id="12" creationId="{A60E63A3-AED8-C04A-9E0C-025DC19DECB5}"/>
          </ac:spMkLst>
        </pc:spChg>
        <pc:spChg chg="del">
          <ac:chgData name="Phyllipe Lima" userId="afbdb2a7827722fd" providerId="LiveId" clId="{85AD6C74-BFB7-4B04-96AA-E887445EC1C3}" dt="2020-05-17T20:42:59.687" v="212" actId="478"/>
          <ac:spMkLst>
            <pc:docMk/>
            <pc:sldMk cId="3676248412" sldId="552"/>
            <ac:spMk id="13" creationId="{A736F568-A9EA-1941-9816-26213134AFD6}"/>
          </ac:spMkLst>
        </pc:spChg>
        <pc:spChg chg="del">
          <ac:chgData name="Phyllipe Lima" userId="afbdb2a7827722fd" providerId="LiveId" clId="{85AD6C74-BFB7-4B04-96AA-E887445EC1C3}" dt="2020-05-17T20:42:56.551" v="208" actId="478"/>
          <ac:spMkLst>
            <pc:docMk/>
            <pc:sldMk cId="3676248412" sldId="552"/>
            <ac:spMk id="17" creationId="{011241F5-B50D-FA40-B252-B896E3B5BC29}"/>
          </ac:spMkLst>
        </pc:spChg>
        <pc:spChg chg="del mod">
          <ac:chgData name="Phyllipe Lima" userId="afbdb2a7827722fd" providerId="LiveId" clId="{85AD6C74-BFB7-4B04-96AA-E887445EC1C3}" dt="2020-05-17T20:43:04.207" v="218" actId="478"/>
          <ac:spMkLst>
            <pc:docMk/>
            <pc:sldMk cId="3676248412" sldId="552"/>
            <ac:spMk id="19" creationId="{A7960879-F3C5-8141-9999-669B59259A10}"/>
          </ac:spMkLst>
        </pc:spChg>
        <pc:spChg chg="mod">
          <ac:chgData name="Phyllipe Lima" userId="afbdb2a7827722fd" providerId="LiveId" clId="{85AD6C74-BFB7-4B04-96AA-E887445EC1C3}" dt="2020-05-17T20:46:33.880" v="834" actId="20577"/>
          <ac:spMkLst>
            <pc:docMk/>
            <pc:sldMk cId="3676248412" sldId="552"/>
            <ac:spMk id="20" creationId="{E7348EF6-F717-4B64-81C8-C8EE326948A3}"/>
          </ac:spMkLst>
        </pc:spChg>
        <pc:spChg chg="del">
          <ac:chgData name="Phyllipe Lima" userId="afbdb2a7827722fd" providerId="LiveId" clId="{85AD6C74-BFB7-4B04-96AA-E887445EC1C3}" dt="2020-05-17T20:43:01.031" v="213" actId="478"/>
          <ac:spMkLst>
            <pc:docMk/>
            <pc:sldMk cId="3676248412" sldId="552"/>
            <ac:spMk id="24" creationId="{B91694D5-D990-1941-B409-5034E41D9951}"/>
          </ac:spMkLst>
        </pc:spChg>
        <pc:picChg chg="add mod">
          <ac:chgData name="Phyllipe Lima" userId="afbdb2a7827722fd" providerId="LiveId" clId="{85AD6C74-BFB7-4B04-96AA-E887445EC1C3}" dt="2020-05-17T20:46:00.130" v="739" actId="1076"/>
          <ac:picMkLst>
            <pc:docMk/>
            <pc:sldMk cId="3676248412" sldId="552"/>
            <ac:picMk id="1026" creationId="{41F3C4B9-7727-4F2B-9C68-08BD5ED68613}"/>
          </ac:picMkLst>
        </pc:picChg>
        <pc:cxnChg chg="del mod">
          <ac:chgData name="Phyllipe Lima" userId="afbdb2a7827722fd" providerId="LiveId" clId="{85AD6C74-BFB7-4B04-96AA-E887445EC1C3}" dt="2020-05-17T20:42:57.762" v="210" actId="478"/>
          <ac:cxnSpMkLst>
            <pc:docMk/>
            <pc:sldMk cId="3676248412" sldId="552"/>
            <ac:cxnSpMk id="15" creationId="{8767DFE1-2987-434A-AEA7-6719640A30D7}"/>
          </ac:cxnSpMkLst>
        </pc:cxnChg>
        <pc:cxnChg chg="del mod">
          <ac:chgData name="Phyllipe Lima" userId="afbdb2a7827722fd" providerId="LiveId" clId="{85AD6C74-BFB7-4B04-96AA-E887445EC1C3}" dt="2020-05-17T20:43:01.595" v="214" actId="478"/>
          <ac:cxnSpMkLst>
            <pc:docMk/>
            <pc:sldMk cId="3676248412" sldId="552"/>
            <ac:cxnSpMk id="18" creationId="{FB31801B-89EE-F145-A719-D4F9D890DA80}"/>
          </ac:cxnSpMkLst>
        </pc:cxnChg>
        <pc:cxnChg chg="del mod">
          <ac:chgData name="Phyllipe Lima" userId="afbdb2a7827722fd" providerId="LiveId" clId="{85AD6C74-BFB7-4B04-96AA-E887445EC1C3}" dt="2020-05-17T20:43:02.975" v="216" actId="478"/>
          <ac:cxnSpMkLst>
            <pc:docMk/>
            <pc:sldMk cId="3676248412" sldId="552"/>
            <ac:cxnSpMk id="21" creationId="{7AC7B7B0-D560-5E49-8B2C-07DFD2E10C12}"/>
          </ac:cxnSpMkLst>
        </pc:cxnChg>
      </pc:sldChg>
      <pc:sldChg chg="del">
        <pc:chgData name="Phyllipe Lima" userId="afbdb2a7827722fd" providerId="LiveId" clId="{85AD6C74-BFB7-4B04-96AA-E887445EC1C3}" dt="2020-05-17T20:40:11.635" v="52" actId="47"/>
        <pc:sldMkLst>
          <pc:docMk/>
          <pc:sldMk cId="2998249231" sldId="553"/>
        </pc:sldMkLst>
      </pc:sldChg>
      <pc:sldChg chg="modSp mod">
        <pc:chgData name="Phyllipe Lima" userId="afbdb2a7827722fd" providerId="LiveId" clId="{85AD6C74-BFB7-4B04-96AA-E887445EC1C3}" dt="2020-05-17T21:21:50.022" v="1628" actId="20577"/>
        <pc:sldMkLst>
          <pc:docMk/>
          <pc:sldMk cId="3483138697" sldId="554"/>
        </pc:sldMkLst>
        <pc:spChg chg="mod">
          <ac:chgData name="Phyllipe Lima" userId="afbdb2a7827722fd" providerId="LiveId" clId="{85AD6C74-BFB7-4B04-96AA-E887445EC1C3}" dt="2020-05-17T21:21:50.022" v="1628" actId="20577"/>
          <ac:spMkLst>
            <pc:docMk/>
            <pc:sldMk cId="3483138697" sldId="554"/>
            <ac:spMk id="2" creationId="{00000000-0000-0000-0000-000000000000}"/>
          </ac:spMkLst>
        </pc:spChg>
      </pc:sldChg>
      <pc:sldChg chg="add del">
        <pc:chgData name="Phyllipe Lima" userId="afbdb2a7827722fd" providerId="LiveId" clId="{85AD6C74-BFB7-4B04-96AA-E887445EC1C3}" dt="2020-05-17T20:42:06.504" v="202" actId="47"/>
        <pc:sldMkLst>
          <pc:docMk/>
          <pc:sldMk cId="1760826423" sldId="555"/>
        </pc:sldMkLst>
      </pc:sldChg>
      <pc:sldChg chg="add del">
        <pc:chgData name="Phyllipe Lima" userId="afbdb2a7827722fd" providerId="LiveId" clId="{85AD6C74-BFB7-4B04-96AA-E887445EC1C3}" dt="2020-05-17T20:42:07.184" v="203" actId="47"/>
        <pc:sldMkLst>
          <pc:docMk/>
          <pc:sldMk cId="93762816" sldId="556"/>
        </pc:sldMkLst>
      </pc:sldChg>
      <pc:sldChg chg="add del">
        <pc:chgData name="Phyllipe Lima" userId="afbdb2a7827722fd" providerId="LiveId" clId="{85AD6C74-BFB7-4B04-96AA-E887445EC1C3}" dt="2020-05-17T20:42:07.978" v="204" actId="47"/>
        <pc:sldMkLst>
          <pc:docMk/>
          <pc:sldMk cId="3726448559" sldId="557"/>
        </pc:sldMkLst>
      </pc:sldChg>
      <pc:sldChg chg="add del">
        <pc:chgData name="Phyllipe Lima" userId="afbdb2a7827722fd" providerId="LiveId" clId="{85AD6C74-BFB7-4B04-96AA-E887445EC1C3}" dt="2020-05-17T20:42:08.856" v="205" actId="47"/>
        <pc:sldMkLst>
          <pc:docMk/>
          <pc:sldMk cId="2501985779" sldId="558"/>
        </pc:sldMkLst>
      </pc:sldChg>
      <pc:sldChg chg="del">
        <pc:chgData name="Phyllipe Lima" userId="afbdb2a7827722fd" providerId="LiveId" clId="{85AD6C74-BFB7-4B04-96AA-E887445EC1C3}" dt="2020-05-17T20:42:03.494" v="189" actId="47"/>
        <pc:sldMkLst>
          <pc:docMk/>
          <pc:sldMk cId="3293611981" sldId="559"/>
        </pc:sldMkLst>
      </pc:sldChg>
      <pc:sldChg chg="del">
        <pc:chgData name="Phyllipe Lima" userId="afbdb2a7827722fd" providerId="LiveId" clId="{85AD6C74-BFB7-4B04-96AA-E887445EC1C3}" dt="2020-05-17T20:42:04.002" v="190" actId="47"/>
        <pc:sldMkLst>
          <pc:docMk/>
          <pc:sldMk cId="3072621476" sldId="560"/>
        </pc:sldMkLst>
      </pc:sldChg>
      <pc:sldChg chg="del">
        <pc:chgData name="Phyllipe Lima" userId="afbdb2a7827722fd" providerId="LiveId" clId="{85AD6C74-BFB7-4B04-96AA-E887445EC1C3}" dt="2020-05-17T20:42:04.025" v="191" actId="47"/>
        <pc:sldMkLst>
          <pc:docMk/>
          <pc:sldMk cId="4023842125" sldId="561"/>
        </pc:sldMkLst>
      </pc:sldChg>
      <pc:sldChg chg="del">
        <pc:chgData name="Phyllipe Lima" userId="afbdb2a7827722fd" providerId="LiveId" clId="{85AD6C74-BFB7-4B04-96AA-E887445EC1C3}" dt="2020-05-17T20:42:04.043" v="192" actId="47"/>
        <pc:sldMkLst>
          <pc:docMk/>
          <pc:sldMk cId="3969730077" sldId="562"/>
        </pc:sldMkLst>
      </pc:sldChg>
      <pc:sldChg chg="del">
        <pc:chgData name="Phyllipe Lima" userId="afbdb2a7827722fd" providerId="LiveId" clId="{85AD6C74-BFB7-4B04-96AA-E887445EC1C3}" dt="2020-05-17T20:42:04.081" v="193" actId="47"/>
        <pc:sldMkLst>
          <pc:docMk/>
          <pc:sldMk cId="1043911329" sldId="563"/>
        </pc:sldMkLst>
      </pc:sldChg>
      <pc:sldChg chg="del">
        <pc:chgData name="Phyllipe Lima" userId="afbdb2a7827722fd" providerId="LiveId" clId="{85AD6C74-BFB7-4B04-96AA-E887445EC1C3}" dt="2020-05-17T20:42:02.218" v="186" actId="47"/>
        <pc:sldMkLst>
          <pc:docMk/>
          <pc:sldMk cId="231891428" sldId="565"/>
        </pc:sldMkLst>
      </pc:sldChg>
      <pc:sldChg chg="del">
        <pc:chgData name="Phyllipe Lima" userId="afbdb2a7827722fd" providerId="LiveId" clId="{85AD6C74-BFB7-4B04-96AA-E887445EC1C3}" dt="2020-05-17T20:42:02.417" v="187" actId="47"/>
        <pc:sldMkLst>
          <pc:docMk/>
          <pc:sldMk cId="3912750646" sldId="566"/>
        </pc:sldMkLst>
      </pc:sldChg>
      <pc:sldChg chg="del">
        <pc:chgData name="Phyllipe Lima" userId="afbdb2a7827722fd" providerId="LiveId" clId="{85AD6C74-BFB7-4B04-96AA-E887445EC1C3}" dt="2020-05-17T20:42:02.588" v="188" actId="47"/>
        <pc:sldMkLst>
          <pc:docMk/>
          <pc:sldMk cId="1029981850" sldId="567"/>
        </pc:sldMkLst>
      </pc:sldChg>
      <pc:sldChg chg="del">
        <pc:chgData name="Phyllipe Lima" userId="afbdb2a7827722fd" providerId="LiveId" clId="{85AD6C74-BFB7-4B04-96AA-E887445EC1C3}" dt="2020-05-17T20:42:04.119" v="194" actId="47"/>
        <pc:sldMkLst>
          <pc:docMk/>
          <pc:sldMk cId="336659662" sldId="569"/>
        </pc:sldMkLst>
      </pc:sldChg>
      <pc:sldChg chg="del">
        <pc:chgData name="Phyllipe Lima" userId="afbdb2a7827722fd" providerId="LiveId" clId="{85AD6C74-BFB7-4B04-96AA-E887445EC1C3}" dt="2020-05-17T20:42:04.147" v="195" actId="47"/>
        <pc:sldMkLst>
          <pc:docMk/>
          <pc:sldMk cId="1819953807" sldId="570"/>
        </pc:sldMkLst>
      </pc:sldChg>
      <pc:sldChg chg="add del">
        <pc:chgData name="Phyllipe Lima" userId="afbdb2a7827722fd" providerId="LiveId" clId="{85AD6C74-BFB7-4B04-96AA-E887445EC1C3}" dt="2020-05-17T20:42:09.897" v="206" actId="47"/>
        <pc:sldMkLst>
          <pc:docMk/>
          <pc:sldMk cId="2212341429" sldId="571"/>
        </pc:sldMkLst>
      </pc:sldChg>
      <pc:sldChg chg="delSp modSp add mod modAnim">
        <pc:chgData name="Phyllipe Lima" userId="afbdb2a7827722fd" providerId="LiveId" clId="{85AD6C74-BFB7-4B04-96AA-E887445EC1C3}" dt="2020-05-17T21:20:09.272" v="1489" actId="20577"/>
        <pc:sldMkLst>
          <pc:docMk/>
          <pc:sldMk cId="4039475156" sldId="572"/>
        </pc:sldMkLst>
        <pc:spChg chg="mod">
          <ac:chgData name="Phyllipe Lima" userId="afbdb2a7827722fd" providerId="LiveId" clId="{85AD6C74-BFB7-4B04-96AA-E887445EC1C3}" dt="2020-05-17T20:47:03.198" v="858" actId="20577"/>
          <ac:spMkLst>
            <pc:docMk/>
            <pc:sldMk cId="4039475156" sldId="572"/>
            <ac:spMk id="2" creationId="{00000000-0000-0000-0000-000000000000}"/>
          </ac:spMkLst>
        </pc:spChg>
        <pc:spChg chg="mod">
          <ac:chgData name="Phyllipe Lima" userId="afbdb2a7827722fd" providerId="LiveId" clId="{85AD6C74-BFB7-4B04-96AA-E887445EC1C3}" dt="2020-05-17T21:20:09.272" v="1489" actId="20577"/>
          <ac:spMkLst>
            <pc:docMk/>
            <pc:sldMk cId="4039475156" sldId="572"/>
            <ac:spMk id="20" creationId="{E7348EF6-F717-4B64-81C8-C8EE326948A3}"/>
          </ac:spMkLst>
        </pc:spChg>
        <pc:picChg chg="del">
          <ac:chgData name="Phyllipe Lima" userId="afbdb2a7827722fd" providerId="LiveId" clId="{85AD6C74-BFB7-4B04-96AA-E887445EC1C3}" dt="2020-05-17T20:53:27.651" v="1316" actId="478"/>
          <ac:picMkLst>
            <pc:docMk/>
            <pc:sldMk cId="4039475156" sldId="572"/>
            <ac:picMk id="1026" creationId="{41F3C4B9-7727-4F2B-9C68-08BD5ED68613}"/>
          </ac:picMkLst>
        </pc:picChg>
      </pc:sldChg>
      <pc:sldChg chg="addSp modSp add modAnim">
        <pc:chgData name="Phyllipe Lima" userId="afbdb2a7827722fd" providerId="LiveId" clId="{85AD6C74-BFB7-4B04-96AA-E887445EC1C3}" dt="2020-05-17T21:21:12.209" v="1567" actId="20577"/>
        <pc:sldMkLst>
          <pc:docMk/>
          <pc:sldMk cId="49932949" sldId="573"/>
        </pc:sldMkLst>
        <pc:spChg chg="mod">
          <ac:chgData name="Phyllipe Lima" userId="afbdb2a7827722fd" providerId="LiveId" clId="{85AD6C74-BFB7-4B04-96AA-E887445EC1C3}" dt="2020-05-17T21:21:12.209" v="1567" actId="20577"/>
          <ac:spMkLst>
            <pc:docMk/>
            <pc:sldMk cId="49932949" sldId="573"/>
            <ac:spMk id="20" creationId="{E7348EF6-F717-4B64-81C8-C8EE326948A3}"/>
          </ac:spMkLst>
        </pc:spChg>
        <pc:picChg chg="add mod">
          <ac:chgData name="Phyllipe Lima" userId="afbdb2a7827722fd" providerId="LiveId" clId="{85AD6C74-BFB7-4B04-96AA-E887445EC1C3}" dt="2020-05-17T21:21:06.446" v="1558" actId="1076"/>
          <ac:picMkLst>
            <pc:docMk/>
            <pc:sldMk cId="49932949" sldId="573"/>
            <ac:picMk id="2050" creationId="{8B603294-CC1A-4907-A729-1938845C2BA5}"/>
          </ac:picMkLst>
        </pc:picChg>
      </pc:sldChg>
      <pc:sldChg chg="delSp modSp add mod modAnim">
        <pc:chgData name="Phyllipe Lima" userId="afbdb2a7827722fd" providerId="LiveId" clId="{85AD6C74-BFB7-4B04-96AA-E887445EC1C3}" dt="2020-05-17T21:41:40.851" v="2341" actId="20577"/>
        <pc:sldMkLst>
          <pc:docMk/>
          <pc:sldMk cId="3715881057" sldId="574"/>
        </pc:sldMkLst>
        <pc:spChg chg="mod">
          <ac:chgData name="Phyllipe Lima" userId="afbdb2a7827722fd" providerId="LiveId" clId="{85AD6C74-BFB7-4B04-96AA-E887445EC1C3}" dt="2020-05-17T21:41:40.851" v="2341" actId="20577"/>
          <ac:spMkLst>
            <pc:docMk/>
            <pc:sldMk cId="3715881057" sldId="574"/>
            <ac:spMk id="2" creationId="{00000000-0000-0000-0000-000000000000}"/>
          </ac:spMkLst>
        </pc:spChg>
        <pc:spChg chg="mod">
          <ac:chgData name="Phyllipe Lima" userId="afbdb2a7827722fd" providerId="LiveId" clId="{85AD6C74-BFB7-4B04-96AA-E887445EC1C3}" dt="2020-05-17T21:41:25.194" v="2318" actId="20577"/>
          <ac:spMkLst>
            <pc:docMk/>
            <pc:sldMk cId="3715881057" sldId="574"/>
            <ac:spMk id="20" creationId="{E7348EF6-F717-4B64-81C8-C8EE326948A3}"/>
          </ac:spMkLst>
        </pc:spChg>
        <pc:picChg chg="del">
          <ac:chgData name="Phyllipe Lima" userId="afbdb2a7827722fd" providerId="LiveId" clId="{85AD6C74-BFB7-4B04-96AA-E887445EC1C3}" dt="2020-05-17T21:22:24.705" v="1687" actId="478"/>
          <ac:picMkLst>
            <pc:docMk/>
            <pc:sldMk cId="3715881057" sldId="574"/>
            <ac:picMk id="2050" creationId="{8B603294-CC1A-4907-A729-1938845C2BA5}"/>
          </ac:picMkLst>
        </pc:picChg>
      </pc:sldChg>
      <pc:sldChg chg="modSp add mod modAnim">
        <pc:chgData name="Phyllipe Lima" userId="afbdb2a7827722fd" providerId="LiveId" clId="{85AD6C74-BFB7-4B04-96AA-E887445EC1C3}" dt="2020-05-17T21:52:00.531" v="2944" actId="20577"/>
        <pc:sldMkLst>
          <pc:docMk/>
          <pc:sldMk cId="2260712290" sldId="575"/>
        </pc:sldMkLst>
        <pc:spChg chg="mod">
          <ac:chgData name="Phyllipe Lima" userId="afbdb2a7827722fd" providerId="LiveId" clId="{85AD6C74-BFB7-4B04-96AA-E887445EC1C3}" dt="2020-05-17T21:41:51.105" v="2353" actId="20577"/>
          <ac:spMkLst>
            <pc:docMk/>
            <pc:sldMk cId="2260712290" sldId="575"/>
            <ac:spMk id="2" creationId="{00000000-0000-0000-0000-000000000000}"/>
          </ac:spMkLst>
        </pc:spChg>
        <pc:spChg chg="mod">
          <ac:chgData name="Phyllipe Lima" userId="afbdb2a7827722fd" providerId="LiveId" clId="{85AD6C74-BFB7-4B04-96AA-E887445EC1C3}" dt="2020-05-17T21:52:00.531" v="2944" actId="20577"/>
          <ac:spMkLst>
            <pc:docMk/>
            <pc:sldMk cId="2260712290" sldId="575"/>
            <ac:spMk id="20" creationId="{E7348EF6-F717-4B64-81C8-C8EE326948A3}"/>
          </ac:spMkLst>
        </pc:spChg>
      </pc:sldChg>
      <pc:sldChg chg="add">
        <pc:chgData name="Phyllipe Lima" userId="afbdb2a7827722fd" providerId="LiveId" clId="{85AD6C74-BFB7-4B04-96AA-E887445EC1C3}" dt="2020-05-17T21:52:23.161" v="2945"/>
        <pc:sldMkLst>
          <pc:docMk/>
          <pc:sldMk cId="2374347565" sldId="576"/>
        </pc:sldMkLst>
      </pc:sldChg>
    </pc:docChg>
  </pc:docChgLst>
  <pc:docChgLst>
    <pc:chgData name="Phyllipe Lima" userId="afbdb2a7827722fd" providerId="LiveId" clId="{5BAC6EAB-F746-42BB-A36A-1B4DA9B7CE48}"/>
    <pc:docChg chg="undo custSel addSld delSld modSld sldOrd">
      <pc:chgData name="Phyllipe Lima" userId="afbdb2a7827722fd" providerId="LiveId" clId="{5BAC6EAB-F746-42BB-A36A-1B4DA9B7CE48}" dt="2020-04-27T04:47:49.373" v="12389" actId="20577"/>
      <pc:docMkLst>
        <pc:docMk/>
      </pc:docMkLst>
      <pc:sldChg chg="del">
        <pc:chgData name="Phyllipe Lima" userId="afbdb2a7827722fd" providerId="LiveId" clId="{5BAC6EAB-F746-42BB-A36A-1B4DA9B7CE48}" dt="2020-04-27T03:49:40.385" v="10541" actId="47"/>
        <pc:sldMkLst>
          <pc:docMk/>
          <pc:sldMk cId="3446036793" sldId="419"/>
        </pc:sldMkLst>
      </pc:sldChg>
      <pc:sldChg chg="modSp">
        <pc:chgData name="Phyllipe Lima" userId="afbdb2a7827722fd" providerId="LiveId" clId="{5BAC6EAB-F746-42BB-A36A-1B4DA9B7CE48}" dt="2020-04-27T02:48:26.190" v="8252" actId="20577"/>
        <pc:sldMkLst>
          <pc:docMk/>
          <pc:sldMk cId="387221321" sldId="420"/>
        </pc:sldMkLst>
        <pc:spChg chg="mod">
          <ac:chgData name="Phyllipe Lima" userId="afbdb2a7827722fd" providerId="LiveId" clId="{5BAC6EAB-F746-42BB-A36A-1B4DA9B7CE48}" dt="2020-04-27T02:48:26.190" v="8252" actId="20577"/>
          <ac:spMkLst>
            <pc:docMk/>
            <pc:sldMk cId="387221321" sldId="420"/>
            <ac:spMk id="3" creationId="{00000000-0000-0000-0000-000000000000}"/>
          </ac:spMkLst>
        </pc:spChg>
      </pc:sldChg>
      <pc:sldChg chg="addSp delSp modSp mod ord modAnim">
        <pc:chgData name="Phyllipe Lima" userId="afbdb2a7827722fd" providerId="LiveId" clId="{5BAC6EAB-F746-42BB-A36A-1B4DA9B7CE48}" dt="2020-04-27T04:43:19.153" v="12212" actId="114"/>
        <pc:sldMkLst>
          <pc:docMk/>
          <pc:sldMk cId="214910676" sldId="428"/>
        </pc:sldMkLst>
        <pc:spChg chg="mod">
          <ac:chgData name="Phyllipe Lima" userId="afbdb2a7827722fd" providerId="LiveId" clId="{5BAC6EAB-F746-42BB-A36A-1B4DA9B7CE48}" dt="2020-04-27T04:43:19.153" v="12212" actId="114"/>
          <ac:spMkLst>
            <pc:docMk/>
            <pc:sldMk cId="214910676" sldId="428"/>
            <ac:spMk id="3" creationId="{00000000-0000-0000-0000-000000000000}"/>
          </ac:spMkLst>
        </pc:spChg>
        <pc:picChg chg="add mod">
          <ac:chgData name="Phyllipe Lima" userId="afbdb2a7827722fd" providerId="LiveId" clId="{5BAC6EAB-F746-42BB-A36A-1B4DA9B7CE48}" dt="2020-04-27T03:20:34.233" v="8379" actId="1076"/>
          <ac:picMkLst>
            <pc:docMk/>
            <pc:sldMk cId="214910676" sldId="428"/>
            <ac:picMk id="4" creationId="{B6B2BE32-8D79-4047-ADE9-4810A85ADA6B}"/>
          </ac:picMkLst>
        </pc:picChg>
        <pc:picChg chg="del">
          <ac:chgData name="Phyllipe Lima" userId="afbdb2a7827722fd" providerId="LiveId" clId="{5BAC6EAB-F746-42BB-A36A-1B4DA9B7CE48}" dt="2020-04-27T03:14:40.950" v="8363" actId="478"/>
          <ac:picMkLst>
            <pc:docMk/>
            <pc:sldMk cId="214910676" sldId="428"/>
            <ac:picMk id="9" creationId="{084B2006-A042-4F65-87B0-090D6F27C160}"/>
          </ac:picMkLst>
        </pc:picChg>
        <pc:picChg chg="del">
          <ac:chgData name="Phyllipe Lima" userId="afbdb2a7827722fd" providerId="LiveId" clId="{5BAC6EAB-F746-42BB-A36A-1B4DA9B7CE48}" dt="2020-04-27T03:14:38.310" v="8362" actId="478"/>
          <ac:picMkLst>
            <pc:docMk/>
            <pc:sldMk cId="214910676" sldId="428"/>
            <ac:picMk id="12" creationId="{6CFF4879-E017-4210-BEED-F456799F8B77}"/>
          </ac:picMkLst>
        </pc:picChg>
      </pc:sldChg>
      <pc:sldChg chg="del">
        <pc:chgData name="Phyllipe Lima" userId="afbdb2a7827722fd" providerId="LiveId" clId="{5BAC6EAB-F746-42BB-A36A-1B4DA9B7CE48}" dt="2020-04-27T03:49:36.645" v="10540" actId="47"/>
        <pc:sldMkLst>
          <pc:docMk/>
          <pc:sldMk cId="3120706165" sldId="484"/>
        </pc:sldMkLst>
      </pc:sldChg>
      <pc:sldChg chg="del">
        <pc:chgData name="Phyllipe Lima" userId="afbdb2a7827722fd" providerId="LiveId" clId="{5BAC6EAB-F746-42BB-A36A-1B4DA9B7CE48}" dt="2020-04-27T03:49:36.116" v="10539" actId="47"/>
        <pc:sldMkLst>
          <pc:docMk/>
          <pc:sldMk cId="129562909" sldId="485"/>
        </pc:sldMkLst>
      </pc:sldChg>
      <pc:sldChg chg="del">
        <pc:chgData name="Phyllipe Lima" userId="afbdb2a7827722fd" providerId="LiveId" clId="{5BAC6EAB-F746-42BB-A36A-1B4DA9B7CE48}" dt="2020-04-27T03:49:35.547" v="10538" actId="47"/>
        <pc:sldMkLst>
          <pc:docMk/>
          <pc:sldMk cId="3569439164" sldId="486"/>
        </pc:sldMkLst>
      </pc:sldChg>
      <pc:sldChg chg="del">
        <pc:chgData name="Phyllipe Lima" userId="afbdb2a7827722fd" providerId="LiveId" clId="{5BAC6EAB-F746-42BB-A36A-1B4DA9B7CE48}" dt="2020-04-27T03:49:34.983" v="10537" actId="47"/>
        <pc:sldMkLst>
          <pc:docMk/>
          <pc:sldMk cId="893454286" sldId="487"/>
        </pc:sldMkLst>
      </pc:sldChg>
      <pc:sldChg chg="del">
        <pc:chgData name="Phyllipe Lima" userId="afbdb2a7827722fd" providerId="LiveId" clId="{5BAC6EAB-F746-42BB-A36A-1B4DA9B7CE48}" dt="2020-04-27T03:49:34.311" v="10536" actId="47"/>
        <pc:sldMkLst>
          <pc:docMk/>
          <pc:sldMk cId="1529101831" sldId="488"/>
        </pc:sldMkLst>
      </pc:sldChg>
      <pc:sldChg chg="del">
        <pc:chgData name="Phyllipe Lima" userId="afbdb2a7827722fd" providerId="LiveId" clId="{5BAC6EAB-F746-42BB-A36A-1B4DA9B7CE48}" dt="2020-04-27T03:49:32.797" v="10535" actId="47"/>
        <pc:sldMkLst>
          <pc:docMk/>
          <pc:sldMk cId="4231870823" sldId="489"/>
        </pc:sldMkLst>
      </pc:sldChg>
      <pc:sldChg chg="del">
        <pc:chgData name="Phyllipe Lima" userId="afbdb2a7827722fd" providerId="LiveId" clId="{5BAC6EAB-F746-42BB-A36A-1B4DA9B7CE48}" dt="2020-04-27T03:49:32.150" v="10534" actId="47"/>
        <pc:sldMkLst>
          <pc:docMk/>
          <pc:sldMk cId="3081964968" sldId="490"/>
        </pc:sldMkLst>
      </pc:sldChg>
      <pc:sldChg chg="del">
        <pc:chgData name="Phyllipe Lima" userId="afbdb2a7827722fd" providerId="LiveId" clId="{5BAC6EAB-F746-42BB-A36A-1B4DA9B7CE48}" dt="2020-04-27T03:49:26.379" v="10528" actId="47"/>
        <pc:sldMkLst>
          <pc:docMk/>
          <pc:sldMk cId="738212035" sldId="491"/>
        </pc:sldMkLst>
      </pc:sldChg>
      <pc:sldChg chg="modSp del">
        <pc:chgData name="Phyllipe Lima" userId="afbdb2a7827722fd" providerId="LiveId" clId="{5BAC6EAB-F746-42BB-A36A-1B4DA9B7CE48}" dt="2020-04-27T03:49:28.047" v="10529" actId="47"/>
        <pc:sldMkLst>
          <pc:docMk/>
          <pc:sldMk cId="2359821670" sldId="492"/>
        </pc:sldMkLst>
        <pc:spChg chg="mod">
          <ac:chgData name="Phyllipe Lima" userId="afbdb2a7827722fd" providerId="LiveId" clId="{5BAC6EAB-F746-42BB-A36A-1B4DA9B7CE48}" dt="2020-04-27T00:38:29.143" v="65" actId="20577"/>
          <ac:spMkLst>
            <pc:docMk/>
            <pc:sldMk cId="2359821670" sldId="492"/>
            <ac:spMk id="3" creationId="{00000000-0000-0000-0000-000000000000}"/>
          </ac:spMkLst>
        </pc:spChg>
      </pc:sldChg>
      <pc:sldChg chg="modSp del">
        <pc:chgData name="Phyllipe Lima" userId="afbdb2a7827722fd" providerId="LiveId" clId="{5BAC6EAB-F746-42BB-A36A-1B4DA9B7CE48}" dt="2020-04-27T03:49:28.627" v="10530" actId="47"/>
        <pc:sldMkLst>
          <pc:docMk/>
          <pc:sldMk cId="2532053174" sldId="494"/>
        </pc:sldMkLst>
        <pc:spChg chg="mod">
          <ac:chgData name="Phyllipe Lima" userId="afbdb2a7827722fd" providerId="LiveId" clId="{5BAC6EAB-F746-42BB-A36A-1B4DA9B7CE48}" dt="2020-04-27T00:38:42.327" v="67" actId="20577"/>
          <ac:spMkLst>
            <pc:docMk/>
            <pc:sldMk cId="2532053174" sldId="494"/>
            <ac:spMk id="28" creationId="{A2A53A7D-9813-4FDF-A241-DF2FC6DC35F2}"/>
          </ac:spMkLst>
        </pc:spChg>
      </pc:sldChg>
      <pc:sldChg chg="del">
        <pc:chgData name="Phyllipe Lima" userId="afbdb2a7827722fd" providerId="LiveId" clId="{5BAC6EAB-F746-42BB-A36A-1B4DA9B7CE48}" dt="2020-04-27T03:49:24.806" v="10525" actId="47"/>
        <pc:sldMkLst>
          <pc:docMk/>
          <pc:sldMk cId="754795190" sldId="495"/>
        </pc:sldMkLst>
      </pc:sldChg>
      <pc:sldChg chg="del">
        <pc:chgData name="Phyllipe Lima" userId="afbdb2a7827722fd" providerId="LiveId" clId="{5BAC6EAB-F746-42BB-A36A-1B4DA9B7CE48}" dt="2020-04-27T03:49:25.028" v="10526" actId="47"/>
        <pc:sldMkLst>
          <pc:docMk/>
          <pc:sldMk cId="3615565449" sldId="496"/>
        </pc:sldMkLst>
      </pc:sldChg>
      <pc:sldChg chg="del">
        <pc:chgData name="Phyllipe Lima" userId="afbdb2a7827722fd" providerId="LiveId" clId="{5BAC6EAB-F746-42BB-A36A-1B4DA9B7CE48}" dt="2020-04-27T03:49:23.132" v="10521" actId="47"/>
        <pc:sldMkLst>
          <pc:docMk/>
          <pc:sldMk cId="3074267071" sldId="497"/>
        </pc:sldMkLst>
      </pc:sldChg>
      <pc:sldChg chg="del">
        <pc:chgData name="Phyllipe Lima" userId="afbdb2a7827722fd" providerId="LiveId" clId="{5BAC6EAB-F746-42BB-A36A-1B4DA9B7CE48}" dt="2020-04-27T03:49:23.349" v="10522" actId="47"/>
        <pc:sldMkLst>
          <pc:docMk/>
          <pc:sldMk cId="3947589478" sldId="498"/>
        </pc:sldMkLst>
      </pc:sldChg>
      <pc:sldChg chg="del">
        <pc:chgData name="Phyllipe Lima" userId="afbdb2a7827722fd" providerId="LiveId" clId="{5BAC6EAB-F746-42BB-A36A-1B4DA9B7CE48}" dt="2020-04-27T03:49:23.533" v="10523" actId="47"/>
        <pc:sldMkLst>
          <pc:docMk/>
          <pc:sldMk cId="2461572307" sldId="499"/>
        </pc:sldMkLst>
      </pc:sldChg>
      <pc:sldChg chg="del">
        <pc:chgData name="Phyllipe Lima" userId="afbdb2a7827722fd" providerId="LiveId" clId="{5BAC6EAB-F746-42BB-A36A-1B4DA9B7CE48}" dt="2020-04-27T03:49:21.608" v="10518" actId="47"/>
        <pc:sldMkLst>
          <pc:docMk/>
          <pc:sldMk cId="2048039970" sldId="500"/>
        </pc:sldMkLst>
      </pc:sldChg>
      <pc:sldChg chg="del">
        <pc:chgData name="Phyllipe Lima" userId="afbdb2a7827722fd" providerId="LiveId" clId="{5BAC6EAB-F746-42BB-A36A-1B4DA9B7CE48}" dt="2020-04-27T03:49:21.847" v="10519" actId="47"/>
        <pc:sldMkLst>
          <pc:docMk/>
          <pc:sldMk cId="2925144166" sldId="501"/>
        </pc:sldMkLst>
      </pc:sldChg>
      <pc:sldChg chg="del">
        <pc:chgData name="Phyllipe Lima" userId="afbdb2a7827722fd" providerId="LiveId" clId="{5BAC6EAB-F746-42BB-A36A-1B4DA9B7CE48}" dt="2020-04-27T03:49:22.067" v="10520" actId="47"/>
        <pc:sldMkLst>
          <pc:docMk/>
          <pc:sldMk cId="3482570467" sldId="502"/>
        </pc:sldMkLst>
      </pc:sldChg>
      <pc:sldChg chg="del">
        <pc:chgData name="Phyllipe Lima" userId="afbdb2a7827722fd" providerId="LiveId" clId="{5BAC6EAB-F746-42BB-A36A-1B4DA9B7CE48}" dt="2020-04-27T03:49:23.690" v="10524" actId="47"/>
        <pc:sldMkLst>
          <pc:docMk/>
          <pc:sldMk cId="3513124304" sldId="503"/>
        </pc:sldMkLst>
      </pc:sldChg>
      <pc:sldChg chg="del">
        <pc:chgData name="Phyllipe Lima" userId="afbdb2a7827722fd" providerId="LiveId" clId="{5BAC6EAB-F746-42BB-A36A-1B4DA9B7CE48}" dt="2020-04-27T03:49:20.253" v="10517" actId="47"/>
        <pc:sldMkLst>
          <pc:docMk/>
          <pc:sldMk cId="477311540" sldId="504"/>
        </pc:sldMkLst>
      </pc:sldChg>
      <pc:sldChg chg="del">
        <pc:chgData name="Phyllipe Lima" userId="afbdb2a7827722fd" providerId="LiveId" clId="{5BAC6EAB-F746-42BB-A36A-1B4DA9B7CE48}" dt="2020-04-27T03:49:25.184" v="10527" actId="47"/>
        <pc:sldMkLst>
          <pc:docMk/>
          <pc:sldMk cId="1434910744" sldId="505"/>
        </pc:sldMkLst>
      </pc:sldChg>
      <pc:sldChg chg="del">
        <pc:chgData name="Phyllipe Lima" userId="afbdb2a7827722fd" providerId="LiveId" clId="{5BAC6EAB-F746-42BB-A36A-1B4DA9B7CE48}" dt="2020-04-27T03:49:29.358" v="10531" actId="47"/>
        <pc:sldMkLst>
          <pc:docMk/>
          <pc:sldMk cId="320858816" sldId="506"/>
        </pc:sldMkLst>
      </pc:sldChg>
      <pc:sldChg chg="del">
        <pc:chgData name="Phyllipe Lima" userId="afbdb2a7827722fd" providerId="LiveId" clId="{5BAC6EAB-F746-42BB-A36A-1B4DA9B7CE48}" dt="2020-04-27T03:49:30.260" v="10532" actId="47"/>
        <pc:sldMkLst>
          <pc:docMk/>
          <pc:sldMk cId="2268130892" sldId="507"/>
        </pc:sldMkLst>
      </pc:sldChg>
      <pc:sldChg chg="del">
        <pc:chgData name="Phyllipe Lima" userId="afbdb2a7827722fd" providerId="LiveId" clId="{5BAC6EAB-F746-42BB-A36A-1B4DA9B7CE48}" dt="2020-04-27T03:49:30.773" v="10533" actId="47"/>
        <pc:sldMkLst>
          <pc:docMk/>
          <pc:sldMk cId="4143148107" sldId="508"/>
        </pc:sldMkLst>
      </pc:sldChg>
      <pc:sldChg chg="modSp modAnim">
        <pc:chgData name="Phyllipe Lima" userId="afbdb2a7827722fd" providerId="LiveId" clId="{5BAC6EAB-F746-42BB-A36A-1B4DA9B7CE48}" dt="2020-04-27T04:47:49.373" v="12389" actId="20577"/>
        <pc:sldMkLst>
          <pc:docMk/>
          <pc:sldMk cId="2365859724" sldId="509"/>
        </pc:sldMkLst>
        <pc:spChg chg="mod">
          <ac:chgData name="Phyllipe Lima" userId="afbdb2a7827722fd" providerId="LiveId" clId="{5BAC6EAB-F746-42BB-A36A-1B4DA9B7CE48}" dt="2020-04-27T04:47:49.373" v="12389" actId="20577"/>
          <ac:spMkLst>
            <pc:docMk/>
            <pc:sldMk cId="2365859724" sldId="509"/>
            <ac:spMk id="10" creationId="{D83434FD-3A00-4102-8EF2-EA2527AEDF78}"/>
          </ac:spMkLst>
        </pc:spChg>
      </pc:sldChg>
      <pc:sldChg chg="delSp modSp mod modAnim">
        <pc:chgData name="Phyllipe Lima" userId="afbdb2a7827722fd" providerId="LiveId" clId="{5BAC6EAB-F746-42BB-A36A-1B4DA9B7CE48}" dt="2020-04-27T04:14:47.613" v="12011" actId="20577"/>
        <pc:sldMkLst>
          <pc:docMk/>
          <pc:sldMk cId="1690072548" sldId="511"/>
        </pc:sldMkLst>
        <pc:spChg chg="mod">
          <ac:chgData name="Phyllipe Lima" userId="afbdb2a7827722fd" providerId="LiveId" clId="{5BAC6EAB-F746-42BB-A36A-1B4DA9B7CE48}" dt="2020-04-27T00:52:20.531" v="130" actId="114"/>
          <ac:spMkLst>
            <pc:docMk/>
            <pc:sldMk cId="1690072548" sldId="511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4:14:47.613" v="12011" actId="20577"/>
          <ac:spMkLst>
            <pc:docMk/>
            <pc:sldMk cId="1690072548" sldId="511"/>
            <ac:spMk id="3" creationId="{00000000-0000-0000-0000-000000000000}"/>
          </ac:spMkLst>
        </pc:spChg>
        <pc:picChg chg="del">
          <ac:chgData name="Phyllipe Lima" userId="afbdb2a7827722fd" providerId="LiveId" clId="{5BAC6EAB-F746-42BB-A36A-1B4DA9B7CE48}" dt="2020-04-27T00:54:16.601" v="342" actId="478"/>
          <ac:picMkLst>
            <pc:docMk/>
            <pc:sldMk cId="1690072548" sldId="511"/>
            <ac:picMk id="9" creationId="{084B2006-A042-4F65-87B0-090D6F27C160}"/>
          </ac:picMkLst>
        </pc:picChg>
        <pc:picChg chg="del">
          <ac:chgData name="Phyllipe Lima" userId="afbdb2a7827722fd" providerId="LiveId" clId="{5BAC6EAB-F746-42BB-A36A-1B4DA9B7CE48}" dt="2020-04-27T00:54:14.406" v="341" actId="478"/>
          <ac:picMkLst>
            <pc:docMk/>
            <pc:sldMk cId="1690072548" sldId="511"/>
            <ac:picMk id="12" creationId="{6CFF4879-E017-4210-BEED-F456799F8B77}"/>
          </ac:picMkLst>
        </pc:picChg>
      </pc:sldChg>
      <pc:sldChg chg="addSp modSp add mod modAnim">
        <pc:chgData name="Phyllipe Lima" userId="afbdb2a7827722fd" providerId="LiveId" clId="{5BAC6EAB-F746-42BB-A36A-1B4DA9B7CE48}" dt="2020-04-27T02:57:38.715" v="8255" actId="20577"/>
        <pc:sldMkLst>
          <pc:docMk/>
          <pc:sldMk cId="2780485739" sldId="512"/>
        </pc:sldMkLst>
        <pc:spChg chg="mod">
          <ac:chgData name="Phyllipe Lima" userId="afbdb2a7827722fd" providerId="LiveId" clId="{5BAC6EAB-F746-42BB-A36A-1B4DA9B7CE48}" dt="2020-04-27T01:11:43.849" v="1041" actId="20577"/>
          <ac:spMkLst>
            <pc:docMk/>
            <pc:sldMk cId="2780485739" sldId="512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2:57:38.715" v="8255" actId="20577"/>
          <ac:spMkLst>
            <pc:docMk/>
            <pc:sldMk cId="2780485739" sldId="512"/>
            <ac:spMk id="3" creationId="{00000000-0000-0000-0000-000000000000}"/>
          </ac:spMkLst>
        </pc:spChg>
        <pc:picChg chg="add mod">
          <ac:chgData name="Phyllipe Lima" userId="afbdb2a7827722fd" providerId="LiveId" clId="{5BAC6EAB-F746-42BB-A36A-1B4DA9B7CE48}" dt="2020-04-27T01:11:18.660" v="1013" actId="1076"/>
          <ac:picMkLst>
            <pc:docMk/>
            <pc:sldMk cId="2780485739" sldId="512"/>
            <ac:picMk id="4" creationId="{60E2A9D8-9DCB-45DE-802A-822AD5310F85}"/>
          </ac:picMkLst>
        </pc:picChg>
      </pc:sldChg>
      <pc:sldChg chg="addSp delSp modSp add mod modAnim">
        <pc:chgData name="Phyllipe Lima" userId="afbdb2a7827722fd" providerId="LiveId" clId="{5BAC6EAB-F746-42BB-A36A-1B4DA9B7CE48}" dt="2020-04-27T01:25:54.318" v="1560" actId="1076"/>
        <pc:sldMkLst>
          <pc:docMk/>
          <pc:sldMk cId="2782311582" sldId="513"/>
        </pc:sldMkLst>
        <pc:spChg chg="mod">
          <ac:chgData name="Phyllipe Lima" userId="afbdb2a7827722fd" providerId="LiveId" clId="{5BAC6EAB-F746-42BB-A36A-1B4DA9B7CE48}" dt="2020-04-27T01:11:52.314" v="1059" actId="20577"/>
          <ac:spMkLst>
            <pc:docMk/>
            <pc:sldMk cId="2782311582" sldId="513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1:15:12.375" v="1557" actId="20577"/>
          <ac:spMkLst>
            <pc:docMk/>
            <pc:sldMk cId="2782311582" sldId="513"/>
            <ac:spMk id="3" creationId="{00000000-0000-0000-0000-000000000000}"/>
          </ac:spMkLst>
        </pc:spChg>
        <pc:picChg chg="del">
          <ac:chgData name="Phyllipe Lima" userId="afbdb2a7827722fd" providerId="LiveId" clId="{5BAC6EAB-F746-42BB-A36A-1B4DA9B7CE48}" dt="2020-04-27T01:12:39.649" v="1154" actId="478"/>
          <ac:picMkLst>
            <pc:docMk/>
            <pc:sldMk cId="2782311582" sldId="513"/>
            <ac:picMk id="4" creationId="{60E2A9D8-9DCB-45DE-802A-822AD5310F85}"/>
          </ac:picMkLst>
        </pc:picChg>
        <pc:picChg chg="add mod">
          <ac:chgData name="Phyllipe Lima" userId="afbdb2a7827722fd" providerId="LiveId" clId="{5BAC6EAB-F746-42BB-A36A-1B4DA9B7CE48}" dt="2020-04-27T01:25:54.318" v="1560" actId="1076"/>
          <ac:picMkLst>
            <pc:docMk/>
            <pc:sldMk cId="2782311582" sldId="513"/>
            <ac:picMk id="9" creationId="{C099253D-8455-44E5-9115-059624AD839E}"/>
          </ac:picMkLst>
        </pc:picChg>
      </pc:sldChg>
      <pc:sldChg chg="addSp delSp modSp add mod modAnim">
        <pc:chgData name="Phyllipe Lima" userId="afbdb2a7827722fd" providerId="LiveId" clId="{5BAC6EAB-F746-42BB-A36A-1B4DA9B7CE48}" dt="2020-04-27T04:27:56.794" v="12041" actId="20577"/>
        <pc:sldMkLst>
          <pc:docMk/>
          <pc:sldMk cId="2552021074" sldId="514"/>
        </pc:sldMkLst>
        <pc:spChg chg="mod">
          <ac:chgData name="Phyllipe Lima" userId="afbdb2a7827722fd" providerId="LiveId" clId="{5BAC6EAB-F746-42BB-A36A-1B4DA9B7CE48}" dt="2020-04-27T04:27:56.794" v="12041" actId="20577"/>
          <ac:spMkLst>
            <pc:docMk/>
            <pc:sldMk cId="2552021074" sldId="514"/>
            <ac:spMk id="3" creationId="{00000000-0000-0000-0000-000000000000}"/>
          </ac:spMkLst>
        </pc:spChg>
        <pc:picChg chg="add mod ord">
          <ac:chgData name="Phyllipe Lima" userId="afbdb2a7827722fd" providerId="LiveId" clId="{5BAC6EAB-F746-42BB-A36A-1B4DA9B7CE48}" dt="2020-04-27T01:27:23.414" v="1628" actId="167"/>
          <ac:picMkLst>
            <pc:docMk/>
            <pc:sldMk cId="2552021074" sldId="514"/>
            <ac:picMk id="4" creationId="{2076FD77-A6E7-4A0C-A545-4EE64B35C4FA}"/>
          </ac:picMkLst>
        </pc:picChg>
        <pc:picChg chg="del mod">
          <ac:chgData name="Phyllipe Lima" userId="afbdb2a7827722fd" providerId="LiveId" clId="{5BAC6EAB-F746-42BB-A36A-1B4DA9B7CE48}" dt="2020-04-27T01:26:24.362" v="1624" actId="478"/>
          <ac:picMkLst>
            <pc:docMk/>
            <pc:sldMk cId="2552021074" sldId="514"/>
            <ac:picMk id="9" creationId="{C099253D-8455-44E5-9115-059624AD839E}"/>
          </ac:picMkLst>
        </pc:picChg>
      </pc:sldChg>
      <pc:sldChg chg="addSp delSp modSp add mod modAnim">
        <pc:chgData name="Phyllipe Lima" userId="afbdb2a7827722fd" providerId="LiveId" clId="{5BAC6EAB-F746-42BB-A36A-1B4DA9B7CE48}" dt="2020-04-27T01:32:08.240" v="1972" actId="732"/>
        <pc:sldMkLst>
          <pc:docMk/>
          <pc:sldMk cId="3546306135" sldId="515"/>
        </pc:sldMkLst>
        <pc:spChg chg="mod">
          <ac:chgData name="Phyllipe Lima" userId="afbdb2a7827722fd" providerId="LiveId" clId="{5BAC6EAB-F746-42BB-A36A-1B4DA9B7CE48}" dt="2020-04-27T01:29:55.924" v="1873" actId="20577"/>
          <ac:spMkLst>
            <pc:docMk/>
            <pc:sldMk cId="3546306135" sldId="515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1:31:37.834" v="1966" actId="1076"/>
          <ac:spMkLst>
            <pc:docMk/>
            <pc:sldMk cId="3546306135" sldId="515"/>
            <ac:spMk id="3" creationId="{00000000-0000-0000-0000-000000000000}"/>
          </ac:spMkLst>
        </pc:spChg>
        <pc:picChg chg="del">
          <ac:chgData name="Phyllipe Lima" userId="afbdb2a7827722fd" providerId="LiveId" clId="{5BAC6EAB-F746-42BB-A36A-1B4DA9B7CE48}" dt="2020-04-27T01:30:21.560" v="1960" actId="478"/>
          <ac:picMkLst>
            <pc:docMk/>
            <pc:sldMk cId="3546306135" sldId="515"/>
            <ac:picMk id="4" creationId="{2076FD77-A6E7-4A0C-A545-4EE64B35C4FA}"/>
          </ac:picMkLst>
        </pc:picChg>
        <pc:picChg chg="add mod">
          <ac:chgData name="Phyllipe Lima" userId="afbdb2a7827722fd" providerId="LiveId" clId="{5BAC6EAB-F746-42BB-A36A-1B4DA9B7CE48}" dt="2020-04-27T01:31:39.251" v="1967" actId="1076"/>
          <ac:picMkLst>
            <pc:docMk/>
            <pc:sldMk cId="3546306135" sldId="515"/>
            <ac:picMk id="9" creationId="{E7CDBEC1-1724-4F5A-B87B-425EDCE8B68A}"/>
          </ac:picMkLst>
        </pc:picChg>
        <pc:picChg chg="add mod modCrop">
          <ac:chgData name="Phyllipe Lima" userId="afbdb2a7827722fd" providerId="LiveId" clId="{5BAC6EAB-F746-42BB-A36A-1B4DA9B7CE48}" dt="2020-04-27T01:32:08.240" v="1972" actId="732"/>
          <ac:picMkLst>
            <pc:docMk/>
            <pc:sldMk cId="3546306135" sldId="515"/>
            <ac:picMk id="10" creationId="{06A6989C-9175-4B4B-93F3-7B6024EB1F31}"/>
          </ac:picMkLst>
        </pc:picChg>
      </pc:sldChg>
      <pc:sldChg chg="delSp modSp add mod modAnim">
        <pc:chgData name="Phyllipe Lima" userId="afbdb2a7827722fd" providerId="LiveId" clId="{5BAC6EAB-F746-42BB-A36A-1B4DA9B7CE48}" dt="2020-04-27T04:29:01.161" v="12049" actId="20577"/>
        <pc:sldMkLst>
          <pc:docMk/>
          <pc:sldMk cId="1147843533" sldId="516"/>
        </pc:sldMkLst>
        <pc:spChg chg="mod">
          <ac:chgData name="Phyllipe Lima" userId="afbdb2a7827722fd" providerId="LiveId" clId="{5BAC6EAB-F746-42BB-A36A-1B4DA9B7CE48}" dt="2020-04-27T04:29:01.161" v="12049" actId="20577"/>
          <ac:spMkLst>
            <pc:docMk/>
            <pc:sldMk cId="1147843533" sldId="516"/>
            <ac:spMk id="3" creationId="{00000000-0000-0000-0000-000000000000}"/>
          </ac:spMkLst>
        </pc:spChg>
        <pc:picChg chg="del">
          <ac:chgData name="Phyllipe Lima" userId="afbdb2a7827722fd" providerId="LiveId" clId="{5BAC6EAB-F746-42BB-A36A-1B4DA9B7CE48}" dt="2020-04-27T01:34:07.893" v="2063" actId="478"/>
          <ac:picMkLst>
            <pc:docMk/>
            <pc:sldMk cId="1147843533" sldId="516"/>
            <ac:picMk id="9" creationId="{E7CDBEC1-1724-4F5A-B87B-425EDCE8B68A}"/>
          </ac:picMkLst>
        </pc:picChg>
        <pc:picChg chg="del">
          <ac:chgData name="Phyllipe Lima" userId="afbdb2a7827722fd" providerId="LiveId" clId="{5BAC6EAB-F746-42BB-A36A-1B4DA9B7CE48}" dt="2020-04-27T01:34:09.422" v="2064" actId="478"/>
          <ac:picMkLst>
            <pc:docMk/>
            <pc:sldMk cId="1147843533" sldId="516"/>
            <ac:picMk id="10" creationId="{06A6989C-9175-4B4B-93F3-7B6024EB1F31}"/>
          </ac:picMkLst>
        </pc:picChg>
      </pc:sldChg>
      <pc:sldChg chg="modSp add mod modAnim">
        <pc:chgData name="Phyllipe Lima" userId="afbdb2a7827722fd" providerId="LiveId" clId="{5BAC6EAB-F746-42BB-A36A-1B4DA9B7CE48}" dt="2020-04-27T04:42:34.174" v="12210" actId="20577"/>
        <pc:sldMkLst>
          <pc:docMk/>
          <pc:sldMk cId="4002271880" sldId="517"/>
        </pc:sldMkLst>
        <pc:spChg chg="mod">
          <ac:chgData name="Phyllipe Lima" userId="afbdb2a7827722fd" providerId="LiveId" clId="{5BAC6EAB-F746-42BB-A36A-1B4DA9B7CE48}" dt="2020-04-27T01:41:19.024" v="2934" actId="20577"/>
          <ac:spMkLst>
            <pc:docMk/>
            <pc:sldMk cId="4002271880" sldId="517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4:42:34.174" v="12210" actId="20577"/>
          <ac:spMkLst>
            <pc:docMk/>
            <pc:sldMk cId="4002271880" sldId="517"/>
            <ac:spMk id="3" creationId="{00000000-0000-0000-0000-000000000000}"/>
          </ac:spMkLst>
        </pc:spChg>
      </pc:sldChg>
      <pc:sldChg chg="modSp add mod modAnim">
        <pc:chgData name="Phyllipe Lima" userId="afbdb2a7827722fd" providerId="LiveId" clId="{5BAC6EAB-F746-42BB-A36A-1B4DA9B7CE48}" dt="2020-04-27T01:56:28.489" v="4730" actId="20577"/>
        <pc:sldMkLst>
          <pc:docMk/>
          <pc:sldMk cId="3370920860" sldId="518"/>
        </pc:sldMkLst>
        <pc:spChg chg="mod">
          <ac:chgData name="Phyllipe Lima" userId="afbdb2a7827722fd" providerId="LiveId" clId="{5BAC6EAB-F746-42BB-A36A-1B4DA9B7CE48}" dt="2020-04-27T01:56:11.949" v="4728" actId="20577"/>
          <ac:spMkLst>
            <pc:docMk/>
            <pc:sldMk cId="3370920860" sldId="518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1:56:28.489" v="4730" actId="20577"/>
          <ac:spMkLst>
            <pc:docMk/>
            <pc:sldMk cId="3370920860" sldId="518"/>
            <ac:spMk id="3" creationId="{00000000-0000-0000-0000-000000000000}"/>
          </ac:spMkLst>
        </pc:spChg>
      </pc:sldChg>
      <pc:sldChg chg="modSp add mod modAnim">
        <pc:chgData name="Phyllipe Lima" userId="afbdb2a7827722fd" providerId="LiveId" clId="{5BAC6EAB-F746-42BB-A36A-1B4DA9B7CE48}" dt="2020-04-27T02:09:22.572" v="5521" actId="14100"/>
        <pc:sldMkLst>
          <pc:docMk/>
          <pc:sldMk cId="3738111252" sldId="519"/>
        </pc:sldMkLst>
        <pc:spChg chg="mod">
          <ac:chgData name="Phyllipe Lima" userId="afbdb2a7827722fd" providerId="LiveId" clId="{5BAC6EAB-F746-42BB-A36A-1B4DA9B7CE48}" dt="2020-04-27T01:56:20.821" v="4729"/>
          <ac:spMkLst>
            <pc:docMk/>
            <pc:sldMk cId="3738111252" sldId="519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2:09:22.572" v="5521" actId="14100"/>
          <ac:spMkLst>
            <pc:docMk/>
            <pc:sldMk cId="3738111252" sldId="519"/>
            <ac:spMk id="3" creationId="{00000000-0000-0000-0000-000000000000}"/>
          </ac:spMkLst>
        </pc:spChg>
      </pc:sldChg>
      <pc:sldChg chg="addSp modSp add mod modAnim">
        <pc:chgData name="Phyllipe Lima" userId="afbdb2a7827722fd" providerId="LiveId" clId="{5BAC6EAB-F746-42BB-A36A-1B4DA9B7CE48}" dt="2020-04-27T04:29:27.121" v="12057" actId="114"/>
        <pc:sldMkLst>
          <pc:docMk/>
          <pc:sldMk cId="680883230" sldId="520"/>
        </pc:sldMkLst>
        <pc:spChg chg="mod">
          <ac:chgData name="Phyllipe Lima" userId="afbdb2a7827722fd" providerId="LiveId" clId="{5BAC6EAB-F746-42BB-A36A-1B4DA9B7CE48}" dt="2020-04-27T02:10:06.663" v="5633" actId="20577"/>
          <ac:spMkLst>
            <pc:docMk/>
            <pc:sldMk cId="680883230" sldId="520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4:29:27.121" v="12057" actId="114"/>
          <ac:spMkLst>
            <pc:docMk/>
            <pc:sldMk cId="680883230" sldId="520"/>
            <ac:spMk id="3" creationId="{00000000-0000-0000-0000-000000000000}"/>
          </ac:spMkLst>
        </pc:spChg>
        <pc:spChg chg="add mod">
          <ac:chgData name="Phyllipe Lima" userId="afbdb2a7827722fd" providerId="LiveId" clId="{5BAC6EAB-F746-42BB-A36A-1B4DA9B7CE48}" dt="2020-04-27T02:13:17.769" v="5943" actId="1076"/>
          <ac:spMkLst>
            <pc:docMk/>
            <pc:sldMk cId="680883230" sldId="520"/>
            <ac:spMk id="9" creationId="{7829967A-ADA5-461F-BBA1-02C83699A3D3}"/>
          </ac:spMkLst>
        </pc:spChg>
        <pc:picChg chg="add mod">
          <ac:chgData name="Phyllipe Lima" userId="afbdb2a7827722fd" providerId="LiveId" clId="{5BAC6EAB-F746-42BB-A36A-1B4DA9B7CE48}" dt="2020-04-27T02:13:17.769" v="5943" actId="1076"/>
          <ac:picMkLst>
            <pc:docMk/>
            <pc:sldMk cId="680883230" sldId="520"/>
            <ac:picMk id="4" creationId="{48D9859F-334C-4CE3-B0BE-245BB475B4E2}"/>
          </ac:picMkLst>
        </pc:picChg>
      </pc:sldChg>
      <pc:sldChg chg="delSp modSp add mod modAnim">
        <pc:chgData name="Phyllipe Lima" userId="afbdb2a7827722fd" providerId="LiveId" clId="{5BAC6EAB-F746-42BB-A36A-1B4DA9B7CE48}" dt="2020-04-27T04:31:08.620" v="12148" actId="20577"/>
        <pc:sldMkLst>
          <pc:docMk/>
          <pc:sldMk cId="2997856828" sldId="521"/>
        </pc:sldMkLst>
        <pc:spChg chg="mod">
          <ac:chgData name="Phyllipe Lima" userId="afbdb2a7827722fd" providerId="LiveId" clId="{5BAC6EAB-F746-42BB-A36A-1B4DA9B7CE48}" dt="2020-04-27T04:31:08.620" v="12148" actId="20577"/>
          <ac:spMkLst>
            <pc:docMk/>
            <pc:sldMk cId="2997856828" sldId="521"/>
            <ac:spMk id="3" creationId="{00000000-0000-0000-0000-000000000000}"/>
          </ac:spMkLst>
        </pc:spChg>
        <pc:spChg chg="del">
          <ac:chgData name="Phyllipe Lima" userId="afbdb2a7827722fd" providerId="LiveId" clId="{5BAC6EAB-F746-42BB-A36A-1B4DA9B7CE48}" dt="2020-04-27T02:14:17.035" v="5950" actId="478"/>
          <ac:spMkLst>
            <pc:docMk/>
            <pc:sldMk cId="2997856828" sldId="521"/>
            <ac:spMk id="9" creationId="{7829967A-ADA5-461F-BBA1-02C83699A3D3}"/>
          </ac:spMkLst>
        </pc:spChg>
        <pc:picChg chg="del">
          <ac:chgData name="Phyllipe Lima" userId="afbdb2a7827722fd" providerId="LiveId" clId="{5BAC6EAB-F746-42BB-A36A-1B4DA9B7CE48}" dt="2020-04-27T02:14:14.855" v="5949" actId="478"/>
          <ac:picMkLst>
            <pc:docMk/>
            <pc:sldMk cId="2997856828" sldId="521"/>
            <ac:picMk id="4" creationId="{48D9859F-334C-4CE3-B0BE-245BB475B4E2}"/>
          </ac:picMkLst>
        </pc:picChg>
      </pc:sldChg>
      <pc:sldChg chg="modSp add mod modAnim">
        <pc:chgData name="Phyllipe Lima" userId="afbdb2a7827722fd" providerId="LiveId" clId="{5BAC6EAB-F746-42BB-A36A-1B4DA9B7CE48}" dt="2020-04-27T04:31:48.130" v="12159" actId="20577"/>
        <pc:sldMkLst>
          <pc:docMk/>
          <pc:sldMk cId="1558879828" sldId="522"/>
        </pc:sldMkLst>
        <pc:spChg chg="mod">
          <ac:chgData name="Phyllipe Lima" userId="afbdb2a7827722fd" providerId="LiveId" clId="{5BAC6EAB-F746-42BB-A36A-1B4DA9B7CE48}" dt="2020-04-27T04:31:48.130" v="12159" actId="20577"/>
          <ac:spMkLst>
            <pc:docMk/>
            <pc:sldMk cId="1558879828" sldId="522"/>
            <ac:spMk id="3" creationId="{00000000-0000-0000-0000-000000000000}"/>
          </ac:spMkLst>
        </pc:spChg>
      </pc:sldChg>
      <pc:sldChg chg="addSp modSp add mod modAnim">
        <pc:chgData name="Phyllipe Lima" userId="afbdb2a7827722fd" providerId="LiveId" clId="{5BAC6EAB-F746-42BB-A36A-1B4DA9B7CE48}" dt="2020-04-27T02:26:21.501" v="7563" actId="14100"/>
        <pc:sldMkLst>
          <pc:docMk/>
          <pc:sldMk cId="2055809381" sldId="523"/>
        </pc:sldMkLst>
        <pc:spChg chg="mod">
          <ac:chgData name="Phyllipe Lima" userId="afbdb2a7827722fd" providerId="LiveId" clId="{5BAC6EAB-F746-42BB-A36A-1B4DA9B7CE48}" dt="2020-04-27T02:24:09.220" v="7551" actId="20577"/>
          <ac:spMkLst>
            <pc:docMk/>
            <pc:sldMk cId="2055809381" sldId="523"/>
            <ac:spMk id="3" creationId="{00000000-0000-0000-0000-000000000000}"/>
          </ac:spMkLst>
        </pc:spChg>
        <pc:spChg chg="add mod">
          <ac:chgData name="Phyllipe Lima" userId="afbdb2a7827722fd" providerId="LiveId" clId="{5BAC6EAB-F746-42BB-A36A-1B4DA9B7CE48}" dt="2020-04-27T02:26:06.165" v="7557" actId="14100"/>
          <ac:spMkLst>
            <pc:docMk/>
            <pc:sldMk cId="2055809381" sldId="523"/>
            <ac:spMk id="9" creationId="{ACD2FAE0-CDC7-459B-85BC-017E39695946}"/>
          </ac:spMkLst>
        </pc:spChg>
        <pc:spChg chg="add mod">
          <ac:chgData name="Phyllipe Lima" userId="afbdb2a7827722fd" providerId="LiveId" clId="{5BAC6EAB-F746-42BB-A36A-1B4DA9B7CE48}" dt="2020-04-27T02:26:21.501" v="7563" actId="14100"/>
          <ac:spMkLst>
            <pc:docMk/>
            <pc:sldMk cId="2055809381" sldId="523"/>
            <ac:spMk id="10" creationId="{AE5BB570-4C42-4DAD-8A29-54DF34713150}"/>
          </ac:spMkLst>
        </pc:spChg>
        <pc:picChg chg="add mod">
          <ac:chgData name="Phyllipe Lima" userId="afbdb2a7827722fd" providerId="LiveId" clId="{5BAC6EAB-F746-42BB-A36A-1B4DA9B7CE48}" dt="2020-04-27T02:25:42.468" v="7553" actId="1076"/>
          <ac:picMkLst>
            <pc:docMk/>
            <pc:sldMk cId="2055809381" sldId="523"/>
            <ac:picMk id="4" creationId="{B3E1C1EA-6483-4901-BA64-4F16B70AC4AB}"/>
          </ac:picMkLst>
        </pc:picChg>
      </pc:sldChg>
      <pc:sldChg chg="delSp modSp add mod modAnim">
        <pc:chgData name="Phyllipe Lima" userId="afbdb2a7827722fd" providerId="LiveId" clId="{5BAC6EAB-F746-42BB-A36A-1B4DA9B7CE48}" dt="2020-04-27T02:36:23.136" v="8147" actId="20577"/>
        <pc:sldMkLst>
          <pc:docMk/>
          <pc:sldMk cId="1964188707" sldId="524"/>
        </pc:sldMkLst>
        <pc:spChg chg="mod">
          <ac:chgData name="Phyllipe Lima" userId="afbdb2a7827722fd" providerId="LiveId" clId="{5BAC6EAB-F746-42BB-A36A-1B4DA9B7CE48}" dt="2020-04-27T02:36:23.136" v="8147" actId="20577"/>
          <ac:spMkLst>
            <pc:docMk/>
            <pc:sldMk cId="1964188707" sldId="524"/>
            <ac:spMk id="3" creationId="{00000000-0000-0000-0000-000000000000}"/>
          </ac:spMkLst>
        </pc:spChg>
        <pc:spChg chg="del">
          <ac:chgData name="Phyllipe Lima" userId="afbdb2a7827722fd" providerId="LiveId" clId="{5BAC6EAB-F746-42BB-A36A-1B4DA9B7CE48}" dt="2020-04-27T02:27:35.875" v="7779" actId="478"/>
          <ac:spMkLst>
            <pc:docMk/>
            <pc:sldMk cId="1964188707" sldId="524"/>
            <ac:spMk id="9" creationId="{ACD2FAE0-CDC7-459B-85BC-017E39695946}"/>
          </ac:spMkLst>
        </pc:spChg>
        <pc:spChg chg="del">
          <ac:chgData name="Phyllipe Lima" userId="afbdb2a7827722fd" providerId="LiveId" clId="{5BAC6EAB-F746-42BB-A36A-1B4DA9B7CE48}" dt="2020-04-27T02:27:36.837" v="7780" actId="478"/>
          <ac:spMkLst>
            <pc:docMk/>
            <pc:sldMk cId="1964188707" sldId="524"/>
            <ac:spMk id="10" creationId="{AE5BB570-4C42-4DAD-8A29-54DF34713150}"/>
          </ac:spMkLst>
        </pc:spChg>
        <pc:picChg chg="del">
          <ac:chgData name="Phyllipe Lima" userId="afbdb2a7827722fd" providerId="LiveId" clId="{5BAC6EAB-F746-42BB-A36A-1B4DA9B7CE48}" dt="2020-04-27T02:27:34.787" v="7778" actId="478"/>
          <ac:picMkLst>
            <pc:docMk/>
            <pc:sldMk cId="1964188707" sldId="524"/>
            <ac:picMk id="4" creationId="{B3E1C1EA-6483-4901-BA64-4F16B70AC4AB}"/>
          </ac:picMkLst>
        </pc:picChg>
      </pc:sldChg>
      <pc:sldChg chg="addSp modSp add del mod modAnim">
        <pc:chgData name="Phyllipe Lima" userId="afbdb2a7827722fd" providerId="LiveId" clId="{5BAC6EAB-F746-42BB-A36A-1B4DA9B7CE48}" dt="2020-04-27T04:09:54.640" v="11627" actId="2696"/>
        <pc:sldMkLst>
          <pc:docMk/>
          <pc:sldMk cId="446614134" sldId="525"/>
        </pc:sldMkLst>
        <pc:spChg chg="mod">
          <ac:chgData name="Phyllipe Lima" userId="afbdb2a7827722fd" providerId="LiveId" clId="{5BAC6EAB-F746-42BB-A36A-1B4DA9B7CE48}" dt="2020-04-27T02:37:17.568" v="8169" actId="20577"/>
          <ac:spMkLst>
            <pc:docMk/>
            <pc:sldMk cId="446614134" sldId="525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4:01:43.124" v="11624" actId="20577"/>
          <ac:spMkLst>
            <pc:docMk/>
            <pc:sldMk cId="446614134" sldId="525"/>
            <ac:spMk id="3" creationId="{00000000-0000-0000-0000-000000000000}"/>
          </ac:spMkLst>
        </pc:spChg>
        <pc:picChg chg="add mod">
          <ac:chgData name="Phyllipe Lima" userId="afbdb2a7827722fd" providerId="LiveId" clId="{5BAC6EAB-F746-42BB-A36A-1B4DA9B7CE48}" dt="2020-04-27T04:09:52.459" v="11626" actId="1076"/>
          <ac:picMkLst>
            <pc:docMk/>
            <pc:sldMk cId="446614134" sldId="525"/>
            <ac:picMk id="4" creationId="{3A67467A-EF39-412B-8CB8-38B6A75A2B8D}"/>
          </ac:picMkLst>
        </pc:picChg>
        <pc:picChg chg="mod">
          <ac:chgData name="Phyllipe Lima" userId="afbdb2a7827722fd" providerId="LiveId" clId="{5BAC6EAB-F746-42BB-A36A-1B4DA9B7CE48}" dt="2020-04-27T04:01:10.851" v="11561" actId="14100"/>
          <ac:picMkLst>
            <pc:docMk/>
            <pc:sldMk cId="446614134" sldId="525"/>
            <ac:picMk id="7" creationId="{9CB328E3-8806-47F5-A0EB-1D7FDF40F5A3}"/>
          </ac:picMkLst>
        </pc:picChg>
      </pc:sldChg>
      <pc:sldChg chg="addSp modSp add mod modAnim">
        <pc:chgData name="Phyllipe Lima" userId="afbdb2a7827722fd" providerId="LiveId" clId="{5BAC6EAB-F746-42BB-A36A-1B4DA9B7CE48}" dt="2020-04-27T04:46:04.327" v="12264" actId="20577"/>
        <pc:sldMkLst>
          <pc:docMk/>
          <pc:sldMk cId="1362142976" sldId="525"/>
        </pc:sldMkLst>
        <pc:spChg chg="mod">
          <ac:chgData name="Phyllipe Lima" userId="afbdb2a7827722fd" providerId="LiveId" clId="{5BAC6EAB-F746-42BB-A36A-1B4DA9B7CE48}" dt="2020-04-27T04:46:04.327" v="12264" actId="20577"/>
          <ac:spMkLst>
            <pc:docMk/>
            <pc:sldMk cId="1362142976" sldId="525"/>
            <ac:spMk id="3" creationId="{00000000-0000-0000-0000-000000000000}"/>
          </ac:spMkLst>
        </pc:spChg>
        <pc:spChg chg="add mod">
          <ac:chgData name="Phyllipe Lima" userId="afbdb2a7827722fd" providerId="LiveId" clId="{5BAC6EAB-F746-42BB-A36A-1B4DA9B7CE48}" dt="2020-04-27T04:13:56.271" v="12002" actId="14100"/>
          <ac:spMkLst>
            <pc:docMk/>
            <pc:sldMk cId="1362142976" sldId="525"/>
            <ac:spMk id="9" creationId="{ED574564-0CB5-46F4-A830-D7FEFA33957C}"/>
          </ac:spMkLst>
        </pc:spChg>
        <pc:picChg chg="mod">
          <ac:chgData name="Phyllipe Lima" userId="afbdb2a7827722fd" providerId="LiveId" clId="{5BAC6EAB-F746-42BB-A36A-1B4DA9B7CE48}" dt="2020-04-27T04:10:08.092" v="11631" actId="1076"/>
          <ac:picMkLst>
            <pc:docMk/>
            <pc:sldMk cId="1362142976" sldId="525"/>
            <ac:picMk id="4" creationId="{3A67467A-EF39-412B-8CB8-38B6A75A2B8D}"/>
          </ac:picMkLst>
        </pc:picChg>
      </pc:sldChg>
      <pc:sldChg chg="addSp delSp modSp add mod modAnim">
        <pc:chgData name="Phyllipe Lima" userId="afbdb2a7827722fd" providerId="LiveId" clId="{5BAC6EAB-F746-42BB-A36A-1B4DA9B7CE48}" dt="2020-04-27T03:28:12.444" v="9381" actId="6549"/>
        <pc:sldMkLst>
          <pc:docMk/>
          <pc:sldMk cId="2818642182" sldId="526"/>
        </pc:sldMkLst>
        <pc:spChg chg="del">
          <ac:chgData name="Phyllipe Lima" userId="afbdb2a7827722fd" providerId="LiveId" clId="{5BAC6EAB-F746-42BB-A36A-1B4DA9B7CE48}" dt="2020-04-27T03:27:09.400" v="9160" actId="478"/>
          <ac:spMkLst>
            <pc:docMk/>
            <pc:sldMk cId="2818642182" sldId="526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3:28:12.444" v="9381" actId="6549"/>
          <ac:spMkLst>
            <pc:docMk/>
            <pc:sldMk cId="2818642182" sldId="526"/>
            <ac:spMk id="3" creationId="{00000000-0000-0000-0000-000000000000}"/>
          </ac:spMkLst>
        </pc:spChg>
        <pc:spChg chg="add del mod">
          <ac:chgData name="Phyllipe Lima" userId="afbdb2a7827722fd" providerId="LiveId" clId="{5BAC6EAB-F746-42BB-A36A-1B4DA9B7CE48}" dt="2020-04-27T03:27:10.748" v="9161" actId="478"/>
          <ac:spMkLst>
            <pc:docMk/>
            <pc:sldMk cId="2818642182" sldId="526"/>
            <ac:spMk id="12" creationId="{8FD63986-6F0A-4F39-94A7-A0FA3996E9E1}"/>
          </ac:spMkLst>
        </pc:spChg>
        <pc:picChg chg="del">
          <ac:chgData name="Phyllipe Lima" userId="afbdb2a7827722fd" providerId="LiveId" clId="{5BAC6EAB-F746-42BB-A36A-1B4DA9B7CE48}" dt="2020-04-27T03:25:11.759" v="9082" actId="478"/>
          <ac:picMkLst>
            <pc:docMk/>
            <pc:sldMk cId="2818642182" sldId="526"/>
            <ac:picMk id="4" creationId="{B6B2BE32-8D79-4047-ADE9-4810A85ADA6B}"/>
          </ac:picMkLst>
        </pc:picChg>
        <pc:picChg chg="del">
          <ac:chgData name="Phyllipe Lima" userId="afbdb2a7827722fd" providerId="LiveId" clId="{5BAC6EAB-F746-42BB-A36A-1B4DA9B7CE48}" dt="2020-04-27T03:27:11.555" v="9162" actId="478"/>
          <ac:picMkLst>
            <pc:docMk/>
            <pc:sldMk cId="2818642182" sldId="526"/>
            <ac:picMk id="7" creationId="{9CB328E3-8806-47F5-A0EB-1D7FDF40F5A3}"/>
          </ac:picMkLst>
        </pc:picChg>
        <pc:picChg chg="add mod">
          <ac:chgData name="Phyllipe Lima" userId="afbdb2a7827722fd" providerId="LiveId" clId="{5BAC6EAB-F746-42BB-A36A-1B4DA9B7CE48}" dt="2020-04-27T03:27:16.138" v="9164" actId="1076"/>
          <ac:picMkLst>
            <pc:docMk/>
            <pc:sldMk cId="2818642182" sldId="526"/>
            <ac:picMk id="9" creationId="{5B8EE033-3B87-42CF-B487-ECA3BF968D13}"/>
          </ac:picMkLst>
        </pc:picChg>
        <pc:picChg chg="add mod">
          <ac:chgData name="Phyllipe Lima" userId="afbdb2a7827722fd" providerId="LiveId" clId="{5BAC6EAB-F746-42BB-A36A-1B4DA9B7CE48}" dt="2020-04-27T03:27:17.757" v="9165" actId="1076"/>
          <ac:picMkLst>
            <pc:docMk/>
            <pc:sldMk cId="2818642182" sldId="526"/>
            <ac:picMk id="10" creationId="{3D284025-A37A-4D0F-83D2-F42B65536EAF}"/>
          </ac:picMkLst>
        </pc:picChg>
      </pc:sldChg>
      <pc:sldChg chg="addSp delSp modSp add mod modAnim">
        <pc:chgData name="Phyllipe Lima" userId="afbdb2a7827722fd" providerId="LiveId" clId="{5BAC6EAB-F746-42BB-A36A-1B4DA9B7CE48}" dt="2020-04-27T04:43:58.113" v="12254" actId="20577"/>
        <pc:sldMkLst>
          <pc:docMk/>
          <pc:sldMk cId="1835995741" sldId="527"/>
        </pc:sldMkLst>
        <pc:spChg chg="del">
          <ac:chgData name="Phyllipe Lima" userId="afbdb2a7827722fd" providerId="LiveId" clId="{5BAC6EAB-F746-42BB-A36A-1B4DA9B7CE48}" dt="2020-04-27T03:30:04.268" v="9451" actId="478"/>
          <ac:spMkLst>
            <pc:docMk/>
            <pc:sldMk cId="1835995741" sldId="527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4:43:58.113" v="12254" actId="20577"/>
          <ac:spMkLst>
            <pc:docMk/>
            <pc:sldMk cId="1835995741" sldId="527"/>
            <ac:spMk id="3" creationId="{00000000-0000-0000-0000-000000000000}"/>
          </ac:spMkLst>
        </pc:spChg>
        <pc:spChg chg="add del mod">
          <ac:chgData name="Phyllipe Lima" userId="afbdb2a7827722fd" providerId="LiveId" clId="{5BAC6EAB-F746-42BB-A36A-1B4DA9B7CE48}" dt="2020-04-27T03:30:05.726" v="9452" actId="478"/>
          <ac:spMkLst>
            <pc:docMk/>
            <pc:sldMk cId="1835995741" sldId="527"/>
            <ac:spMk id="11" creationId="{18EE28CA-5EFC-4ACD-8BD5-00C1C1EF2A1B}"/>
          </ac:spMkLst>
        </pc:spChg>
        <pc:picChg chg="del">
          <ac:chgData name="Phyllipe Lima" userId="afbdb2a7827722fd" providerId="LiveId" clId="{5BAC6EAB-F746-42BB-A36A-1B4DA9B7CE48}" dt="2020-04-27T03:22:12.699" v="8733" actId="478"/>
          <ac:picMkLst>
            <pc:docMk/>
            <pc:sldMk cId="1835995741" sldId="527"/>
            <ac:picMk id="4" creationId="{B6B2BE32-8D79-4047-ADE9-4810A85ADA6B}"/>
          </ac:picMkLst>
        </pc:picChg>
        <pc:picChg chg="del">
          <ac:chgData name="Phyllipe Lima" userId="afbdb2a7827722fd" providerId="LiveId" clId="{5BAC6EAB-F746-42BB-A36A-1B4DA9B7CE48}" dt="2020-04-27T03:30:07.302" v="9453" actId="478"/>
          <ac:picMkLst>
            <pc:docMk/>
            <pc:sldMk cId="1835995741" sldId="527"/>
            <ac:picMk id="7" creationId="{9CB328E3-8806-47F5-A0EB-1D7FDF40F5A3}"/>
          </ac:picMkLst>
        </pc:picChg>
        <pc:picChg chg="add mod">
          <ac:chgData name="Phyllipe Lima" userId="afbdb2a7827722fd" providerId="LiveId" clId="{5BAC6EAB-F746-42BB-A36A-1B4DA9B7CE48}" dt="2020-04-27T03:31:22.014" v="9501" actId="1076"/>
          <ac:picMkLst>
            <pc:docMk/>
            <pc:sldMk cId="1835995741" sldId="527"/>
            <ac:picMk id="9" creationId="{A8BAA811-B5B9-4388-9068-6771A48A7B32}"/>
          </ac:picMkLst>
        </pc:picChg>
        <pc:picChg chg="add mod">
          <ac:chgData name="Phyllipe Lima" userId="afbdb2a7827722fd" providerId="LiveId" clId="{5BAC6EAB-F746-42BB-A36A-1B4DA9B7CE48}" dt="2020-04-27T03:41:00.318" v="10110" actId="1076"/>
          <ac:picMkLst>
            <pc:docMk/>
            <pc:sldMk cId="1835995741" sldId="527"/>
            <ac:picMk id="12" creationId="{73A93247-7D43-4BEA-9034-3822A479A233}"/>
          </ac:picMkLst>
        </pc:picChg>
      </pc:sldChg>
      <pc:sldChg chg="addSp delSp modSp add mod modAnim">
        <pc:chgData name="Phyllipe Lima" userId="afbdb2a7827722fd" providerId="LiveId" clId="{5BAC6EAB-F746-42BB-A36A-1B4DA9B7CE48}" dt="2020-04-27T04:44:43.226" v="12258" actId="20577"/>
        <pc:sldMkLst>
          <pc:docMk/>
          <pc:sldMk cId="3005744985" sldId="528"/>
        </pc:sldMkLst>
        <pc:spChg chg="mod">
          <ac:chgData name="Phyllipe Lima" userId="afbdb2a7827722fd" providerId="LiveId" clId="{5BAC6EAB-F746-42BB-A36A-1B4DA9B7CE48}" dt="2020-04-27T03:35:51.568" v="9694" actId="21"/>
          <ac:spMkLst>
            <pc:docMk/>
            <pc:sldMk cId="3005744985" sldId="528"/>
            <ac:spMk id="3" creationId="{00000000-0000-0000-0000-000000000000}"/>
          </ac:spMkLst>
        </pc:spChg>
        <pc:spChg chg="add mod">
          <ac:chgData name="Phyllipe Lima" userId="afbdb2a7827722fd" providerId="LiveId" clId="{5BAC6EAB-F746-42BB-A36A-1B4DA9B7CE48}" dt="2020-04-27T03:34:49.602" v="9676" actId="1076"/>
          <ac:spMkLst>
            <pc:docMk/>
            <pc:sldMk cId="3005744985" sldId="528"/>
            <ac:spMk id="11" creationId="{01CCDF01-CCE2-4DE4-ACA1-D35EE3B4090B}"/>
          </ac:spMkLst>
        </pc:spChg>
        <pc:spChg chg="add mod">
          <ac:chgData name="Phyllipe Lima" userId="afbdb2a7827722fd" providerId="LiveId" clId="{5BAC6EAB-F746-42BB-A36A-1B4DA9B7CE48}" dt="2020-04-27T03:35:04.588" v="9681" actId="1076"/>
          <ac:spMkLst>
            <pc:docMk/>
            <pc:sldMk cId="3005744985" sldId="528"/>
            <ac:spMk id="12" creationId="{1CCD4B17-7143-4300-9573-7C31848B6BA9}"/>
          </ac:spMkLst>
        </pc:spChg>
        <pc:spChg chg="add mod">
          <ac:chgData name="Phyllipe Lima" userId="afbdb2a7827722fd" providerId="LiveId" clId="{5BAC6EAB-F746-42BB-A36A-1B4DA9B7CE48}" dt="2020-04-27T04:44:43.226" v="12258" actId="20577"/>
          <ac:spMkLst>
            <pc:docMk/>
            <pc:sldMk cId="3005744985" sldId="528"/>
            <ac:spMk id="13" creationId="{B9AB2326-2C66-4DB8-BBA9-24BE6E7132A8}"/>
          </ac:spMkLst>
        </pc:spChg>
        <pc:picChg chg="add mod">
          <ac:chgData name="Phyllipe Lima" userId="afbdb2a7827722fd" providerId="LiveId" clId="{5BAC6EAB-F746-42BB-A36A-1B4DA9B7CE48}" dt="2020-04-27T03:35:04.588" v="9681" actId="1076"/>
          <ac:picMkLst>
            <pc:docMk/>
            <pc:sldMk cId="3005744985" sldId="528"/>
            <ac:picMk id="2" creationId="{55D4A628-07A6-4FAF-BB5D-7B41053A338D}"/>
          </ac:picMkLst>
        </pc:picChg>
        <pc:picChg chg="add mod ord">
          <ac:chgData name="Phyllipe Lima" userId="afbdb2a7827722fd" providerId="LiveId" clId="{5BAC6EAB-F746-42BB-A36A-1B4DA9B7CE48}" dt="2020-04-27T03:34:49.602" v="9676" actId="1076"/>
          <ac:picMkLst>
            <pc:docMk/>
            <pc:sldMk cId="3005744985" sldId="528"/>
            <ac:picMk id="4" creationId="{9BBCB803-E889-405B-9FCF-9C9C12B66020}"/>
          </ac:picMkLst>
        </pc:picChg>
        <pc:picChg chg="del mod">
          <ac:chgData name="Phyllipe Lima" userId="afbdb2a7827722fd" providerId="LiveId" clId="{5BAC6EAB-F746-42BB-A36A-1B4DA9B7CE48}" dt="2020-04-27T03:34:27.806" v="9671" actId="478"/>
          <ac:picMkLst>
            <pc:docMk/>
            <pc:sldMk cId="3005744985" sldId="528"/>
            <ac:picMk id="9" creationId="{5B8EE033-3B87-42CF-B487-ECA3BF968D13}"/>
          </ac:picMkLst>
        </pc:picChg>
        <pc:picChg chg="del">
          <ac:chgData name="Phyllipe Lima" userId="afbdb2a7827722fd" providerId="LiveId" clId="{5BAC6EAB-F746-42BB-A36A-1B4DA9B7CE48}" dt="2020-04-27T03:33:31.623" v="9657" actId="478"/>
          <ac:picMkLst>
            <pc:docMk/>
            <pc:sldMk cId="3005744985" sldId="528"/>
            <ac:picMk id="10" creationId="{3D284025-A37A-4D0F-83D2-F42B65536EAF}"/>
          </ac:picMkLst>
        </pc:picChg>
        <pc:picChg chg="add mod">
          <ac:chgData name="Phyllipe Lima" userId="afbdb2a7827722fd" providerId="LiveId" clId="{5BAC6EAB-F746-42BB-A36A-1B4DA9B7CE48}" dt="2020-04-27T03:41:17.872" v="10114" actId="1076"/>
          <ac:picMkLst>
            <pc:docMk/>
            <pc:sldMk cId="3005744985" sldId="528"/>
            <ac:picMk id="14" creationId="{581C775D-1090-48B4-A2B5-00A5774167D1}"/>
          </ac:picMkLst>
        </pc:picChg>
      </pc:sldChg>
      <pc:sldChg chg="addSp delSp modSp add mod modAnim">
        <pc:chgData name="Phyllipe Lima" userId="afbdb2a7827722fd" providerId="LiveId" clId="{5BAC6EAB-F746-42BB-A36A-1B4DA9B7CE48}" dt="2020-04-27T03:41:07.902" v="10112" actId="1076"/>
        <pc:sldMkLst>
          <pc:docMk/>
          <pc:sldMk cId="3142095894" sldId="529"/>
        </pc:sldMkLst>
        <pc:spChg chg="mod">
          <ac:chgData name="Phyllipe Lima" userId="afbdb2a7827722fd" providerId="LiveId" clId="{5BAC6EAB-F746-42BB-A36A-1B4DA9B7CE48}" dt="2020-04-27T03:40:11.170" v="10100" actId="14100"/>
          <ac:spMkLst>
            <pc:docMk/>
            <pc:sldMk cId="3142095894" sldId="529"/>
            <ac:spMk id="3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3:40:46.075" v="10107" actId="14100"/>
          <ac:spMkLst>
            <pc:docMk/>
            <pc:sldMk cId="3142095894" sldId="529"/>
            <ac:spMk id="11" creationId="{01CCDF01-CCE2-4DE4-ACA1-D35EE3B4090B}"/>
          </ac:spMkLst>
        </pc:spChg>
        <pc:spChg chg="del">
          <ac:chgData name="Phyllipe Lima" userId="afbdb2a7827722fd" providerId="LiveId" clId="{5BAC6EAB-F746-42BB-A36A-1B4DA9B7CE48}" dt="2020-04-27T03:40:47.383" v="10108" actId="478"/>
          <ac:spMkLst>
            <pc:docMk/>
            <pc:sldMk cId="3142095894" sldId="529"/>
            <ac:spMk id="12" creationId="{1CCD4B17-7143-4300-9573-7C31848B6BA9}"/>
          </ac:spMkLst>
        </pc:spChg>
        <pc:spChg chg="mod">
          <ac:chgData name="Phyllipe Lima" userId="afbdb2a7827722fd" providerId="LiveId" clId="{5BAC6EAB-F746-42BB-A36A-1B4DA9B7CE48}" dt="2020-04-27T03:40:08.034" v="10099" actId="20577"/>
          <ac:spMkLst>
            <pc:docMk/>
            <pc:sldMk cId="3142095894" sldId="529"/>
            <ac:spMk id="13" creationId="{B9AB2326-2C66-4DB8-BBA9-24BE6E7132A8}"/>
          </ac:spMkLst>
        </pc:spChg>
        <pc:picChg chg="del">
          <ac:chgData name="Phyllipe Lima" userId="afbdb2a7827722fd" providerId="LiveId" clId="{5BAC6EAB-F746-42BB-A36A-1B4DA9B7CE48}" dt="2020-04-27T03:40:12.621" v="10102" actId="478"/>
          <ac:picMkLst>
            <pc:docMk/>
            <pc:sldMk cId="3142095894" sldId="529"/>
            <ac:picMk id="2" creationId="{55D4A628-07A6-4FAF-BB5D-7B41053A338D}"/>
          </ac:picMkLst>
        </pc:picChg>
        <pc:picChg chg="del">
          <ac:chgData name="Phyllipe Lima" userId="afbdb2a7827722fd" providerId="LiveId" clId="{5BAC6EAB-F746-42BB-A36A-1B4DA9B7CE48}" dt="2020-04-27T03:40:11.976" v="10101" actId="478"/>
          <ac:picMkLst>
            <pc:docMk/>
            <pc:sldMk cId="3142095894" sldId="529"/>
            <ac:picMk id="4" creationId="{9BBCB803-E889-405B-9FCF-9C9C12B66020}"/>
          </ac:picMkLst>
        </pc:picChg>
        <pc:picChg chg="add ord">
          <ac:chgData name="Phyllipe Lima" userId="afbdb2a7827722fd" providerId="LiveId" clId="{5BAC6EAB-F746-42BB-A36A-1B4DA9B7CE48}" dt="2020-04-27T03:40:38.526" v="10104" actId="167"/>
          <ac:picMkLst>
            <pc:docMk/>
            <pc:sldMk cId="3142095894" sldId="529"/>
            <ac:picMk id="7" creationId="{C00994D0-43A4-41F1-9F2E-B2D41EC7703F}"/>
          </ac:picMkLst>
        </pc:picChg>
        <pc:picChg chg="add mod">
          <ac:chgData name="Phyllipe Lima" userId="afbdb2a7827722fd" providerId="LiveId" clId="{5BAC6EAB-F746-42BB-A36A-1B4DA9B7CE48}" dt="2020-04-27T03:41:07.902" v="10112" actId="1076"/>
          <ac:picMkLst>
            <pc:docMk/>
            <pc:sldMk cId="3142095894" sldId="529"/>
            <ac:picMk id="14" creationId="{77D4338D-F372-461F-AEFF-4B86CB7CE75B}"/>
          </ac:picMkLst>
        </pc:picChg>
      </pc:sldChg>
      <pc:sldChg chg="addSp delSp modSp add mod modAnim">
        <pc:chgData name="Phyllipe Lima" userId="afbdb2a7827722fd" providerId="LiveId" clId="{5BAC6EAB-F746-42BB-A36A-1B4DA9B7CE48}" dt="2020-04-27T03:51:43.405" v="10847" actId="14100"/>
        <pc:sldMkLst>
          <pc:docMk/>
          <pc:sldMk cId="3465320334" sldId="530"/>
        </pc:sldMkLst>
        <pc:spChg chg="mod">
          <ac:chgData name="Phyllipe Lima" userId="afbdb2a7827722fd" providerId="LiveId" clId="{5BAC6EAB-F746-42BB-A36A-1B4DA9B7CE48}" dt="2020-04-27T03:41:49.250" v="10144" actId="20577"/>
          <ac:spMkLst>
            <pc:docMk/>
            <pc:sldMk cId="3465320334" sldId="530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3:51:43.405" v="10847" actId="14100"/>
          <ac:spMkLst>
            <pc:docMk/>
            <pc:sldMk cId="3465320334" sldId="530"/>
            <ac:spMk id="3" creationId="{00000000-0000-0000-0000-000000000000}"/>
          </ac:spMkLst>
        </pc:spChg>
        <pc:spChg chg="add mod">
          <ac:chgData name="Phyllipe Lima" userId="afbdb2a7827722fd" providerId="LiveId" clId="{5BAC6EAB-F746-42BB-A36A-1B4DA9B7CE48}" dt="2020-04-27T03:50:51.437" v="10693" actId="1076"/>
          <ac:spMkLst>
            <pc:docMk/>
            <pc:sldMk cId="3465320334" sldId="530"/>
            <ac:spMk id="10" creationId="{327D1720-386F-4758-B7DD-B45A7EF19E9D}"/>
          </ac:spMkLst>
        </pc:spChg>
        <pc:picChg chg="del">
          <ac:chgData name="Phyllipe Lima" userId="afbdb2a7827722fd" providerId="LiveId" clId="{5BAC6EAB-F746-42BB-A36A-1B4DA9B7CE48}" dt="2020-04-27T03:41:51.001" v="10145" actId="478"/>
          <ac:picMkLst>
            <pc:docMk/>
            <pc:sldMk cId="3465320334" sldId="530"/>
            <ac:picMk id="4" creationId="{B6B2BE32-8D79-4047-ADE9-4810A85ADA6B}"/>
          </ac:picMkLst>
        </pc:picChg>
        <pc:picChg chg="add mod">
          <ac:chgData name="Phyllipe Lima" userId="afbdb2a7827722fd" providerId="LiveId" clId="{5BAC6EAB-F746-42BB-A36A-1B4DA9B7CE48}" dt="2020-04-27T03:50:51.437" v="10693" actId="1076"/>
          <ac:picMkLst>
            <pc:docMk/>
            <pc:sldMk cId="3465320334" sldId="530"/>
            <ac:picMk id="9" creationId="{B34B45BA-88A8-47D5-B100-C422E03BBAD4}"/>
          </ac:picMkLst>
        </pc:picChg>
      </pc:sldChg>
      <pc:sldChg chg="addSp delSp modSp add del mod delAnim modAnim">
        <pc:chgData name="Phyllipe Lima" userId="afbdb2a7827722fd" providerId="LiveId" clId="{5BAC6EAB-F746-42BB-A36A-1B4DA9B7CE48}" dt="2020-04-27T03:49:42.148" v="10543" actId="47"/>
        <pc:sldMkLst>
          <pc:docMk/>
          <pc:sldMk cId="3670242075" sldId="531"/>
        </pc:sldMkLst>
        <pc:spChg chg="del mod">
          <ac:chgData name="Phyllipe Lima" userId="afbdb2a7827722fd" providerId="LiveId" clId="{5BAC6EAB-F746-42BB-A36A-1B4DA9B7CE48}" dt="2020-04-27T03:47:56.365" v="10497" actId="478"/>
          <ac:spMkLst>
            <pc:docMk/>
            <pc:sldMk cId="3670242075" sldId="531"/>
            <ac:spMk id="3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3:48:34.789" v="10507" actId="1076"/>
          <ac:spMkLst>
            <pc:docMk/>
            <pc:sldMk cId="3670242075" sldId="531"/>
            <ac:spMk id="10" creationId="{327D1720-386F-4758-B7DD-B45A7EF19E9D}"/>
          </ac:spMkLst>
        </pc:spChg>
        <pc:spChg chg="add del mod">
          <ac:chgData name="Phyllipe Lima" userId="afbdb2a7827722fd" providerId="LiveId" clId="{5BAC6EAB-F746-42BB-A36A-1B4DA9B7CE48}" dt="2020-04-27T03:47:57.941" v="10498" actId="478"/>
          <ac:spMkLst>
            <pc:docMk/>
            <pc:sldMk cId="3670242075" sldId="531"/>
            <ac:spMk id="11" creationId="{86B04EEC-DB9E-485A-A1A9-2B37D53F1B30}"/>
          </ac:spMkLst>
        </pc:spChg>
        <pc:spChg chg="add mod">
          <ac:chgData name="Phyllipe Lima" userId="afbdb2a7827722fd" providerId="LiveId" clId="{5BAC6EAB-F746-42BB-A36A-1B4DA9B7CE48}" dt="2020-04-27T03:49:10.979" v="10516" actId="14100"/>
          <ac:spMkLst>
            <pc:docMk/>
            <pc:sldMk cId="3670242075" sldId="531"/>
            <ac:spMk id="14" creationId="{E3D8AAA0-21EC-4521-99D8-549E1540406D}"/>
          </ac:spMkLst>
        </pc:spChg>
        <pc:picChg chg="del">
          <ac:chgData name="Phyllipe Lima" userId="afbdb2a7827722fd" providerId="LiveId" clId="{5BAC6EAB-F746-42BB-A36A-1B4DA9B7CE48}" dt="2020-04-27T03:47:52.988" v="10495" actId="478"/>
          <ac:picMkLst>
            <pc:docMk/>
            <pc:sldMk cId="3670242075" sldId="531"/>
            <ac:picMk id="9" creationId="{B34B45BA-88A8-47D5-B100-C422E03BBAD4}"/>
          </ac:picMkLst>
        </pc:picChg>
        <pc:picChg chg="add mod ord">
          <ac:chgData name="Phyllipe Lima" userId="afbdb2a7827722fd" providerId="LiveId" clId="{5BAC6EAB-F746-42BB-A36A-1B4DA9B7CE48}" dt="2020-04-27T03:49:00.387" v="10512" actId="1076"/>
          <ac:picMkLst>
            <pc:docMk/>
            <pc:sldMk cId="3670242075" sldId="531"/>
            <ac:picMk id="12" creationId="{931923C7-A45A-423B-85CE-89A7E1142F26}"/>
          </ac:picMkLst>
        </pc:picChg>
        <pc:picChg chg="add mod">
          <ac:chgData name="Phyllipe Lima" userId="afbdb2a7827722fd" providerId="LiveId" clId="{5BAC6EAB-F746-42BB-A36A-1B4DA9B7CE48}" dt="2020-04-27T03:48:54.830" v="10509" actId="1076"/>
          <ac:picMkLst>
            <pc:docMk/>
            <pc:sldMk cId="3670242075" sldId="531"/>
            <ac:picMk id="13" creationId="{F3CB0504-0CBD-44C4-8911-080F168CDD60}"/>
          </ac:picMkLst>
        </pc:picChg>
      </pc:sldChg>
      <pc:sldChg chg="modSp add mod modAnim">
        <pc:chgData name="Phyllipe Lima" userId="afbdb2a7827722fd" providerId="LiveId" clId="{5BAC6EAB-F746-42BB-A36A-1B4DA9B7CE48}" dt="2020-04-27T03:55:34.346" v="11008" actId="20577"/>
        <pc:sldMkLst>
          <pc:docMk/>
          <pc:sldMk cId="3629351827" sldId="532"/>
        </pc:sldMkLst>
        <pc:spChg chg="mod">
          <ac:chgData name="Phyllipe Lima" userId="afbdb2a7827722fd" providerId="LiveId" clId="{5BAC6EAB-F746-42BB-A36A-1B4DA9B7CE48}" dt="2020-04-27T03:55:34.346" v="11008" actId="20577"/>
          <ac:spMkLst>
            <pc:docMk/>
            <pc:sldMk cId="3629351827" sldId="532"/>
            <ac:spMk id="3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3:55:02.004" v="10897" actId="1035"/>
          <ac:spMkLst>
            <pc:docMk/>
            <pc:sldMk cId="3629351827" sldId="532"/>
            <ac:spMk id="10" creationId="{327D1720-386F-4758-B7DD-B45A7EF19E9D}"/>
          </ac:spMkLst>
        </pc:spChg>
        <pc:picChg chg="mod ord">
          <ac:chgData name="Phyllipe Lima" userId="afbdb2a7827722fd" providerId="LiveId" clId="{5BAC6EAB-F746-42BB-A36A-1B4DA9B7CE48}" dt="2020-04-27T03:55:02.004" v="10897" actId="1035"/>
          <ac:picMkLst>
            <pc:docMk/>
            <pc:sldMk cId="3629351827" sldId="532"/>
            <ac:picMk id="9" creationId="{B34B45BA-88A8-47D5-B100-C422E03BBAD4}"/>
          </ac:picMkLst>
        </pc:picChg>
      </pc:sldChg>
      <pc:sldChg chg="addSp delSp modSp add mod modAnim">
        <pc:chgData name="Phyllipe Lima" userId="afbdb2a7827722fd" providerId="LiveId" clId="{5BAC6EAB-F746-42BB-A36A-1B4DA9B7CE48}" dt="2020-04-27T04:46:59.980" v="12312" actId="20577"/>
        <pc:sldMkLst>
          <pc:docMk/>
          <pc:sldMk cId="4080391464" sldId="533"/>
        </pc:sldMkLst>
        <pc:spChg chg="mod">
          <ac:chgData name="Phyllipe Lima" userId="afbdb2a7827722fd" providerId="LiveId" clId="{5BAC6EAB-F746-42BB-A36A-1B4DA9B7CE48}" dt="2020-04-27T03:58:08.961" v="11400" actId="20577"/>
          <ac:spMkLst>
            <pc:docMk/>
            <pc:sldMk cId="4080391464" sldId="533"/>
            <ac:spMk id="2" creationId="{00000000-0000-0000-0000-000000000000}"/>
          </ac:spMkLst>
        </pc:spChg>
        <pc:spChg chg="mod">
          <ac:chgData name="Phyllipe Lima" userId="afbdb2a7827722fd" providerId="LiveId" clId="{5BAC6EAB-F746-42BB-A36A-1B4DA9B7CE48}" dt="2020-04-27T04:46:59.980" v="12312" actId="20577"/>
          <ac:spMkLst>
            <pc:docMk/>
            <pc:sldMk cId="4080391464" sldId="533"/>
            <ac:spMk id="3" creationId="{00000000-0000-0000-0000-000000000000}"/>
          </ac:spMkLst>
        </pc:spChg>
        <pc:spChg chg="del">
          <ac:chgData name="Phyllipe Lima" userId="afbdb2a7827722fd" providerId="LiveId" clId="{5BAC6EAB-F746-42BB-A36A-1B4DA9B7CE48}" dt="2020-04-27T03:59:19.353" v="11452" actId="478"/>
          <ac:spMkLst>
            <pc:docMk/>
            <pc:sldMk cId="4080391464" sldId="533"/>
            <ac:spMk id="10" creationId="{327D1720-386F-4758-B7DD-B45A7EF19E9D}"/>
          </ac:spMkLst>
        </pc:spChg>
        <pc:picChg chg="add mod">
          <ac:chgData name="Phyllipe Lima" userId="afbdb2a7827722fd" providerId="LiveId" clId="{5BAC6EAB-F746-42BB-A36A-1B4DA9B7CE48}" dt="2020-04-27T04:00:42.327" v="11520" actId="1076"/>
          <ac:picMkLst>
            <pc:docMk/>
            <pc:sldMk cId="4080391464" sldId="533"/>
            <ac:picMk id="4" creationId="{E78E5A1F-63A0-4803-91D2-5107003CC078}"/>
          </ac:picMkLst>
        </pc:picChg>
        <pc:picChg chg="del">
          <ac:chgData name="Phyllipe Lima" userId="afbdb2a7827722fd" providerId="LiveId" clId="{5BAC6EAB-F746-42BB-A36A-1B4DA9B7CE48}" dt="2020-04-27T03:59:18.174" v="11451" actId="478"/>
          <ac:picMkLst>
            <pc:docMk/>
            <pc:sldMk cId="4080391464" sldId="533"/>
            <ac:picMk id="9" creationId="{B34B45BA-88A8-47D5-B100-C422E03BBAD4}"/>
          </ac:picMkLst>
        </pc:picChg>
      </pc:sldChg>
      <pc:sldChg chg="addSp delSp modSp add mod modAnim">
        <pc:chgData name="Phyllipe Lima" userId="afbdb2a7827722fd" providerId="LiveId" clId="{5BAC6EAB-F746-42BB-A36A-1B4DA9B7CE48}" dt="2020-04-27T04:14:12.759" v="12010" actId="14100"/>
        <pc:sldMkLst>
          <pc:docMk/>
          <pc:sldMk cId="3709060656" sldId="534"/>
        </pc:sldMkLst>
        <pc:spChg chg="mod">
          <ac:chgData name="Phyllipe Lima" userId="afbdb2a7827722fd" providerId="LiveId" clId="{5BAC6EAB-F746-42BB-A36A-1B4DA9B7CE48}" dt="2020-04-27T04:13:41.656" v="11998" actId="20577"/>
          <ac:spMkLst>
            <pc:docMk/>
            <pc:sldMk cId="3709060656" sldId="534"/>
            <ac:spMk id="3" creationId="{00000000-0000-0000-0000-000000000000}"/>
          </ac:spMkLst>
        </pc:spChg>
        <pc:spChg chg="add mod">
          <ac:chgData name="Phyllipe Lima" userId="afbdb2a7827722fd" providerId="LiveId" clId="{5BAC6EAB-F746-42BB-A36A-1B4DA9B7CE48}" dt="2020-04-27T04:14:12.759" v="12010" actId="14100"/>
          <ac:spMkLst>
            <pc:docMk/>
            <pc:sldMk cId="3709060656" sldId="534"/>
            <ac:spMk id="10" creationId="{96535BC3-723A-4DAF-82F6-6300E6359248}"/>
          </ac:spMkLst>
        </pc:spChg>
        <pc:picChg chg="del">
          <ac:chgData name="Phyllipe Lima" userId="afbdb2a7827722fd" providerId="LiveId" clId="{5BAC6EAB-F746-42BB-A36A-1B4DA9B7CE48}" dt="2020-04-27T04:13:15.297" v="11921" actId="478"/>
          <ac:picMkLst>
            <pc:docMk/>
            <pc:sldMk cId="3709060656" sldId="534"/>
            <ac:picMk id="4" creationId="{3A67467A-EF39-412B-8CB8-38B6A75A2B8D}"/>
          </ac:picMkLst>
        </pc:picChg>
        <pc:picChg chg="add">
          <ac:chgData name="Phyllipe Lima" userId="afbdb2a7827722fd" providerId="LiveId" clId="{5BAC6EAB-F746-42BB-A36A-1B4DA9B7CE48}" dt="2020-04-27T04:13:16.224" v="11922"/>
          <ac:picMkLst>
            <pc:docMk/>
            <pc:sldMk cId="3709060656" sldId="534"/>
            <ac:picMk id="9" creationId="{1CBFCB38-0FEF-43B2-B0DA-D2016F455FCF}"/>
          </ac:picMkLst>
        </pc:picChg>
      </pc:sldChg>
    </pc:docChg>
  </pc:docChgLst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Phyllipe Lima" userId="afbdb2a7827722fd" providerId="LiveId" clId="{DDDA2CAB-7CB7-416A-B1E4-2703D5F1C26F}"/>
    <pc:docChg chg="undo redo custSel addSld delSld modSld">
      <pc:chgData name="Phyllipe Lima" userId="afbdb2a7827722fd" providerId="LiveId" clId="{DDDA2CAB-7CB7-416A-B1E4-2703D5F1C26F}" dt="2020-05-11T01:28:05.701" v="9059" actId="20577"/>
      <pc:docMkLst>
        <pc:docMk/>
      </pc:docMkLst>
      <pc:sldChg chg="modSp mod">
        <pc:chgData name="Phyllipe Lima" userId="afbdb2a7827722fd" providerId="LiveId" clId="{DDDA2CAB-7CB7-416A-B1E4-2703D5F1C26F}" dt="2020-05-10T21:50:09.753" v="1" actId="20577"/>
        <pc:sldMkLst>
          <pc:docMk/>
          <pc:sldMk cId="1975627203" sldId="257"/>
        </pc:sldMkLst>
        <pc:spChg chg="mod">
          <ac:chgData name="Phyllipe Lima" userId="afbdb2a7827722fd" providerId="LiveId" clId="{DDDA2CAB-7CB7-416A-B1E4-2703D5F1C26F}" dt="2020-05-10T21:50:09.753" v="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DDDA2CAB-7CB7-416A-B1E4-2703D5F1C26F}" dt="2020-05-10T21:51:01.396" v="96" actId="20577"/>
        <pc:sldMkLst>
          <pc:docMk/>
          <pc:sldMk cId="1708451728" sldId="259"/>
        </pc:sldMkLst>
        <pc:spChg chg="mod">
          <ac:chgData name="Phyllipe Lima" userId="afbdb2a7827722fd" providerId="LiveId" clId="{DDDA2CAB-7CB7-416A-B1E4-2703D5F1C26F}" dt="2020-05-10T21:51:01.396" v="96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DDDA2CAB-7CB7-416A-B1E4-2703D5F1C26F}" dt="2020-05-11T00:58:20.821" v="6490" actId="20577"/>
        <pc:sldMkLst>
          <pc:docMk/>
          <pc:sldMk cId="3771346874" sldId="418"/>
        </pc:sldMkLst>
        <pc:spChg chg="mod">
          <ac:chgData name="Phyllipe Lima" userId="afbdb2a7827722fd" providerId="LiveId" clId="{DDDA2CAB-7CB7-416A-B1E4-2703D5F1C26F}" dt="2020-05-11T00:58:20.821" v="6490" actId="20577"/>
          <ac:spMkLst>
            <pc:docMk/>
            <pc:sldMk cId="3771346874" sldId="418"/>
            <ac:spMk id="10" creationId="{B49B171B-8E2E-4B50-ADB2-87B0FC0D608E}"/>
          </ac:spMkLst>
        </pc:spChg>
      </pc:sldChg>
      <pc:sldChg chg="addSp delSp modSp add mod">
        <pc:chgData name="Phyllipe Lima" userId="afbdb2a7827722fd" providerId="LiveId" clId="{DDDA2CAB-7CB7-416A-B1E4-2703D5F1C26F}" dt="2020-05-11T01:11:18.487" v="7536" actId="20577"/>
        <pc:sldMkLst>
          <pc:docMk/>
          <pc:sldMk cId="1442039806" sldId="480"/>
        </pc:sldMkLst>
        <pc:spChg chg="add del">
          <ac:chgData name="Phyllipe Lima" userId="afbdb2a7827722fd" providerId="LiveId" clId="{DDDA2CAB-7CB7-416A-B1E4-2703D5F1C26F}" dt="2020-05-11T01:04:37.886" v="6835" actId="478"/>
          <ac:spMkLst>
            <pc:docMk/>
            <pc:sldMk cId="1442039806" sldId="480"/>
            <ac:spMk id="2" creationId="{6F95CD9A-98B7-4402-9C8C-9703F1CD8C06}"/>
          </ac:spMkLst>
        </pc:spChg>
        <pc:spChg chg="add del">
          <ac:chgData name="Phyllipe Lima" userId="afbdb2a7827722fd" providerId="LiveId" clId="{DDDA2CAB-7CB7-416A-B1E4-2703D5F1C26F}" dt="2020-05-11T01:04:49.109" v="6837" actId="478"/>
          <ac:spMkLst>
            <pc:docMk/>
            <pc:sldMk cId="1442039806" sldId="480"/>
            <ac:spMk id="3" creationId="{BAB4A139-2488-4E7C-A710-3A61B24CAA4B}"/>
          </ac:spMkLst>
        </pc:spChg>
        <pc:spChg chg="mod">
          <ac:chgData name="Phyllipe Lima" userId="afbdb2a7827722fd" providerId="LiveId" clId="{DDDA2CAB-7CB7-416A-B1E4-2703D5F1C26F}" dt="2020-05-11T01:07:24.664" v="6942" actId="20577"/>
          <ac:spMkLst>
            <pc:docMk/>
            <pc:sldMk cId="1442039806" sldId="480"/>
            <ac:spMk id="10" creationId="{0025EA58-FC97-4A70-A2EA-CC698A9A02BB}"/>
          </ac:spMkLst>
        </pc:spChg>
        <pc:spChg chg="mod">
          <ac:chgData name="Phyllipe Lima" userId="afbdb2a7827722fd" providerId="LiveId" clId="{DDDA2CAB-7CB7-416A-B1E4-2703D5F1C26F}" dt="2020-05-11T01:11:18.487" v="7536" actId="20577"/>
          <ac:spMkLst>
            <pc:docMk/>
            <pc:sldMk cId="1442039806" sldId="480"/>
            <ac:spMk id="11" creationId="{C2C91EF0-77E9-453E-BC06-6319E104BC28}"/>
          </ac:spMkLst>
        </pc:spChg>
        <pc:picChg chg="add mod">
          <ac:chgData name="Phyllipe Lima" userId="afbdb2a7827722fd" providerId="LiveId" clId="{DDDA2CAB-7CB7-416A-B1E4-2703D5F1C26F}" dt="2020-05-11T01:07:37.327" v="6945" actId="1076"/>
          <ac:picMkLst>
            <pc:docMk/>
            <pc:sldMk cId="1442039806" sldId="480"/>
            <ac:picMk id="4" creationId="{E42B7C7E-98B0-46BC-B125-5BC51AA70BD3}"/>
          </ac:picMkLst>
        </pc:picChg>
        <pc:picChg chg="add mod">
          <ac:chgData name="Phyllipe Lima" userId="afbdb2a7827722fd" providerId="LiveId" clId="{DDDA2CAB-7CB7-416A-B1E4-2703D5F1C26F}" dt="2020-05-11T01:07:31.808" v="6943" actId="1076"/>
          <ac:picMkLst>
            <pc:docMk/>
            <pc:sldMk cId="1442039806" sldId="480"/>
            <ac:picMk id="7" creationId="{C140FEB3-57C3-4143-9AFA-730B6199463D}"/>
          </ac:picMkLst>
        </pc:picChg>
        <pc:picChg chg="del">
          <ac:chgData name="Phyllipe Lima" userId="afbdb2a7827722fd" providerId="LiveId" clId="{DDDA2CAB-7CB7-416A-B1E4-2703D5F1C26F}" dt="2020-05-11T01:00:13.589" v="6623" actId="478"/>
          <ac:picMkLst>
            <pc:docMk/>
            <pc:sldMk cId="1442039806" sldId="480"/>
            <ac:picMk id="16" creationId="{A2358937-0572-44A2-A13E-44C301E23616}"/>
          </ac:picMkLst>
        </pc:picChg>
      </pc:sldChg>
      <pc:sldChg chg="del">
        <pc:chgData name="Phyllipe Lima" userId="afbdb2a7827722fd" providerId="LiveId" clId="{DDDA2CAB-7CB7-416A-B1E4-2703D5F1C26F}" dt="2020-05-10T21:50:31.024" v="50" actId="47"/>
        <pc:sldMkLst>
          <pc:docMk/>
          <pc:sldMk cId="1690072548" sldId="511"/>
        </pc:sldMkLst>
      </pc:sldChg>
      <pc:sldChg chg="del">
        <pc:chgData name="Phyllipe Lima" userId="afbdb2a7827722fd" providerId="LiveId" clId="{DDDA2CAB-7CB7-416A-B1E4-2703D5F1C26F}" dt="2020-05-10T21:50:31.973" v="51" actId="47"/>
        <pc:sldMkLst>
          <pc:docMk/>
          <pc:sldMk cId="2780485739" sldId="512"/>
        </pc:sldMkLst>
      </pc:sldChg>
      <pc:sldChg chg="del">
        <pc:chgData name="Phyllipe Lima" userId="afbdb2a7827722fd" providerId="LiveId" clId="{DDDA2CAB-7CB7-416A-B1E4-2703D5F1C26F}" dt="2020-05-10T21:50:32.406" v="52" actId="47"/>
        <pc:sldMkLst>
          <pc:docMk/>
          <pc:sldMk cId="2782311582" sldId="513"/>
        </pc:sldMkLst>
      </pc:sldChg>
      <pc:sldChg chg="del">
        <pc:chgData name="Phyllipe Lima" userId="afbdb2a7827722fd" providerId="LiveId" clId="{DDDA2CAB-7CB7-416A-B1E4-2703D5F1C26F}" dt="2020-05-10T21:55:49.212" v="98" actId="47"/>
        <pc:sldMkLst>
          <pc:docMk/>
          <pc:sldMk cId="3908369740" sldId="535"/>
        </pc:sldMkLst>
      </pc:sldChg>
      <pc:sldChg chg="del">
        <pc:chgData name="Phyllipe Lima" userId="afbdb2a7827722fd" providerId="LiveId" clId="{DDDA2CAB-7CB7-416A-B1E4-2703D5F1C26F}" dt="2020-05-10T21:50:33.361" v="53" actId="47"/>
        <pc:sldMkLst>
          <pc:docMk/>
          <pc:sldMk cId="1754145881" sldId="536"/>
        </pc:sldMkLst>
      </pc:sldChg>
      <pc:sldChg chg="add del">
        <pc:chgData name="Phyllipe Lima" userId="afbdb2a7827722fd" providerId="LiveId" clId="{DDDA2CAB-7CB7-416A-B1E4-2703D5F1C26F}" dt="2020-05-10T21:50:43.539" v="76" actId="47"/>
        <pc:sldMkLst>
          <pc:docMk/>
          <pc:sldMk cId="4143164724" sldId="537"/>
        </pc:sldMkLst>
      </pc:sldChg>
      <pc:sldChg chg="add del">
        <pc:chgData name="Phyllipe Lima" userId="afbdb2a7827722fd" providerId="LiveId" clId="{DDDA2CAB-7CB7-416A-B1E4-2703D5F1C26F}" dt="2020-05-10T21:50:43.915" v="77" actId="47"/>
        <pc:sldMkLst>
          <pc:docMk/>
          <pc:sldMk cId="4092197598" sldId="538"/>
        </pc:sldMkLst>
      </pc:sldChg>
      <pc:sldChg chg="add del">
        <pc:chgData name="Phyllipe Lima" userId="afbdb2a7827722fd" providerId="LiveId" clId="{DDDA2CAB-7CB7-416A-B1E4-2703D5F1C26F}" dt="2020-05-10T21:50:44.154" v="78" actId="47"/>
        <pc:sldMkLst>
          <pc:docMk/>
          <pc:sldMk cId="2096005918" sldId="539"/>
        </pc:sldMkLst>
      </pc:sldChg>
      <pc:sldChg chg="add del">
        <pc:chgData name="Phyllipe Lima" userId="afbdb2a7827722fd" providerId="LiveId" clId="{DDDA2CAB-7CB7-416A-B1E4-2703D5F1C26F}" dt="2020-05-10T21:50:44.332" v="79" actId="47"/>
        <pc:sldMkLst>
          <pc:docMk/>
          <pc:sldMk cId="3943510025" sldId="540"/>
        </pc:sldMkLst>
      </pc:sldChg>
      <pc:sldChg chg="add del">
        <pc:chgData name="Phyllipe Lima" userId="afbdb2a7827722fd" providerId="LiveId" clId="{DDDA2CAB-7CB7-416A-B1E4-2703D5F1C26F}" dt="2020-05-10T21:50:44.509" v="80" actId="47"/>
        <pc:sldMkLst>
          <pc:docMk/>
          <pc:sldMk cId="1090073724" sldId="541"/>
        </pc:sldMkLst>
      </pc:sldChg>
      <pc:sldChg chg="add del">
        <pc:chgData name="Phyllipe Lima" userId="afbdb2a7827722fd" providerId="LiveId" clId="{DDDA2CAB-7CB7-416A-B1E4-2703D5F1C26F}" dt="2020-05-10T21:50:47.185" v="85" actId="47"/>
        <pc:sldMkLst>
          <pc:docMk/>
          <pc:sldMk cId="2098201384" sldId="542"/>
        </pc:sldMkLst>
      </pc:sldChg>
      <pc:sldChg chg="add del">
        <pc:chgData name="Phyllipe Lima" userId="afbdb2a7827722fd" providerId="LiveId" clId="{DDDA2CAB-7CB7-416A-B1E4-2703D5F1C26F}" dt="2020-05-10T21:50:45.396" v="81" actId="47"/>
        <pc:sldMkLst>
          <pc:docMk/>
          <pc:sldMk cId="3003962746" sldId="543"/>
        </pc:sldMkLst>
      </pc:sldChg>
      <pc:sldChg chg="add del">
        <pc:chgData name="Phyllipe Lima" userId="afbdb2a7827722fd" providerId="LiveId" clId="{DDDA2CAB-7CB7-416A-B1E4-2703D5F1C26F}" dt="2020-05-10T21:50:46.646" v="82" actId="47"/>
        <pc:sldMkLst>
          <pc:docMk/>
          <pc:sldMk cId="1475433025" sldId="544"/>
        </pc:sldMkLst>
      </pc:sldChg>
      <pc:sldChg chg="add del">
        <pc:chgData name="Phyllipe Lima" userId="afbdb2a7827722fd" providerId="LiveId" clId="{DDDA2CAB-7CB7-416A-B1E4-2703D5F1C26F}" dt="2020-05-10T21:50:46.815" v="83" actId="47"/>
        <pc:sldMkLst>
          <pc:docMk/>
          <pc:sldMk cId="1344281775" sldId="545"/>
        </pc:sldMkLst>
      </pc:sldChg>
      <pc:sldChg chg="add del">
        <pc:chgData name="Phyllipe Lima" userId="afbdb2a7827722fd" providerId="LiveId" clId="{DDDA2CAB-7CB7-416A-B1E4-2703D5F1C26F}" dt="2020-05-10T21:50:47" v="84" actId="47"/>
        <pc:sldMkLst>
          <pc:docMk/>
          <pc:sldMk cId="2890104507" sldId="546"/>
        </pc:sldMkLst>
      </pc:sldChg>
      <pc:sldChg chg="add del">
        <pc:chgData name="Phyllipe Lima" userId="afbdb2a7827722fd" providerId="LiveId" clId="{DDDA2CAB-7CB7-416A-B1E4-2703D5F1C26F}" dt="2020-05-10T21:50:47.385" v="86" actId="47"/>
        <pc:sldMkLst>
          <pc:docMk/>
          <pc:sldMk cId="3255057209" sldId="547"/>
        </pc:sldMkLst>
      </pc:sldChg>
      <pc:sldChg chg="del">
        <pc:chgData name="Phyllipe Lima" userId="afbdb2a7827722fd" providerId="LiveId" clId="{DDDA2CAB-7CB7-416A-B1E4-2703D5F1C26F}" dt="2020-05-10T21:50:47.570" v="87" actId="47"/>
        <pc:sldMkLst>
          <pc:docMk/>
          <pc:sldMk cId="623352987" sldId="548"/>
        </pc:sldMkLst>
      </pc:sldChg>
      <pc:sldChg chg="del">
        <pc:chgData name="Phyllipe Lima" userId="afbdb2a7827722fd" providerId="LiveId" clId="{DDDA2CAB-7CB7-416A-B1E4-2703D5F1C26F}" dt="2020-05-10T21:50:47.817" v="88" actId="47"/>
        <pc:sldMkLst>
          <pc:docMk/>
          <pc:sldMk cId="1119625042" sldId="550"/>
        </pc:sldMkLst>
      </pc:sldChg>
      <pc:sldChg chg="del">
        <pc:chgData name="Phyllipe Lima" userId="afbdb2a7827722fd" providerId="LiveId" clId="{DDDA2CAB-7CB7-416A-B1E4-2703D5F1C26F}" dt="2020-05-10T21:50:48.387" v="89" actId="47"/>
        <pc:sldMkLst>
          <pc:docMk/>
          <pc:sldMk cId="2660104090" sldId="551"/>
        </pc:sldMkLst>
      </pc:sldChg>
      <pc:sldChg chg="addSp modSp add del mod modAnim">
        <pc:chgData name="Phyllipe Lima" userId="afbdb2a7827722fd" providerId="LiveId" clId="{DDDA2CAB-7CB7-416A-B1E4-2703D5F1C26F}" dt="2020-05-10T22:17:01.344" v="820" actId="20577"/>
        <pc:sldMkLst>
          <pc:docMk/>
          <pc:sldMk cId="3676248412" sldId="552"/>
        </pc:sldMkLst>
        <pc:spChg chg="mod">
          <ac:chgData name="Phyllipe Lima" userId="afbdb2a7827722fd" providerId="LiveId" clId="{DDDA2CAB-7CB7-416A-B1E4-2703D5F1C26F}" dt="2020-05-10T22:11:44.086" v="99" actId="1076"/>
          <ac:spMkLst>
            <pc:docMk/>
            <pc:sldMk cId="3676248412" sldId="552"/>
            <ac:spMk id="3" creationId="{8C36547B-A1D1-7B48-82FE-1FA2FC2E137F}"/>
          </ac:spMkLst>
        </pc:spChg>
        <pc:spChg chg="mod">
          <ac:chgData name="Phyllipe Lima" userId="afbdb2a7827722fd" providerId="LiveId" clId="{DDDA2CAB-7CB7-416A-B1E4-2703D5F1C26F}" dt="2020-05-10T22:11:44.086" v="99" actId="1076"/>
          <ac:spMkLst>
            <pc:docMk/>
            <pc:sldMk cId="3676248412" sldId="552"/>
            <ac:spMk id="4" creationId="{3DACA89E-AE68-9540-AF85-9B3B638F5154}"/>
          </ac:spMkLst>
        </pc:spChg>
        <pc:spChg chg="mod">
          <ac:chgData name="Phyllipe Lima" userId="afbdb2a7827722fd" providerId="LiveId" clId="{DDDA2CAB-7CB7-416A-B1E4-2703D5F1C26F}" dt="2020-05-10T22:11:44.086" v="99" actId="1076"/>
          <ac:spMkLst>
            <pc:docMk/>
            <pc:sldMk cId="3676248412" sldId="552"/>
            <ac:spMk id="10" creationId="{B785DF7A-D2E3-8C4B-9BA1-F70F555F04A8}"/>
          </ac:spMkLst>
        </pc:spChg>
        <pc:spChg chg="mod">
          <ac:chgData name="Phyllipe Lima" userId="afbdb2a7827722fd" providerId="LiveId" clId="{DDDA2CAB-7CB7-416A-B1E4-2703D5F1C26F}" dt="2020-05-10T22:11:44.086" v="99" actId="1076"/>
          <ac:spMkLst>
            <pc:docMk/>
            <pc:sldMk cId="3676248412" sldId="552"/>
            <ac:spMk id="11" creationId="{77DAC3E1-76EE-9846-AF83-C227FF19C083}"/>
          </ac:spMkLst>
        </pc:spChg>
        <pc:spChg chg="mod">
          <ac:chgData name="Phyllipe Lima" userId="afbdb2a7827722fd" providerId="LiveId" clId="{DDDA2CAB-7CB7-416A-B1E4-2703D5F1C26F}" dt="2020-05-10T22:11:44.086" v="99" actId="1076"/>
          <ac:spMkLst>
            <pc:docMk/>
            <pc:sldMk cId="3676248412" sldId="552"/>
            <ac:spMk id="12" creationId="{A60E63A3-AED8-C04A-9E0C-025DC19DECB5}"/>
          </ac:spMkLst>
        </pc:spChg>
        <pc:spChg chg="mod">
          <ac:chgData name="Phyllipe Lima" userId="afbdb2a7827722fd" providerId="LiveId" clId="{DDDA2CAB-7CB7-416A-B1E4-2703D5F1C26F}" dt="2020-05-10T22:11:44.086" v="99" actId="1076"/>
          <ac:spMkLst>
            <pc:docMk/>
            <pc:sldMk cId="3676248412" sldId="552"/>
            <ac:spMk id="13" creationId="{A736F568-A9EA-1941-9816-26213134AFD6}"/>
          </ac:spMkLst>
        </pc:spChg>
        <pc:spChg chg="mod">
          <ac:chgData name="Phyllipe Lima" userId="afbdb2a7827722fd" providerId="LiveId" clId="{DDDA2CAB-7CB7-416A-B1E4-2703D5F1C26F}" dt="2020-05-10T22:11:44.086" v="99" actId="1076"/>
          <ac:spMkLst>
            <pc:docMk/>
            <pc:sldMk cId="3676248412" sldId="552"/>
            <ac:spMk id="17" creationId="{011241F5-B50D-FA40-B252-B896E3B5BC29}"/>
          </ac:spMkLst>
        </pc:spChg>
        <pc:spChg chg="mod">
          <ac:chgData name="Phyllipe Lima" userId="afbdb2a7827722fd" providerId="LiveId" clId="{DDDA2CAB-7CB7-416A-B1E4-2703D5F1C26F}" dt="2020-05-10T22:11:44.086" v="99" actId="1076"/>
          <ac:spMkLst>
            <pc:docMk/>
            <pc:sldMk cId="3676248412" sldId="552"/>
            <ac:spMk id="19" creationId="{A7960879-F3C5-8141-9999-669B59259A10}"/>
          </ac:spMkLst>
        </pc:spChg>
        <pc:spChg chg="add mod">
          <ac:chgData name="Phyllipe Lima" userId="afbdb2a7827722fd" providerId="LiveId" clId="{DDDA2CAB-7CB7-416A-B1E4-2703D5F1C26F}" dt="2020-05-10T22:17:01.344" v="820" actId="20577"/>
          <ac:spMkLst>
            <pc:docMk/>
            <pc:sldMk cId="3676248412" sldId="552"/>
            <ac:spMk id="20" creationId="{E7348EF6-F717-4B64-81C8-C8EE326948A3}"/>
          </ac:spMkLst>
        </pc:spChg>
        <pc:spChg chg="mod">
          <ac:chgData name="Phyllipe Lima" userId="afbdb2a7827722fd" providerId="LiveId" clId="{DDDA2CAB-7CB7-416A-B1E4-2703D5F1C26F}" dt="2020-05-10T22:11:44.086" v="99" actId="1076"/>
          <ac:spMkLst>
            <pc:docMk/>
            <pc:sldMk cId="3676248412" sldId="552"/>
            <ac:spMk id="24" creationId="{B91694D5-D990-1941-B409-5034E41D9951}"/>
          </ac:spMkLst>
        </pc:spChg>
        <pc:cxnChg chg="mod">
          <ac:chgData name="Phyllipe Lima" userId="afbdb2a7827722fd" providerId="LiveId" clId="{DDDA2CAB-7CB7-416A-B1E4-2703D5F1C26F}" dt="2020-05-10T22:11:44.086" v="99" actId="1076"/>
          <ac:cxnSpMkLst>
            <pc:docMk/>
            <pc:sldMk cId="3676248412" sldId="552"/>
            <ac:cxnSpMk id="15" creationId="{8767DFE1-2987-434A-AEA7-6719640A30D7}"/>
          </ac:cxnSpMkLst>
        </pc:cxnChg>
        <pc:cxnChg chg="mod">
          <ac:chgData name="Phyllipe Lima" userId="afbdb2a7827722fd" providerId="LiveId" clId="{DDDA2CAB-7CB7-416A-B1E4-2703D5F1C26F}" dt="2020-05-10T22:11:44.086" v="99" actId="1076"/>
          <ac:cxnSpMkLst>
            <pc:docMk/>
            <pc:sldMk cId="3676248412" sldId="552"/>
            <ac:cxnSpMk id="18" creationId="{FB31801B-89EE-F145-A719-D4F9D890DA80}"/>
          </ac:cxnSpMkLst>
        </pc:cxnChg>
        <pc:cxnChg chg="mod">
          <ac:chgData name="Phyllipe Lima" userId="afbdb2a7827722fd" providerId="LiveId" clId="{DDDA2CAB-7CB7-416A-B1E4-2703D5F1C26F}" dt="2020-05-10T22:11:44.086" v="99" actId="1076"/>
          <ac:cxnSpMkLst>
            <pc:docMk/>
            <pc:sldMk cId="3676248412" sldId="552"/>
            <ac:cxnSpMk id="21" creationId="{7AC7B7B0-D560-5E49-8B2C-07DFD2E10C12}"/>
          </ac:cxnSpMkLst>
        </pc:cxnChg>
      </pc:sldChg>
      <pc:sldChg chg="add">
        <pc:chgData name="Phyllipe Lima" userId="afbdb2a7827722fd" providerId="LiveId" clId="{DDDA2CAB-7CB7-416A-B1E4-2703D5F1C26F}" dt="2020-05-10T21:55:47.108" v="97"/>
        <pc:sldMkLst>
          <pc:docMk/>
          <pc:sldMk cId="2998249231" sldId="553"/>
        </pc:sldMkLst>
      </pc:sldChg>
      <pc:sldChg chg="modSp add mod modAnim">
        <pc:chgData name="Phyllipe Lima" userId="afbdb2a7827722fd" providerId="LiveId" clId="{DDDA2CAB-7CB7-416A-B1E4-2703D5F1C26F}" dt="2020-05-10T22:21:47.748" v="827" actId="20577"/>
        <pc:sldMkLst>
          <pc:docMk/>
          <pc:sldMk cId="3483138697" sldId="554"/>
        </pc:sldMkLst>
        <pc:spChg chg="mod">
          <ac:chgData name="Phyllipe Lima" userId="afbdb2a7827722fd" providerId="LiveId" clId="{DDDA2CAB-7CB7-416A-B1E4-2703D5F1C26F}" dt="2020-05-10T22:13:52.968" v="533" actId="20577"/>
          <ac:spMkLst>
            <pc:docMk/>
            <pc:sldMk cId="3483138697" sldId="554"/>
            <ac:spMk id="2" creationId="{00000000-0000-0000-0000-000000000000}"/>
          </ac:spMkLst>
        </pc:spChg>
        <pc:spChg chg="mod">
          <ac:chgData name="Phyllipe Lima" userId="afbdb2a7827722fd" providerId="LiveId" clId="{DDDA2CAB-7CB7-416A-B1E4-2703D5F1C26F}" dt="2020-05-10T22:14:56.121" v="779" actId="20577"/>
          <ac:spMkLst>
            <pc:docMk/>
            <pc:sldMk cId="3483138697" sldId="554"/>
            <ac:spMk id="4" creationId="{3DACA89E-AE68-9540-AF85-9B3B638F5154}"/>
          </ac:spMkLst>
        </pc:spChg>
        <pc:spChg chg="mod">
          <ac:chgData name="Phyllipe Lima" userId="afbdb2a7827722fd" providerId="LiveId" clId="{DDDA2CAB-7CB7-416A-B1E4-2703D5F1C26F}" dt="2020-05-10T22:15:39.052" v="807" actId="1076"/>
          <ac:spMkLst>
            <pc:docMk/>
            <pc:sldMk cId="3483138697" sldId="554"/>
            <ac:spMk id="11" creationId="{77DAC3E1-76EE-9846-AF83-C227FF19C083}"/>
          </ac:spMkLst>
        </pc:spChg>
        <pc:spChg chg="mod">
          <ac:chgData name="Phyllipe Lima" userId="afbdb2a7827722fd" providerId="LiveId" clId="{DDDA2CAB-7CB7-416A-B1E4-2703D5F1C26F}" dt="2020-05-10T22:16:13.112" v="819" actId="20577"/>
          <ac:spMkLst>
            <pc:docMk/>
            <pc:sldMk cId="3483138697" sldId="554"/>
            <ac:spMk id="13" creationId="{A736F568-A9EA-1941-9816-26213134AFD6}"/>
          </ac:spMkLst>
        </pc:spChg>
        <pc:spChg chg="mod">
          <ac:chgData name="Phyllipe Lima" userId="afbdb2a7827722fd" providerId="LiveId" clId="{DDDA2CAB-7CB7-416A-B1E4-2703D5F1C26F}" dt="2020-05-10T22:21:47.748" v="827" actId="20577"/>
          <ac:spMkLst>
            <pc:docMk/>
            <pc:sldMk cId="3483138697" sldId="554"/>
            <ac:spMk id="20" creationId="{E7348EF6-F717-4B64-81C8-C8EE326948A3}"/>
          </ac:spMkLst>
        </pc:spChg>
        <pc:cxnChg chg="mod">
          <ac:chgData name="Phyllipe Lima" userId="afbdb2a7827722fd" providerId="LiveId" clId="{DDDA2CAB-7CB7-416A-B1E4-2703D5F1C26F}" dt="2020-05-10T22:15:25.602" v="804"/>
          <ac:cxnSpMkLst>
            <pc:docMk/>
            <pc:sldMk cId="3483138697" sldId="554"/>
            <ac:cxnSpMk id="15" creationId="{8767DFE1-2987-434A-AEA7-6719640A30D7}"/>
          </ac:cxnSpMkLst>
        </pc:cxnChg>
        <pc:cxnChg chg="mod">
          <ac:chgData name="Phyllipe Lima" userId="afbdb2a7827722fd" providerId="LiveId" clId="{DDDA2CAB-7CB7-416A-B1E4-2703D5F1C26F}" dt="2020-05-10T22:15:32.954" v="805"/>
          <ac:cxnSpMkLst>
            <pc:docMk/>
            <pc:sldMk cId="3483138697" sldId="554"/>
            <ac:cxnSpMk id="18" creationId="{FB31801B-89EE-F145-A719-D4F9D890DA80}"/>
          </ac:cxnSpMkLst>
        </pc:cxnChg>
        <pc:cxnChg chg="mod">
          <ac:chgData name="Phyllipe Lima" userId="afbdb2a7827722fd" providerId="LiveId" clId="{DDDA2CAB-7CB7-416A-B1E4-2703D5F1C26F}" dt="2020-05-10T22:14:51.012" v="767" actId="14100"/>
          <ac:cxnSpMkLst>
            <pc:docMk/>
            <pc:sldMk cId="3483138697" sldId="554"/>
            <ac:cxnSpMk id="21" creationId="{7AC7B7B0-D560-5E49-8B2C-07DFD2E10C12}"/>
          </ac:cxnSpMkLst>
        </pc:cxnChg>
      </pc:sldChg>
      <pc:sldChg chg="addSp delSp modSp add mod delAnim modAnim">
        <pc:chgData name="Phyllipe Lima" userId="afbdb2a7827722fd" providerId="LiveId" clId="{DDDA2CAB-7CB7-416A-B1E4-2703D5F1C26F}" dt="2020-05-10T22:39:04.722" v="1141" actId="20577"/>
        <pc:sldMkLst>
          <pc:docMk/>
          <pc:sldMk cId="1760826423" sldId="555"/>
        </pc:sldMkLst>
        <pc:spChg chg="del">
          <ac:chgData name="Phyllipe Lima" userId="afbdb2a7827722fd" providerId="LiveId" clId="{DDDA2CAB-7CB7-416A-B1E4-2703D5F1C26F}" dt="2020-05-10T22:33:32.917" v="844" actId="478"/>
          <ac:spMkLst>
            <pc:docMk/>
            <pc:sldMk cId="1760826423" sldId="555"/>
            <ac:spMk id="2" creationId="{00000000-0000-0000-0000-000000000000}"/>
          </ac:spMkLst>
        </pc:spChg>
        <pc:spChg chg="del">
          <ac:chgData name="Phyllipe Lima" userId="afbdb2a7827722fd" providerId="LiveId" clId="{DDDA2CAB-7CB7-416A-B1E4-2703D5F1C26F}" dt="2020-05-10T22:22:09.603" v="839" actId="478"/>
          <ac:spMkLst>
            <pc:docMk/>
            <pc:sldMk cId="1760826423" sldId="555"/>
            <ac:spMk id="3" creationId="{8C36547B-A1D1-7B48-82FE-1FA2FC2E137F}"/>
          </ac:spMkLst>
        </pc:spChg>
        <pc:spChg chg="del">
          <ac:chgData name="Phyllipe Lima" userId="afbdb2a7827722fd" providerId="LiveId" clId="{DDDA2CAB-7CB7-416A-B1E4-2703D5F1C26F}" dt="2020-05-10T22:22:12.386" v="842" actId="478"/>
          <ac:spMkLst>
            <pc:docMk/>
            <pc:sldMk cId="1760826423" sldId="555"/>
            <ac:spMk id="4" creationId="{3DACA89E-AE68-9540-AF85-9B3B638F5154}"/>
          </ac:spMkLst>
        </pc:spChg>
        <pc:spChg chg="del">
          <ac:chgData name="Phyllipe Lima" userId="afbdb2a7827722fd" providerId="LiveId" clId="{DDDA2CAB-7CB7-416A-B1E4-2703D5F1C26F}" dt="2020-05-10T22:22:02.927" v="832" actId="478"/>
          <ac:spMkLst>
            <pc:docMk/>
            <pc:sldMk cId="1760826423" sldId="555"/>
            <ac:spMk id="10" creationId="{B785DF7A-D2E3-8C4B-9BA1-F70F555F04A8}"/>
          </ac:spMkLst>
        </pc:spChg>
        <pc:spChg chg="del">
          <ac:chgData name="Phyllipe Lima" userId="afbdb2a7827722fd" providerId="LiveId" clId="{DDDA2CAB-7CB7-416A-B1E4-2703D5F1C26F}" dt="2020-05-10T22:22:04.617" v="834" actId="478"/>
          <ac:spMkLst>
            <pc:docMk/>
            <pc:sldMk cId="1760826423" sldId="555"/>
            <ac:spMk id="11" creationId="{77DAC3E1-76EE-9846-AF83-C227FF19C083}"/>
          </ac:spMkLst>
        </pc:spChg>
        <pc:spChg chg="del">
          <ac:chgData name="Phyllipe Lima" userId="afbdb2a7827722fd" providerId="LiveId" clId="{DDDA2CAB-7CB7-416A-B1E4-2703D5F1C26F}" dt="2020-05-10T22:22:02.055" v="831" actId="478"/>
          <ac:spMkLst>
            <pc:docMk/>
            <pc:sldMk cId="1760826423" sldId="555"/>
            <ac:spMk id="12" creationId="{A60E63A3-AED8-C04A-9E0C-025DC19DECB5}"/>
          </ac:spMkLst>
        </pc:spChg>
        <pc:spChg chg="del">
          <ac:chgData name="Phyllipe Lima" userId="afbdb2a7827722fd" providerId="LiveId" clId="{DDDA2CAB-7CB7-416A-B1E4-2703D5F1C26F}" dt="2020-05-10T22:22:06.921" v="836" actId="478"/>
          <ac:spMkLst>
            <pc:docMk/>
            <pc:sldMk cId="1760826423" sldId="555"/>
            <ac:spMk id="13" creationId="{A736F568-A9EA-1941-9816-26213134AFD6}"/>
          </ac:spMkLst>
        </pc:spChg>
        <pc:spChg chg="add del mod">
          <ac:chgData name="Phyllipe Lima" userId="afbdb2a7827722fd" providerId="LiveId" clId="{DDDA2CAB-7CB7-416A-B1E4-2703D5F1C26F}" dt="2020-05-10T22:22:01.398" v="830" actId="478"/>
          <ac:spMkLst>
            <pc:docMk/>
            <pc:sldMk cId="1760826423" sldId="555"/>
            <ac:spMk id="14" creationId="{D35392B2-FA8F-45CF-889D-193A577A8613}"/>
          </ac:spMkLst>
        </pc:spChg>
        <pc:spChg chg="del">
          <ac:chgData name="Phyllipe Lima" userId="afbdb2a7827722fd" providerId="LiveId" clId="{DDDA2CAB-7CB7-416A-B1E4-2703D5F1C26F}" dt="2020-05-10T22:22:05.899" v="835" actId="478"/>
          <ac:spMkLst>
            <pc:docMk/>
            <pc:sldMk cId="1760826423" sldId="555"/>
            <ac:spMk id="17" creationId="{011241F5-B50D-FA40-B252-B896E3B5BC29}"/>
          </ac:spMkLst>
        </pc:spChg>
        <pc:spChg chg="del">
          <ac:chgData name="Phyllipe Lima" userId="afbdb2a7827722fd" providerId="LiveId" clId="{DDDA2CAB-7CB7-416A-B1E4-2703D5F1C26F}" dt="2020-05-10T22:22:11.321" v="841" actId="478"/>
          <ac:spMkLst>
            <pc:docMk/>
            <pc:sldMk cId="1760826423" sldId="555"/>
            <ac:spMk id="19" creationId="{A7960879-F3C5-8141-9999-669B59259A10}"/>
          </ac:spMkLst>
        </pc:spChg>
        <pc:spChg chg="del">
          <ac:chgData name="Phyllipe Lima" userId="afbdb2a7827722fd" providerId="LiveId" clId="{DDDA2CAB-7CB7-416A-B1E4-2703D5F1C26F}" dt="2020-05-10T22:21:59.399" v="829" actId="478"/>
          <ac:spMkLst>
            <pc:docMk/>
            <pc:sldMk cId="1760826423" sldId="555"/>
            <ac:spMk id="20" creationId="{E7348EF6-F717-4B64-81C8-C8EE326948A3}"/>
          </ac:spMkLst>
        </pc:spChg>
        <pc:spChg chg="add del mod">
          <ac:chgData name="Phyllipe Lima" userId="afbdb2a7827722fd" providerId="LiveId" clId="{DDDA2CAB-7CB7-416A-B1E4-2703D5F1C26F}" dt="2020-05-10T22:33:35.062" v="845" actId="478"/>
          <ac:spMkLst>
            <pc:docMk/>
            <pc:sldMk cId="1760826423" sldId="555"/>
            <ac:spMk id="23" creationId="{9120C6A9-4923-40F9-AF95-54A7ABDA9B6A}"/>
          </ac:spMkLst>
        </pc:spChg>
        <pc:spChg chg="del">
          <ac:chgData name="Phyllipe Lima" userId="afbdb2a7827722fd" providerId="LiveId" clId="{DDDA2CAB-7CB7-416A-B1E4-2703D5F1C26F}" dt="2020-05-10T22:22:08.110" v="837" actId="478"/>
          <ac:spMkLst>
            <pc:docMk/>
            <pc:sldMk cId="1760826423" sldId="555"/>
            <ac:spMk id="24" creationId="{B91694D5-D990-1941-B409-5034E41D9951}"/>
          </ac:spMkLst>
        </pc:spChg>
        <pc:spChg chg="add mod">
          <ac:chgData name="Phyllipe Lima" userId="afbdb2a7827722fd" providerId="LiveId" clId="{DDDA2CAB-7CB7-416A-B1E4-2703D5F1C26F}" dt="2020-05-10T22:39:04.722" v="1141" actId="20577"/>
          <ac:spMkLst>
            <pc:docMk/>
            <pc:sldMk cId="1760826423" sldId="555"/>
            <ac:spMk id="25" creationId="{CDB0EA0B-36FA-44AA-8F8E-15CBA45E67A6}"/>
          </ac:spMkLst>
        </pc:spChg>
        <pc:picChg chg="add del mod modCrop">
          <ac:chgData name="Phyllipe Lima" userId="afbdb2a7827722fd" providerId="LiveId" clId="{DDDA2CAB-7CB7-416A-B1E4-2703D5F1C26F}" dt="2020-05-10T22:34:56.997" v="873" actId="478"/>
          <ac:picMkLst>
            <pc:docMk/>
            <pc:sldMk cId="1760826423" sldId="555"/>
            <ac:picMk id="16" creationId="{402EF7B6-976E-4816-89CB-BA3462CF7A26}"/>
          </ac:picMkLst>
        </pc:picChg>
        <pc:picChg chg="add del mod">
          <ac:chgData name="Phyllipe Lima" userId="afbdb2a7827722fd" providerId="LiveId" clId="{DDDA2CAB-7CB7-416A-B1E4-2703D5F1C26F}" dt="2020-05-10T22:35:15.203" v="876" actId="478"/>
          <ac:picMkLst>
            <pc:docMk/>
            <pc:sldMk cId="1760826423" sldId="555"/>
            <ac:picMk id="26" creationId="{B077E885-C7C3-450E-9D42-EA6DE4DB85AA}"/>
          </ac:picMkLst>
        </pc:picChg>
        <pc:picChg chg="add mod modCrop">
          <ac:chgData name="Phyllipe Lima" userId="afbdb2a7827722fd" providerId="LiveId" clId="{DDDA2CAB-7CB7-416A-B1E4-2703D5F1C26F}" dt="2020-05-10T22:35:27.970" v="880" actId="1076"/>
          <ac:picMkLst>
            <pc:docMk/>
            <pc:sldMk cId="1760826423" sldId="555"/>
            <ac:picMk id="27" creationId="{D7EE8566-D4EA-4BC9-BD9F-814A3D5EF5BA}"/>
          </ac:picMkLst>
        </pc:picChg>
        <pc:cxnChg chg="del mod">
          <ac:chgData name="Phyllipe Lima" userId="afbdb2a7827722fd" providerId="LiveId" clId="{DDDA2CAB-7CB7-416A-B1E4-2703D5F1C26F}" dt="2020-05-10T22:22:03.438" v="833" actId="478"/>
          <ac:cxnSpMkLst>
            <pc:docMk/>
            <pc:sldMk cId="1760826423" sldId="555"/>
            <ac:cxnSpMk id="15" creationId="{8767DFE1-2987-434A-AEA7-6719640A30D7}"/>
          </ac:cxnSpMkLst>
        </pc:cxnChg>
        <pc:cxnChg chg="del mod">
          <ac:chgData name="Phyllipe Lima" userId="afbdb2a7827722fd" providerId="LiveId" clId="{DDDA2CAB-7CB7-416A-B1E4-2703D5F1C26F}" dt="2020-05-10T22:22:08.681" v="838" actId="478"/>
          <ac:cxnSpMkLst>
            <pc:docMk/>
            <pc:sldMk cId="1760826423" sldId="555"/>
            <ac:cxnSpMk id="18" creationId="{FB31801B-89EE-F145-A719-D4F9D890DA80}"/>
          </ac:cxnSpMkLst>
        </pc:cxnChg>
        <pc:cxnChg chg="del mod">
          <ac:chgData name="Phyllipe Lima" userId="afbdb2a7827722fd" providerId="LiveId" clId="{DDDA2CAB-7CB7-416A-B1E4-2703D5F1C26F}" dt="2020-05-10T22:22:10.278" v="840" actId="478"/>
          <ac:cxnSpMkLst>
            <pc:docMk/>
            <pc:sldMk cId="1760826423" sldId="555"/>
            <ac:cxnSpMk id="21" creationId="{7AC7B7B0-D560-5E49-8B2C-07DFD2E10C12}"/>
          </ac:cxnSpMkLst>
        </pc:cxnChg>
      </pc:sldChg>
      <pc:sldChg chg="modSp add mod modAnim">
        <pc:chgData name="Phyllipe Lima" userId="afbdb2a7827722fd" providerId="LiveId" clId="{DDDA2CAB-7CB7-416A-B1E4-2703D5F1C26F}" dt="2020-05-10T22:43:54.568" v="1456" actId="14100"/>
        <pc:sldMkLst>
          <pc:docMk/>
          <pc:sldMk cId="93762816" sldId="556"/>
        </pc:sldMkLst>
        <pc:spChg chg="mod">
          <ac:chgData name="Phyllipe Lima" userId="afbdb2a7827722fd" providerId="LiveId" clId="{DDDA2CAB-7CB7-416A-B1E4-2703D5F1C26F}" dt="2020-05-10T22:43:54.568" v="1456" actId="14100"/>
          <ac:spMkLst>
            <pc:docMk/>
            <pc:sldMk cId="93762816" sldId="556"/>
            <ac:spMk id="25" creationId="{CDB0EA0B-36FA-44AA-8F8E-15CBA45E67A6}"/>
          </ac:spMkLst>
        </pc:spChg>
        <pc:picChg chg="mod">
          <ac:chgData name="Phyllipe Lima" userId="afbdb2a7827722fd" providerId="LiveId" clId="{DDDA2CAB-7CB7-416A-B1E4-2703D5F1C26F}" dt="2020-05-10T22:43:05.130" v="1397" actId="1076"/>
          <ac:picMkLst>
            <pc:docMk/>
            <pc:sldMk cId="93762816" sldId="556"/>
            <ac:picMk id="7" creationId="{9CB328E3-8806-47F5-A0EB-1D7FDF40F5A3}"/>
          </ac:picMkLst>
        </pc:picChg>
        <pc:picChg chg="mod ord">
          <ac:chgData name="Phyllipe Lima" userId="afbdb2a7827722fd" providerId="LiveId" clId="{DDDA2CAB-7CB7-416A-B1E4-2703D5F1C26F}" dt="2020-05-10T22:43:27.489" v="1399" actId="1076"/>
          <ac:picMkLst>
            <pc:docMk/>
            <pc:sldMk cId="93762816" sldId="556"/>
            <ac:picMk id="27" creationId="{D7EE8566-D4EA-4BC9-BD9F-814A3D5EF5BA}"/>
          </ac:picMkLst>
        </pc:picChg>
      </pc:sldChg>
      <pc:sldChg chg="addSp delSp modSp add mod modAnim">
        <pc:chgData name="Phyllipe Lima" userId="afbdb2a7827722fd" providerId="LiveId" clId="{DDDA2CAB-7CB7-416A-B1E4-2703D5F1C26F}" dt="2020-05-10T22:50:13.517" v="2221" actId="1582"/>
        <pc:sldMkLst>
          <pc:docMk/>
          <pc:sldMk cId="3726448559" sldId="557"/>
        </pc:sldMkLst>
        <pc:spChg chg="add mod">
          <ac:chgData name="Phyllipe Lima" userId="afbdb2a7827722fd" providerId="LiveId" clId="{DDDA2CAB-7CB7-416A-B1E4-2703D5F1C26F}" dt="2020-05-10T22:50:13.517" v="2221" actId="1582"/>
          <ac:spMkLst>
            <pc:docMk/>
            <pc:sldMk cId="3726448559" sldId="557"/>
            <ac:spMk id="3" creationId="{282A05FE-EA49-4BD2-8B1E-7F2A36D3EA27}"/>
          </ac:spMkLst>
        </pc:spChg>
        <pc:spChg chg="mod">
          <ac:chgData name="Phyllipe Lima" userId="afbdb2a7827722fd" providerId="LiveId" clId="{DDDA2CAB-7CB7-416A-B1E4-2703D5F1C26F}" dt="2020-05-10T22:49:21.810" v="2213" actId="20577"/>
          <ac:spMkLst>
            <pc:docMk/>
            <pc:sldMk cId="3726448559" sldId="557"/>
            <ac:spMk id="25" creationId="{CDB0EA0B-36FA-44AA-8F8E-15CBA45E67A6}"/>
          </ac:spMkLst>
        </pc:spChg>
        <pc:picChg chg="add mod">
          <ac:chgData name="Phyllipe Lima" userId="afbdb2a7827722fd" providerId="LiveId" clId="{DDDA2CAB-7CB7-416A-B1E4-2703D5F1C26F}" dt="2020-05-10T22:49:43.725" v="2217" actId="1076"/>
          <ac:picMkLst>
            <pc:docMk/>
            <pc:sldMk cId="3726448559" sldId="557"/>
            <ac:picMk id="2" creationId="{8A12E0A2-1761-4B53-80E1-00DED655C1A1}"/>
          </ac:picMkLst>
        </pc:picChg>
        <pc:picChg chg="del">
          <ac:chgData name="Phyllipe Lima" userId="afbdb2a7827722fd" providerId="LiveId" clId="{DDDA2CAB-7CB7-416A-B1E4-2703D5F1C26F}" dt="2020-05-10T22:44:35.600" v="1458" actId="478"/>
          <ac:picMkLst>
            <pc:docMk/>
            <pc:sldMk cId="3726448559" sldId="557"/>
            <ac:picMk id="27" creationId="{D7EE8566-D4EA-4BC9-BD9F-814A3D5EF5BA}"/>
          </ac:picMkLst>
        </pc:picChg>
      </pc:sldChg>
      <pc:sldChg chg="addSp delSp modSp add mod modAnim">
        <pc:chgData name="Phyllipe Lima" userId="afbdb2a7827722fd" providerId="LiveId" clId="{DDDA2CAB-7CB7-416A-B1E4-2703D5F1C26F}" dt="2020-05-10T22:51:23.047" v="2329" actId="1076"/>
        <pc:sldMkLst>
          <pc:docMk/>
          <pc:sldMk cId="2501985779" sldId="558"/>
        </pc:sldMkLst>
        <pc:spChg chg="del">
          <ac:chgData name="Phyllipe Lima" userId="afbdb2a7827722fd" providerId="LiveId" clId="{DDDA2CAB-7CB7-416A-B1E4-2703D5F1C26F}" dt="2020-05-10T22:50:40.201" v="2287" actId="478"/>
          <ac:spMkLst>
            <pc:docMk/>
            <pc:sldMk cId="2501985779" sldId="558"/>
            <ac:spMk id="3" creationId="{282A05FE-EA49-4BD2-8B1E-7F2A36D3EA27}"/>
          </ac:spMkLst>
        </pc:spChg>
        <pc:spChg chg="mod">
          <ac:chgData name="Phyllipe Lima" userId="afbdb2a7827722fd" providerId="LiveId" clId="{DDDA2CAB-7CB7-416A-B1E4-2703D5F1C26F}" dt="2020-05-10T22:50:47.920" v="2326" actId="20577"/>
          <ac:spMkLst>
            <pc:docMk/>
            <pc:sldMk cId="2501985779" sldId="558"/>
            <ac:spMk id="25" creationId="{CDB0EA0B-36FA-44AA-8F8E-15CBA45E67A6}"/>
          </ac:spMkLst>
        </pc:spChg>
        <pc:picChg chg="del">
          <ac:chgData name="Phyllipe Lima" userId="afbdb2a7827722fd" providerId="LiveId" clId="{DDDA2CAB-7CB7-416A-B1E4-2703D5F1C26F}" dt="2020-05-10T22:50:37.711" v="2286" actId="478"/>
          <ac:picMkLst>
            <pc:docMk/>
            <pc:sldMk cId="2501985779" sldId="558"/>
            <ac:picMk id="2" creationId="{8A12E0A2-1761-4B53-80E1-00DED655C1A1}"/>
          </ac:picMkLst>
        </pc:picChg>
        <pc:picChg chg="add mod">
          <ac:chgData name="Phyllipe Lima" userId="afbdb2a7827722fd" providerId="LiveId" clId="{DDDA2CAB-7CB7-416A-B1E4-2703D5F1C26F}" dt="2020-05-10T22:51:23.047" v="2329" actId="1076"/>
          <ac:picMkLst>
            <pc:docMk/>
            <pc:sldMk cId="2501985779" sldId="558"/>
            <ac:picMk id="4" creationId="{1505D7F7-FFDF-4B00-8123-931D31995291}"/>
          </ac:picMkLst>
        </pc:picChg>
      </pc:sldChg>
      <pc:sldChg chg="addSp delSp modSp add mod modAnim">
        <pc:chgData name="Phyllipe Lima" userId="afbdb2a7827722fd" providerId="LiveId" clId="{DDDA2CAB-7CB7-416A-B1E4-2703D5F1C26F}" dt="2020-05-10T23:24:31.375" v="2935" actId="732"/>
        <pc:sldMkLst>
          <pc:docMk/>
          <pc:sldMk cId="3293611981" sldId="559"/>
        </pc:sldMkLst>
        <pc:spChg chg="mod">
          <ac:chgData name="Phyllipe Lima" userId="afbdb2a7827722fd" providerId="LiveId" clId="{DDDA2CAB-7CB7-416A-B1E4-2703D5F1C26F}" dt="2020-05-10T23:22:43.195" v="2928" actId="113"/>
          <ac:spMkLst>
            <pc:docMk/>
            <pc:sldMk cId="3293611981" sldId="559"/>
            <ac:spMk id="25" creationId="{CDB0EA0B-36FA-44AA-8F8E-15CBA45E67A6}"/>
          </ac:spMkLst>
        </pc:spChg>
        <pc:picChg chg="add del mod">
          <ac:chgData name="Phyllipe Lima" userId="afbdb2a7827722fd" providerId="LiveId" clId="{DDDA2CAB-7CB7-416A-B1E4-2703D5F1C26F}" dt="2020-05-10T23:21:47.380" v="2800" actId="478"/>
          <ac:picMkLst>
            <pc:docMk/>
            <pc:sldMk cId="3293611981" sldId="559"/>
            <ac:picMk id="2" creationId="{EA169122-708A-40DF-844F-340F3AA9FBBA}"/>
          </ac:picMkLst>
        </pc:picChg>
        <pc:picChg chg="add del">
          <ac:chgData name="Phyllipe Lima" userId="afbdb2a7827722fd" providerId="LiveId" clId="{DDDA2CAB-7CB7-416A-B1E4-2703D5F1C26F}" dt="2020-05-10T23:23:43.649" v="2929" actId="478"/>
          <ac:picMkLst>
            <pc:docMk/>
            <pc:sldMk cId="3293611981" sldId="559"/>
            <ac:picMk id="3" creationId="{F82C5F4C-7788-4130-B4BE-97364FC4A421}"/>
          </ac:picMkLst>
        </pc:picChg>
        <pc:picChg chg="del">
          <ac:chgData name="Phyllipe Lima" userId="afbdb2a7827722fd" providerId="LiveId" clId="{DDDA2CAB-7CB7-416A-B1E4-2703D5F1C26F}" dt="2020-05-10T23:18:27.588" v="2635" actId="478"/>
          <ac:picMkLst>
            <pc:docMk/>
            <pc:sldMk cId="3293611981" sldId="559"/>
            <ac:picMk id="4" creationId="{1505D7F7-FFDF-4B00-8123-931D31995291}"/>
          </ac:picMkLst>
        </pc:picChg>
        <pc:picChg chg="add mod modCrop">
          <ac:chgData name="Phyllipe Lima" userId="afbdb2a7827722fd" providerId="LiveId" clId="{DDDA2CAB-7CB7-416A-B1E4-2703D5F1C26F}" dt="2020-05-10T23:24:31.375" v="2935" actId="732"/>
          <ac:picMkLst>
            <pc:docMk/>
            <pc:sldMk cId="3293611981" sldId="559"/>
            <ac:picMk id="9" creationId="{98C7CFE1-E632-4E9B-A595-089D43B78638}"/>
          </ac:picMkLst>
        </pc:picChg>
        <pc:picChg chg="add mod ord modCrop">
          <ac:chgData name="Phyllipe Lima" userId="afbdb2a7827722fd" providerId="LiveId" clId="{DDDA2CAB-7CB7-416A-B1E4-2703D5F1C26F}" dt="2020-05-10T23:24:20.943" v="2934" actId="732"/>
          <ac:picMkLst>
            <pc:docMk/>
            <pc:sldMk cId="3293611981" sldId="559"/>
            <ac:picMk id="10" creationId="{685DD938-8E05-4ABF-BDB1-2D98879D86C1}"/>
          </ac:picMkLst>
        </pc:picChg>
      </pc:sldChg>
      <pc:sldChg chg="addSp delSp modSp add mod modAnim">
        <pc:chgData name="Phyllipe Lima" userId="afbdb2a7827722fd" providerId="LiveId" clId="{DDDA2CAB-7CB7-416A-B1E4-2703D5F1C26F}" dt="2020-05-10T23:43:47.716" v="3102" actId="1076"/>
        <pc:sldMkLst>
          <pc:docMk/>
          <pc:sldMk cId="3072621476" sldId="560"/>
        </pc:sldMkLst>
        <pc:spChg chg="mod">
          <ac:chgData name="Phyllipe Lima" userId="afbdb2a7827722fd" providerId="LiveId" clId="{DDDA2CAB-7CB7-416A-B1E4-2703D5F1C26F}" dt="2020-05-10T23:37:17.167" v="3095" actId="20577"/>
          <ac:spMkLst>
            <pc:docMk/>
            <pc:sldMk cId="3072621476" sldId="560"/>
            <ac:spMk id="25" creationId="{CDB0EA0B-36FA-44AA-8F8E-15CBA45E67A6}"/>
          </ac:spMkLst>
        </pc:spChg>
        <pc:picChg chg="add mod">
          <ac:chgData name="Phyllipe Lima" userId="afbdb2a7827722fd" providerId="LiveId" clId="{DDDA2CAB-7CB7-416A-B1E4-2703D5F1C26F}" dt="2020-05-10T23:43:16.103" v="3099" actId="1076"/>
          <ac:picMkLst>
            <pc:docMk/>
            <pc:sldMk cId="3072621476" sldId="560"/>
            <ac:picMk id="2" creationId="{A1B0C294-48F5-4F28-BD26-FEC9FFB14998}"/>
          </ac:picMkLst>
        </pc:picChg>
        <pc:picChg chg="add mod">
          <ac:chgData name="Phyllipe Lima" userId="afbdb2a7827722fd" providerId="LiveId" clId="{DDDA2CAB-7CB7-416A-B1E4-2703D5F1C26F}" dt="2020-05-10T23:43:47.716" v="3102" actId="1076"/>
          <ac:picMkLst>
            <pc:docMk/>
            <pc:sldMk cId="3072621476" sldId="560"/>
            <ac:picMk id="3" creationId="{C1451DE0-2706-4BFC-9E9A-8F63906066A1}"/>
          </ac:picMkLst>
        </pc:picChg>
        <pc:picChg chg="del mod">
          <ac:chgData name="Phyllipe Lima" userId="afbdb2a7827722fd" providerId="LiveId" clId="{DDDA2CAB-7CB7-416A-B1E4-2703D5F1C26F}" dt="2020-05-10T23:43:44.857" v="3100" actId="478"/>
          <ac:picMkLst>
            <pc:docMk/>
            <pc:sldMk cId="3072621476" sldId="560"/>
            <ac:picMk id="9" creationId="{98C7CFE1-E632-4E9B-A595-089D43B78638}"/>
          </ac:picMkLst>
        </pc:picChg>
        <pc:picChg chg="del">
          <ac:chgData name="Phyllipe Lima" userId="afbdb2a7827722fd" providerId="LiveId" clId="{DDDA2CAB-7CB7-416A-B1E4-2703D5F1C26F}" dt="2020-05-10T23:43:12.943" v="3097" actId="478"/>
          <ac:picMkLst>
            <pc:docMk/>
            <pc:sldMk cId="3072621476" sldId="560"/>
            <ac:picMk id="10" creationId="{685DD938-8E05-4ABF-BDB1-2D98879D86C1}"/>
          </ac:picMkLst>
        </pc:picChg>
      </pc:sldChg>
      <pc:sldChg chg="addSp delSp modSp add mod modAnim">
        <pc:chgData name="Phyllipe Lima" userId="afbdb2a7827722fd" providerId="LiveId" clId="{DDDA2CAB-7CB7-416A-B1E4-2703D5F1C26F}" dt="2020-05-10T23:52:47.861" v="3299" actId="1076"/>
        <pc:sldMkLst>
          <pc:docMk/>
          <pc:sldMk cId="4023842125" sldId="561"/>
        </pc:sldMkLst>
        <pc:spChg chg="mod">
          <ac:chgData name="Phyllipe Lima" userId="afbdb2a7827722fd" providerId="LiveId" clId="{DDDA2CAB-7CB7-416A-B1E4-2703D5F1C26F}" dt="2020-05-10T23:51:19.884" v="3292" actId="20577"/>
          <ac:spMkLst>
            <pc:docMk/>
            <pc:sldMk cId="4023842125" sldId="561"/>
            <ac:spMk id="25" creationId="{CDB0EA0B-36FA-44AA-8F8E-15CBA45E67A6}"/>
          </ac:spMkLst>
        </pc:spChg>
        <pc:picChg chg="mod">
          <ac:chgData name="Phyllipe Lima" userId="afbdb2a7827722fd" providerId="LiveId" clId="{DDDA2CAB-7CB7-416A-B1E4-2703D5F1C26F}" dt="2020-05-10T23:52:47.861" v="3299" actId="1076"/>
          <ac:picMkLst>
            <pc:docMk/>
            <pc:sldMk cId="4023842125" sldId="561"/>
            <ac:picMk id="2" creationId="{A1B0C294-48F5-4F28-BD26-FEC9FFB14998}"/>
          </ac:picMkLst>
        </pc:picChg>
        <pc:picChg chg="del">
          <ac:chgData name="Phyllipe Lima" userId="afbdb2a7827722fd" providerId="LiveId" clId="{DDDA2CAB-7CB7-416A-B1E4-2703D5F1C26F}" dt="2020-05-10T23:51:49.139" v="3293" actId="478"/>
          <ac:picMkLst>
            <pc:docMk/>
            <pc:sldMk cId="4023842125" sldId="561"/>
            <ac:picMk id="3" creationId="{C1451DE0-2706-4BFC-9E9A-8F63906066A1}"/>
          </ac:picMkLst>
        </pc:picChg>
        <pc:picChg chg="add del mod">
          <ac:chgData name="Phyllipe Lima" userId="afbdb2a7827722fd" providerId="LiveId" clId="{DDDA2CAB-7CB7-416A-B1E4-2703D5F1C26F}" dt="2020-05-10T23:52:41.523" v="3296" actId="478"/>
          <ac:picMkLst>
            <pc:docMk/>
            <pc:sldMk cId="4023842125" sldId="561"/>
            <ac:picMk id="4" creationId="{881FD476-D440-4B9A-AA73-0CE44249CD6B}"/>
          </ac:picMkLst>
        </pc:picChg>
        <pc:picChg chg="add mod">
          <ac:chgData name="Phyllipe Lima" userId="afbdb2a7827722fd" providerId="LiveId" clId="{DDDA2CAB-7CB7-416A-B1E4-2703D5F1C26F}" dt="2020-05-10T23:52:45.039" v="3298" actId="1076"/>
          <ac:picMkLst>
            <pc:docMk/>
            <pc:sldMk cId="4023842125" sldId="561"/>
            <ac:picMk id="9" creationId="{7C2CB6A8-97B5-42E2-A394-3E8B7E4D8973}"/>
          </ac:picMkLst>
        </pc:picChg>
      </pc:sldChg>
      <pc:sldChg chg="addSp delSp modSp add mod modAnim">
        <pc:chgData name="Phyllipe Lima" userId="afbdb2a7827722fd" providerId="LiveId" clId="{DDDA2CAB-7CB7-416A-B1E4-2703D5F1C26F}" dt="2020-05-10T23:57:38.766" v="4015" actId="14100"/>
        <pc:sldMkLst>
          <pc:docMk/>
          <pc:sldMk cId="3969730077" sldId="562"/>
        </pc:sldMkLst>
        <pc:spChg chg="add mod">
          <ac:chgData name="Phyllipe Lima" userId="afbdb2a7827722fd" providerId="LiveId" clId="{DDDA2CAB-7CB7-416A-B1E4-2703D5F1C26F}" dt="2020-05-10T23:57:38.766" v="4015" actId="14100"/>
          <ac:spMkLst>
            <pc:docMk/>
            <pc:sldMk cId="3969730077" sldId="562"/>
            <ac:spMk id="10" creationId="{5E252957-9AB6-4A24-95B7-3F5BC8A640BD}"/>
          </ac:spMkLst>
        </pc:spChg>
        <pc:spChg chg="mod">
          <ac:chgData name="Phyllipe Lima" userId="afbdb2a7827722fd" providerId="LiveId" clId="{DDDA2CAB-7CB7-416A-B1E4-2703D5F1C26F}" dt="2020-05-10T23:57:03.723" v="4010" actId="6549"/>
          <ac:spMkLst>
            <pc:docMk/>
            <pc:sldMk cId="3969730077" sldId="562"/>
            <ac:spMk id="25" creationId="{CDB0EA0B-36FA-44AA-8F8E-15CBA45E67A6}"/>
          </ac:spMkLst>
        </pc:spChg>
        <pc:picChg chg="del">
          <ac:chgData name="Phyllipe Lima" userId="afbdb2a7827722fd" providerId="LiveId" clId="{DDDA2CAB-7CB7-416A-B1E4-2703D5F1C26F}" dt="2020-05-10T23:57:01.017" v="4008" actId="478"/>
          <ac:picMkLst>
            <pc:docMk/>
            <pc:sldMk cId="3969730077" sldId="562"/>
            <ac:picMk id="2" creationId="{A1B0C294-48F5-4F28-BD26-FEC9FFB14998}"/>
          </ac:picMkLst>
        </pc:picChg>
        <pc:picChg chg="add mod">
          <ac:chgData name="Phyllipe Lima" userId="afbdb2a7827722fd" providerId="LiveId" clId="{DDDA2CAB-7CB7-416A-B1E4-2703D5F1C26F}" dt="2020-05-10T23:57:29.323" v="4012" actId="1076"/>
          <ac:picMkLst>
            <pc:docMk/>
            <pc:sldMk cId="3969730077" sldId="562"/>
            <ac:picMk id="3" creationId="{7C004F86-0EFC-417B-84F0-5B4202256884}"/>
          </ac:picMkLst>
        </pc:picChg>
        <pc:picChg chg="del">
          <ac:chgData name="Phyllipe Lima" userId="afbdb2a7827722fd" providerId="LiveId" clId="{DDDA2CAB-7CB7-416A-B1E4-2703D5F1C26F}" dt="2020-05-10T23:56:54.138" v="4005" actId="478"/>
          <ac:picMkLst>
            <pc:docMk/>
            <pc:sldMk cId="3969730077" sldId="562"/>
            <ac:picMk id="9" creationId="{7C2CB6A8-97B5-42E2-A394-3E8B7E4D8973}"/>
          </ac:picMkLst>
        </pc:picChg>
      </pc:sldChg>
      <pc:sldChg chg="addSp delSp modSp add mod modAnim">
        <pc:chgData name="Phyllipe Lima" userId="afbdb2a7827722fd" providerId="LiveId" clId="{DDDA2CAB-7CB7-416A-B1E4-2703D5F1C26F}" dt="2020-05-11T00:01:28.591" v="4581" actId="1076"/>
        <pc:sldMkLst>
          <pc:docMk/>
          <pc:sldMk cId="1043911329" sldId="563"/>
        </pc:sldMkLst>
        <pc:spChg chg="del">
          <ac:chgData name="Phyllipe Lima" userId="afbdb2a7827722fd" providerId="LiveId" clId="{DDDA2CAB-7CB7-416A-B1E4-2703D5F1C26F}" dt="2020-05-10T23:58:14.743" v="4068" actId="478"/>
          <ac:spMkLst>
            <pc:docMk/>
            <pc:sldMk cId="1043911329" sldId="563"/>
            <ac:spMk id="10" creationId="{5E252957-9AB6-4A24-95B7-3F5BC8A640BD}"/>
          </ac:spMkLst>
        </pc:spChg>
        <pc:spChg chg="add mod">
          <ac:chgData name="Phyllipe Lima" userId="afbdb2a7827722fd" providerId="LiveId" clId="{DDDA2CAB-7CB7-416A-B1E4-2703D5F1C26F}" dt="2020-05-11T00:01:28.591" v="4581" actId="1076"/>
          <ac:spMkLst>
            <pc:docMk/>
            <pc:sldMk cId="1043911329" sldId="563"/>
            <ac:spMk id="11" creationId="{E68DC615-36E9-47B1-B3B4-C6955F1F162C}"/>
          </ac:spMkLst>
        </pc:spChg>
        <pc:spChg chg="mod">
          <ac:chgData name="Phyllipe Lima" userId="afbdb2a7827722fd" providerId="LiveId" clId="{DDDA2CAB-7CB7-416A-B1E4-2703D5F1C26F}" dt="2020-05-11T00:00:17.454" v="4357" actId="20577"/>
          <ac:spMkLst>
            <pc:docMk/>
            <pc:sldMk cId="1043911329" sldId="563"/>
            <ac:spMk id="25" creationId="{CDB0EA0B-36FA-44AA-8F8E-15CBA45E67A6}"/>
          </ac:spMkLst>
        </pc:spChg>
        <pc:picChg chg="add mod">
          <ac:chgData name="Phyllipe Lima" userId="afbdb2a7827722fd" providerId="LiveId" clId="{DDDA2CAB-7CB7-416A-B1E4-2703D5F1C26F}" dt="2020-05-10T23:58:16.547" v="4069" actId="1076"/>
          <ac:picMkLst>
            <pc:docMk/>
            <pc:sldMk cId="1043911329" sldId="563"/>
            <ac:picMk id="2" creationId="{2DDAE1F3-0FB7-4719-B1D4-DE4FF42E0E94}"/>
          </ac:picMkLst>
        </pc:picChg>
        <pc:picChg chg="del">
          <ac:chgData name="Phyllipe Lima" userId="afbdb2a7827722fd" providerId="LiveId" clId="{DDDA2CAB-7CB7-416A-B1E4-2703D5F1C26F}" dt="2020-05-10T23:57:56.510" v="4066" actId="478"/>
          <ac:picMkLst>
            <pc:docMk/>
            <pc:sldMk cId="1043911329" sldId="563"/>
            <ac:picMk id="3" creationId="{7C004F86-0EFC-417B-84F0-5B4202256884}"/>
          </ac:picMkLst>
        </pc:picChg>
      </pc:sldChg>
      <pc:sldChg chg="addSp delSp modSp add mod delAnim modAnim">
        <pc:chgData name="Phyllipe Lima" userId="afbdb2a7827722fd" providerId="LiveId" clId="{DDDA2CAB-7CB7-416A-B1E4-2703D5F1C26F}" dt="2020-05-11T00:16:53.228" v="4861" actId="20577"/>
        <pc:sldMkLst>
          <pc:docMk/>
          <pc:sldMk cId="2007150921" sldId="564"/>
        </pc:sldMkLst>
        <pc:spChg chg="add mod">
          <ac:chgData name="Phyllipe Lima" userId="afbdb2a7827722fd" providerId="LiveId" clId="{DDDA2CAB-7CB7-416A-B1E4-2703D5F1C26F}" dt="2020-05-11T00:03:34.706" v="4715" actId="14100"/>
          <ac:spMkLst>
            <pc:docMk/>
            <pc:sldMk cId="2007150921" sldId="564"/>
            <ac:spMk id="10" creationId="{222B611F-7BCA-4A5B-810F-B539953AE331}"/>
          </ac:spMkLst>
        </pc:spChg>
        <pc:spChg chg="del">
          <ac:chgData name="Phyllipe Lima" userId="afbdb2a7827722fd" providerId="LiveId" clId="{DDDA2CAB-7CB7-416A-B1E4-2703D5F1C26F}" dt="2020-05-11T00:01:36.093" v="4583" actId="478"/>
          <ac:spMkLst>
            <pc:docMk/>
            <pc:sldMk cId="2007150921" sldId="564"/>
            <ac:spMk id="11" creationId="{E68DC615-36E9-47B1-B3B4-C6955F1F162C}"/>
          </ac:spMkLst>
        </pc:spChg>
        <pc:spChg chg="mod">
          <ac:chgData name="Phyllipe Lima" userId="afbdb2a7827722fd" providerId="LiveId" clId="{DDDA2CAB-7CB7-416A-B1E4-2703D5F1C26F}" dt="2020-05-11T00:16:53.228" v="4861" actId="20577"/>
          <ac:spMkLst>
            <pc:docMk/>
            <pc:sldMk cId="2007150921" sldId="564"/>
            <ac:spMk id="25" creationId="{CDB0EA0B-36FA-44AA-8F8E-15CBA45E67A6}"/>
          </ac:spMkLst>
        </pc:spChg>
        <pc:picChg chg="del">
          <ac:chgData name="Phyllipe Lima" userId="afbdb2a7827722fd" providerId="LiveId" clId="{DDDA2CAB-7CB7-416A-B1E4-2703D5F1C26F}" dt="2020-05-11T00:02:07.547" v="4710" actId="478"/>
          <ac:picMkLst>
            <pc:docMk/>
            <pc:sldMk cId="2007150921" sldId="564"/>
            <ac:picMk id="2" creationId="{2DDAE1F3-0FB7-4719-B1D4-DE4FF42E0E94}"/>
          </ac:picMkLst>
        </pc:picChg>
        <pc:picChg chg="add">
          <ac:chgData name="Phyllipe Lima" userId="afbdb2a7827722fd" providerId="LiveId" clId="{DDDA2CAB-7CB7-416A-B1E4-2703D5F1C26F}" dt="2020-05-11T00:03:10.518" v="4711"/>
          <ac:picMkLst>
            <pc:docMk/>
            <pc:sldMk cId="2007150921" sldId="564"/>
            <ac:picMk id="3" creationId="{92A1F532-B145-4917-AB8C-4566A8500052}"/>
          </ac:picMkLst>
        </pc:picChg>
      </pc:sldChg>
      <pc:sldChg chg="add">
        <pc:chgData name="Phyllipe Lima" userId="afbdb2a7827722fd" providerId="LiveId" clId="{DDDA2CAB-7CB7-416A-B1E4-2703D5F1C26F}" dt="2020-05-11T00:16:59.491" v="4862"/>
        <pc:sldMkLst>
          <pc:docMk/>
          <pc:sldMk cId="231891428" sldId="565"/>
        </pc:sldMkLst>
      </pc:sldChg>
      <pc:sldChg chg="delSp modSp add mod modAnim">
        <pc:chgData name="Phyllipe Lima" userId="afbdb2a7827722fd" providerId="LiveId" clId="{DDDA2CAB-7CB7-416A-B1E4-2703D5F1C26F}" dt="2020-05-11T00:53:12.724" v="5911" actId="20577"/>
        <pc:sldMkLst>
          <pc:docMk/>
          <pc:sldMk cId="3912750646" sldId="566"/>
        </pc:sldMkLst>
        <pc:spChg chg="mod">
          <ac:chgData name="Phyllipe Lima" userId="afbdb2a7827722fd" providerId="LiveId" clId="{DDDA2CAB-7CB7-416A-B1E4-2703D5F1C26F}" dt="2020-05-11T00:18:49.346" v="4943" actId="20577"/>
          <ac:spMkLst>
            <pc:docMk/>
            <pc:sldMk cId="3912750646" sldId="566"/>
            <ac:spMk id="2" creationId="{00000000-0000-0000-0000-000000000000}"/>
          </ac:spMkLst>
        </pc:spChg>
        <pc:spChg chg="del">
          <ac:chgData name="Phyllipe Lima" userId="afbdb2a7827722fd" providerId="LiveId" clId="{DDDA2CAB-7CB7-416A-B1E4-2703D5F1C26F}" dt="2020-05-11T00:18:54.588" v="4945" actId="478"/>
          <ac:spMkLst>
            <pc:docMk/>
            <pc:sldMk cId="3912750646" sldId="566"/>
            <ac:spMk id="3" creationId="{8C36547B-A1D1-7B48-82FE-1FA2FC2E137F}"/>
          </ac:spMkLst>
        </pc:spChg>
        <pc:spChg chg="del">
          <ac:chgData name="Phyllipe Lima" userId="afbdb2a7827722fd" providerId="LiveId" clId="{DDDA2CAB-7CB7-416A-B1E4-2703D5F1C26F}" dt="2020-05-11T00:18:53.520" v="4944" actId="478"/>
          <ac:spMkLst>
            <pc:docMk/>
            <pc:sldMk cId="3912750646" sldId="566"/>
            <ac:spMk id="4" creationId="{3DACA89E-AE68-9540-AF85-9B3B638F5154}"/>
          </ac:spMkLst>
        </pc:spChg>
        <pc:spChg chg="del">
          <ac:chgData name="Phyllipe Lima" userId="afbdb2a7827722fd" providerId="LiveId" clId="{DDDA2CAB-7CB7-416A-B1E4-2703D5F1C26F}" dt="2020-05-11T00:18:55.787" v="4947" actId="478"/>
          <ac:spMkLst>
            <pc:docMk/>
            <pc:sldMk cId="3912750646" sldId="566"/>
            <ac:spMk id="10" creationId="{B785DF7A-D2E3-8C4B-9BA1-F70F555F04A8}"/>
          </ac:spMkLst>
        </pc:spChg>
        <pc:spChg chg="del">
          <ac:chgData name="Phyllipe Lima" userId="afbdb2a7827722fd" providerId="LiveId" clId="{DDDA2CAB-7CB7-416A-B1E4-2703D5F1C26F}" dt="2020-05-11T00:18:53.520" v="4944" actId="478"/>
          <ac:spMkLst>
            <pc:docMk/>
            <pc:sldMk cId="3912750646" sldId="566"/>
            <ac:spMk id="11" creationId="{77DAC3E1-76EE-9846-AF83-C227FF19C083}"/>
          </ac:spMkLst>
        </pc:spChg>
        <pc:spChg chg="del">
          <ac:chgData name="Phyllipe Lima" userId="afbdb2a7827722fd" providerId="LiveId" clId="{DDDA2CAB-7CB7-416A-B1E4-2703D5F1C26F}" dt="2020-05-11T00:18:55.248" v="4946" actId="478"/>
          <ac:spMkLst>
            <pc:docMk/>
            <pc:sldMk cId="3912750646" sldId="566"/>
            <ac:spMk id="12" creationId="{A60E63A3-AED8-C04A-9E0C-025DC19DECB5}"/>
          </ac:spMkLst>
        </pc:spChg>
        <pc:spChg chg="del">
          <ac:chgData name="Phyllipe Lima" userId="afbdb2a7827722fd" providerId="LiveId" clId="{DDDA2CAB-7CB7-416A-B1E4-2703D5F1C26F}" dt="2020-05-11T00:18:53.520" v="4944" actId="478"/>
          <ac:spMkLst>
            <pc:docMk/>
            <pc:sldMk cId="3912750646" sldId="566"/>
            <ac:spMk id="13" creationId="{A736F568-A9EA-1941-9816-26213134AFD6}"/>
          </ac:spMkLst>
        </pc:spChg>
        <pc:spChg chg="del">
          <ac:chgData name="Phyllipe Lima" userId="afbdb2a7827722fd" providerId="LiveId" clId="{DDDA2CAB-7CB7-416A-B1E4-2703D5F1C26F}" dt="2020-05-11T00:18:53.520" v="4944" actId="478"/>
          <ac:spMkLst>
            <pc:docMk/>
            <pc:sldMk cId="3912750646" sldId="566"/>
            <ac:spMk id="17" creationId="{011241F5-B50D-FA40-B252-B896E3B5BC29}"/>
          </ac:spMkLst>
        </pc:spChg>
        <pc:spChg chg="del">
          <ac:chgData name="Phyllipe Lima" userId="afbdb2a7827722fd" providerId="LiveId" clId="{DDDA2CAB-7CB7-416A-B1E4-2703D5F1C26F}" dt="2020-05-11T00:18:53.520" v="4944" actId="478"/>
          <ac:spMkLst>
            <pc:docMk/>
            <pc:sldMk cId="3912750646" sldId="566"/>
            <ac:spMk id="19" creationId="{A7960879-F3C5-8141-9999-669B59259A10}"/>
          </ac:spMkLst>
        </pc:spChg>
        <pc:spChg chg="mod">
          <ac:chgData name="Phyllipe Lima" userId="afbdb2a7827722fd" providerId="LiveId" clId="{DDDA2CAB-7CB7-416A-B1E4-2703D5F1C26F}" dt="2020-05-11T00:53:12.724" v="5911" actId="20577"/>
          <ac:spMkLst>
            <pc:docMk/>
            <pc:sldMk cId="3912750646" sldId="566"/>
            <ac:spMk id="20" creationId="{E7348EF6-F717-4B64-81C8-C8EE326948A3}"/>
          </ac:spMkLst>
        </pc:spChg>
        <pc:spChg chg="del">
          <ac:chgData name="Phyllipe Lima" userId="afbdb2a7827722fd" providerId="LiveId" clId="{DDDA2CAB-7CB7-416A-B1E4-2703D5F1C26F}" dt="2020-05-11T00:18:53.520" v="4944" actId="478"/>
          <ac:spMkLst>
            <pc:docMk/>
            <pc:sldMk cId="3912750646" sldId="566"/>
            <ac:spMk id="24" creationId="{B91694D5-D990-1941-B409-5034E41D9951}"/>
          </ac:spMkLst>
        </pc:spChg>
        <pc:cxnChg chg="del mod">
          <ac:chgData name="Phyllipe Lima" userId="afbdb2a7827722fd" providerId="LiveId" clId="{DDDA2CAB-7CB7-416A-B1E4-2703D5F1C26F}" dt="2020-05-11T00:18:53.520" v="4944" actId="478"/>
          <ac:cxnSpMkLst>
            <pc:docMk/>
            <pc:sldMk cId="3912750646" sldId="566"/>
            <ac:cxnSpMk id="15" creationId="{8767DFE1-2987-434A-AEA7-6719640A30D7}"/>
          </ac:cxnSpMkLst>
        </pc:cxnChg>
        <pc:cxnChg chg="del mod">
          <ac:chgData name="Phyllipe Lima" userId="afbdb2a7827722fd" providerId="LiveId" clId="{DDDA2CAB-7CB7-416A-B1E4-2703D5F1C26F}" dt="2020-05-11T00:18:53.520" v="4944" actId="478"/>
          <ac:cxnSpMkLst>
            <pc:docMk/>
            <pc:sldMk cId="3912750646" sldId="566"/>
            <ac:cxnSpMk id="18" creationId="{FB31801B-89EE-F145-A719-D4F9D890DA80}"/>
          </ac:cxnSpMkLst>
        </pc:cxnChg>
        <pc:cxnChg chg="del mod">
          <ac:chgData name="Phyllipe Lima" userId="afbdb2a7827722fd" providerId="LiveId" clId="{DDDA2CAB-7CB7-416A-B1E4-2703D5F1C26F}" dt="2020-05-11T00:18:53.520" v="4944" actId="478"/>
          <ac:cxnSpMkLst>
            <pc:docMk/>
            <pc:sldMk cId="3912750646" sldId="566"/>
            <ac:cxnSpMk id="21" creationId="{7AC7B7B0-D560-5E49-8B2C-07DFD2E10C12}"/>
          </ac:cxnSpMkLst>
        </pc:cxnChg>
      </pc:sldChg>
      <pc:sldChg chg="addSp delSp modSp add mod delAnim modAnim">
        <pc:chgData name="Phyllipe Lima" userId="afbdb2a7827722fd" providerId="LiveId" clId="{DDDA2CAB-7CB7-416A-B1E4-2703D5F1C26F}" dt="2020-05-11T00:57:25.956" v="6451" actId="1076"/>
        <pc:sldMkLst>
          <pc:docMk/>
          <pc:sldMk cId="1029981850" sldId="567"/>
        </pc:sldMkLst>
        <pc:spChg chg="del">
          <ac:chgData name="Phyllipe Lima" userId="afbdb2a7827722fd" providerId="LiveId" clId="{DDDA2CAB-7CB7-416A-B1E4-2703D5F1C26F}" dt="2020-05-11T00:55:50.726" v="6272" actId="478"/>
          <ac:spMkLst>
            <pc:docMk/>
            <pc:sldMk cId="1029981850" sldId="567"/>
            <ac:spMk id="2" creationId="{00000000-0000-0000-0000-000000000000}"/>
          </ac:spMkLst>
        </pc:spChg>
        <pc:spChg chg="add del mod">
          <ac:chgData name="Phyllipe Lima" userId="afbdb2a7827722fd" providerId="LiveId" clId="{DDDA2CAB-7CB7-416A-B1E4-2703D5F1C26F}" dt="2020-05-11T00:53:21.740" v="5914" actId="478"/>
          <ac:spMkLst>
            <pc:docMk/>
            <pc:sldMk cId="1029981850" sldId="567"/>
            <ac:spMk id="4" creationId="{8B87B1D0-93A7-4108-9F50-573FDEA01C59}"/>
          </ac:spMkLst>
        </pc:spChg>
        <pc:spChg chg="add mod">
          <ac:chgData name="Phyllipe Lima" userId="afbdb2a7827722fd" providerId="LiveId" clId="{DDDA2CAB-7CB7-416A-B1E4-2703D5F1C26F}" dt="2020-05-11T00:57:25.956" v="6451" actId="1076"/>
          <ac:spMkLst>
            <pc:docMk/>
            <pc:sldMk cId="1029981850" sldId="567"/>
            <ac:spMk id="11" creationId="{A151121F-089F-4DE1-B32A-3338DF207CA8}"/>
          </ac:spMkLst>
        </pc:spChg>
        <pc:spChg chg="add del mod">
          <ac:chgData name="Phyllipe Lima" userId="afbdb2a7827722fd" providerId="LiveId" clId="{DDDA2CAB-7CB7-416A-B1E4-2703D5F1C26F}" dt="2020-05-11T00:55:52.029" v="6273" actId="478"/>
          <ac:spMkLst>
            <pc:docMk/>
            <pc:sldMk cId="1029981850" sldId="567"/>
            <ac:spMk id="12" creationId="{1D27FF8C-CE5B-4A4B-B081-8906892F4E1E}"/>
          </ac:spMkLst>
        </pc:spChg>
        <pc:spChg chg="del">
          <ac:chgData name="Phyllipe Lima" userId="afbdb2a7827722fd" providerId="LiveId" clId="{DDDA2CAB-7CB7-416A-B1E4-2703D5F1C26F}" dt="2020-05-11T00:53:20.842" v="5913" actId="478"/>
          <ac:spMkLst>
            <pc:docMk/>
            <pc:sldMk cId="1029981850" sldId="567"/>
            <ac:spMk id="20" creationId="{E7348EF6-F717-4B64-81C8-C8EE326948A3}"/>
          </ac:spMkLst>
        </pc:spChg>
        <pc:picChg chg="add mod">
          <ac:chgData name="Phyllipe Lima" userId="afbdb2a7827722fd" providerId="LiveId" clId="{DDDA2CAB-7CB7-416A-B1E4-2703D5F1C26F}" dt="2020-05-11T00:57:19.373" v="6449" actId="14100"/>
          <ac:picMkLst>
            <pc:docMk/>
            <pc:sldMk cId="1029981850" sldId="567"/>
            <ac:picMk id="9" creationId="{7C9209EE-1B73-4EF6-BBE5-8FAFCFB6DB88}"/>
          </ac:picMkLst>
        </pc:picChg>
      </pc:sldChg>
      <pc:sldChg chg="modSp add del mod">
        <pc:chgData name="Phyllipe Lima" userId="afbdb2a7827722fd" providerId="LiveId" clId="{DDDA2CAB-7CB7-416A-B1E4-2703D5F1C26F}" dt="2020-05-11T01:27:25.457" v="8964" actId="47"/>
        <pc:sldMkLst>
          <pc:docMk/>
          <pc:sldMk cId="3161993903" sldId="568"/>
        </pc:sldMkLst>
        <pc:spChg chg="mod">
          <ac:chgData name="Phyllipe Lima" userId="afbdb2a7827722fd" providerId="LiveId" clId="{DDDA2CAB-7CB7-416A-B1E4-2703D5F1C26F}" dt="2020-05-11T01:06:31.224" v="6850" actId="20577"/>
          <ac:spMkLst>
            <pc:docMk/>
            <pc:sldMk cId="3161993903" sldId="568"/>
            <ac:spMk id="10" creationId="{0025EA58-FC97-4A70-A2EA-CC698A9A02BB}"/>
          </ac:spMkLst>
        </pc:spChg>
      </pc:sldChg>
      <pc:sldChg chg="delSp modSp add mod">
        <pc:chgData name="Phyllipe Lima" userId="afbdb2a7827722fd" providerId="LiveId" clId="{DDDA2CAB-7CB7-416A-B1E4-2703D5F1C26F}" dt="2020-05-11T01:10:21.774" v="7525" actId="20577"/>
        <pc:sldMkLst>
          <pc:docMk/>
          <pc:sldMk cId="336659662" sldId="569"/>
        </pc:sldMkLst>
        <pc:spChg chg="mod">
          <ac:chgData name="Phyllipe Lima" userId="afbdb2a7827722fd" providerId="LiveId" clId="{DDDA2CAB-7CB7-416A-B1E4-2703D5F1C26F}" dt="2020-05-11T01:10:21.774" v="7525" actId="20577"/>
          <ac:spMkLst>
            <pc:docMk/>
            <pc:sldMk cId="336659662" sldId="569"/>
            <ac:spMk id="10" creationId="{0025EA58-FC97-4A70-A2EA-CC698A9A02BB}"/>
          </ac:spMkLst>
        </pc:spChg>
        <pc:spChg chg="mod">
          <ac:chgData name="Phyllipe Lima" userId="afbdb2a7827722fd" providerId="LiveId" clId="{DDDA2CAB-7CB7-416A-B1E4-2703D5F1C26F}" dt="2020-05-11T01:07:43.674" v="6954" actId="20577"/>
          <ac:spMkLst>
            <pc:docMk/>
            <pc:sldMk cId="336659662" sldId="569"/>
            <ac:spMk id="11" creationId="{C2C91EF0-77E9-453E-BC06-6319E104BC28}"/>
          </ac:spMkLst>
        </pc:spChg>
        <pc:picChg chg="mod">
          <ac:chgData name="Phyllipe Lima" userId="afbdb2a7827722fd" providerId="LiveId" clId="{DDDA2CAB-7CB7-416A-B1E4-2703D5F1C26F}" dt="2020-05-11T01:09:03.430" v="7311" actId="1076"/>
          <ac:picMkLst>
            <pc:docMk/>
            <pc:sldMk cId="336659662" sldId="569"/>
            <ac:picMk id="4" creationId="{E42B7C7E-98B0-46BC-B125-5BC51AA70BD3}"/>
          </ac:picMkLst>
        </pc:picChg>
        <pc:picChg chg="del">
          <ac:chgData name="Phyllipe Lima" userId="afbdb2a7827722fd" providerId="LiveId" clId="{DDDA2CAB-7CB7-416A-B1E4-2703D5F1C26F}" dt="2020-05-11T01:08:59.918" v="7309" actId="478"/>
          <ac:picMkLst>
            <pc:docMk/>
            <pc:sldMk cId="336659662" sldId="569"/>
            <ac:picMk id="7" creationId="{C140FEB3-57C3-4143-9AFA-730B6199463D}"/>
          </ac:picMkLst>
        </pc:picChg>
      </pc:sldChg>
      <pc:sldChg chg="addSp delSp modSp add mod">
        <pc:chgData name="Phyllipe Lima" userId="afbdb2a7827722fd" providerId="LiveId" clId="{DDDA2CAB-7CB7-416A-B1E4-2703D5F1C26F}" dt="2020-05-11T01:28:05.701" v="9059" actId="20577"/>
        <pc:sldMkLst>
          <pc:docMk/>
          <pc:sldMk cId="1819953807" sldId="570"/>
        </pc:sldMkLst>
        <pc:spChg chg="mod">
          <ac:chgData name="Phyllipe Lima" userId="afbdb2a7827722fd" providerId="LiveId" clId="{DDDA2CAB-7CB7-416A-B1E4-2703D5F1C26F}" dt="2020-05-11T01:26:33.751" v="8963" actId="20577"/>
          <ac:spMkLst>
            <pc:docMk/>
            <pc:sldMk cId="1819953807" sldId="570"/>
            <ac:spMk id="10" creationId="{0025EA58-FC97-4A70-A2EA-CC698A9A02BB}"/>
          </ac:spMkLst>
        </pc:spChg>
        <pc:spChg chg="mod">
          <ac:chgData name="Phyllipe Lima" userId="afbdb2a7827722fd" providerId="LiveId" clId="{DDDA2CAB-7CB7-416A-B1E4-2703D5F1C26F}" dt="2020-05-11T01:28:05.701" v="9059" actId="20577"/>
          <ac:spMkLst>
            <pc:docMk/>
            <pc:sldMk cId="1819953807" sldId="570"/>
            <ac:spMk id="11" creationId="{C2C91EF0-77E9-453E-BC06-6319E104BC28}"/>
          </ac:spMkLst>
        </pc:spChg>
        <pc:picChg chg="del">
          <ac:chgData name="Phyllipe Lima" userId="afbdb2a7827722fd" providerId="LiveId" clId="{DDDA2CAB-7CB7-416A-B1E4-2703D5F1C26F}" dt="2020-05-11T01:11:37.918" v="7559" actId="478"/>
          <ac:picMkLst>
            <pc:docMk/>
            <pc:sldMk cId="1819953807" sldId="570"/>
            <ac:picMk id="4" creationId="{E42B7C7E-98B0-46BC-B125-5BC51AA70BD3}"/>
          </ac:picMkLst>
        </pc:picChg>
        <pc:picChg chg="add mod">
          <ac:chgData name="Phyllipe Lima" userId="afbdb2a7827722fd" providerId="LiveId" clId="{DDDA2CAB-7CB7-416A-B1E4-2703D5F1C26F}" dt="2020-05-11T01:12:40.428" v="7563" actId="1076"/>
          <ac:picMkLst>
            <pc:docMk/>
            <pc:sldMk cId="1819953807" sldId="570"/>
            <ac:picMk id="2050" creationId="{F2730EAB-D593-4F28-A3D1-C49EDEF98795}"/>
          </ac:picMkLst>
        </pc:picChg>
      </pc:sldChg>
      <pc:sldChg chg="delSp modSp add del mod">
        <pc:chgData name="Phyllipe Lima" userId="afbdb2a7827722fd" providerId="LiveId" clId="{DDDA2CAB-7CB7-416A-B1E4-2703D5F1C26F}" dt="2020-05-11T01:27:59.751" v="9057" actId="47"/>
        <pc:sldMkLst>
          <pc:docMk/>
          <pc:sldMk cId="1565090942" sldId="571"/>
        </pc:sldMkLst>
        <pc:spChg chg="mod">
          <ac:chgData name="Phyllipe Lima" userId="afbdb2a7827722fd" providerId="LiveId" clId="{DDDA2CAB-7CB7-416A-B1E4-2703D5F1C26F}" dt="2020-05-11T01:27:55.248" v="9056" actId="20577"/>
          <ac:spMkLst>
            <pc:docMk/>
            <pc:sldMk cId="1565090942" sldId="571"/>
            <ac:spMk id="10" creationId="{0025EA58-FC97-4A70-A2EA-CC698A9A02BB}"/>
          </ac:spMkLst>
        </pc:spChg>
        <pc:spChg chg="mod">
          <ac:chgData name="Phyllipe Lima" userId="afbdb2a7827722fd" providerId="LiveId" clId="{DDDA2CAB-7CB7-416A-B1E4-2703D5F1C26F}" dt="2020-05-11T01:22:10.804" v="8434" actId="20577"/>
          <ac:spMkLst>
            <pc:docMk/>
            <pc:sldMk cId="1565090942" sldId="571"/>
            <ac:spMk id="11" creationId="{C2C91EF0-77E9-453E-BC06-6319E104BC28}"/>
          </ac:spMkLst>
        </pc:spChg>
        <pc:picChg chg="del">
          <ac:chgData name="Phyllipe Lima" userId="afbdb2a7827722fd" providerId="LiveId" clId="{DDDA2CAB-7CB7-416A-B1E4-2703D5F1C26F}" dt="2020-05-11T01:22:12.699" v="8435" actId="478"/>
          <ac:picMkLst>
            <pc:docMk/>
            <pc:sldMk cId="1565090942" sldId="571"/>
            <ac:picMk id="2050" creationId="{F2730EAB-D593-4F28-A3D1-C49EDEF98795}"/>
          </ac:picMkLst>
        </pc:picChg>
      </pc:sldChg>
    </pc:docChg>
  </pc:docChgLst>
  <pc:docChgLst>
    <pc:chgData name="Phyllipe Lima" userId="afbdb2a7827722fd" providerId="LiveId" clId="{6CB16C3E-0E19-4C29-893E-12BD5EBAFE7D}"/>
    <pc:docChg chg="addSld delSld modSld">
      <pc:chgData name="Phyllipe Lima" userId="afbdb2a7827722fd" providerId="LiveId" clId="{6CB16C3E-0E19-4C29-893E-12BD5EBAFE7D}" dt="2020-03-20T21:48:58.269" v="206" actId="5793"/>
      <pc:docMkLst>
        <pc:docMk/>
      </pc:docMkLst>
      <pc:sldChg chg="modSp mod">
        <pc:chgData name="Phyllipe Lima" userId="afbdb2a7827722fd" providerId="LiveId" clId="{6CB16C3E-0E19-4C29-893E-12BD5EBAFE7D}" dt="2020-03-20T21:47:44.549" v="21" actId="20577"/>
        <pc:sldMkLst>
          <pc:docMk/>
          <pc:sldMk cId="1975627203" sldId="257"/>
        </pc:sldMkLst>
        <pc:spChg chg="mod">
          <ac:chgData name="Phyllipe Lima" userId="afbdb2a7827722fd" providerId="LiveId" clId="{6CB16C3E-0E19-4C29-893E-12BD5EBAFE7D}" dt="2020-03-20T21:47:44.549" v="2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6CB16C3E-0E19-4C29-893E-12BD5EBAFE7D}" dt="2020-03-20T21:48:58.269" v="206" actId="5793"/>
        <pc:sldMkLst>
          <pc:docMk/>
          <pc:sldMk cId="1708451728" sldId="259"/>
        </pc:sldMkLst>
        <pc:spChg chg="mod">
          <ac:chgData name="Phyllipe Lima" userId="afbdb2a7827722fd" providerId="LiveId" clId="{6CB16C3E-0E19-4C29-893E-12BD5EBAFE7D}" dt="2020-03-20T21:48:58.269" v="206" actId="5793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6CB16C3E-0E19-4C29-893E-12BD5EBAFE7D}" dt="2020-03-20T21:47:57.663" v="23" actId="47"/>
        <pc:sldMkLst>
          <pc:docMk/>
          <pc:sldMk cId="1713426029" sldId="404"/>
        </pc:sldMkLst>
      </pc:sldChg>
      <pc:sldChg chg="add">
        <pc:chgData name="Phyllipe Lima" userId="afbdb2a7827722fd" providerId="LiveId" clId="{6CB16C3E-0E19-4C29-893E-12BD5EBAFE7D}" dt="2020-03-20T21:47:55.634" v="22"/>
        <pc:sldMkLst>
          <pc:docMk/>
          <pc:sldMk cId="3168639760" sldId="416"/>
        </pc:sldMkLst>
      </pc:sldChg>
    </pc:docChg>
  </pc:docChgLst>
  <pc:docChgLst>
    <pc:chgData name="Phyllipe Lima" userId="afbdb2a7827722fd" providerId="LiveId" clId="{E291DE60-B6DA-1D40-B010-0617CA9705B8}"/>
    <pc:docChg chg="delSld">
      <pc:chgData name="Phyllipe Lima" userId="afbdb2a7827722fd" providerId="LiveId" clId="{E291DE60-B6DA-1D40-B010-0617CA9705B8}" dt="2020-05-17T23:04:27.362" v="0" actId="2696"/>
      <pc:docMkLst>
        <pc:docMk/>
      </pc:docMkLst>
      <pc:sldChg chg="del">
        <pc:chgData name="Phyllipe Lima" userId="afbdb2a7827722fd" providerId="LiveId" clId="{E291DE60-B6DA-1D40-B010-0617CA9705B8}" dt="2020-05-17T23:04:27.362" v="0" actId="2696"/>
        <pc:sldMkLst>
          <pc:docMk/>
          <pc:sldMk cId="3483138697" sldId="5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58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937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67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578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931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88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00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77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95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954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262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25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5/31/2024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5/31/2024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5/31/2024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5/31/2024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5/31/2024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5/31/2024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5/31/2024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5/31/2024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5/31/2024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5/31/2024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5/31/2024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5/31/2024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C206/C06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Threads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Herdando a Classe Thread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Outra forma de utilizar Threads é herdarmos da classe </a:t>
            </a:r>
            <a:r>
              <a:rPr lang="pt-BR" b="1" i="1" dirty="0">
                <a:solidFill>
                  <a:srgbClr val="045ABD"/>
                </a:solidFill>
              </a:rPr>
              <a:t>Thread</a:t>
            </a:r>
            <a:r>
              <a:rPr lang="pt-BR" dirty="0"/>
              <a:t>. Uma vez que essa classe também implementa </a:t>
            </a:r>
            <a:r>
              <a:rPr lang="pt-BR" b="1" i="1" dirty="0" err="1">
                <a:solidFill>
                  <a:srgbClr val="045ABD"/>
                </a:solidFill>
              </a:rPr>
              <a:t>Runnable</a:t>
            </a:r>
            <a:r>
              <a:rPr lang="pt-BR" dirty="0"/>
              <a:t> podemos sobrescrever o método </a:t>
            </a:r>
            <a:r>
              <a:rPr lang="pt-BR" b="1" i="1" dirty="0" err="1">
                <a:solidFill>
                  <a:srgbClr val="045ABD"/>
                </a:solidFill>
              </a:rPr>
              <a:t>run</a:t>
            </a:r>
            <a:r>
              <a:rPr lang="pt-BR" b="1" i="1" dirty="0">
                <a:solidFill>
                  <a:srgbClr val="045ABD"/>
                </a:solidFill>
              </a:rPr>
              <a:t>()</a:t>
            </a:r>
            <a:r>
              <a:rPr lang="pt-BR" dirty="0">
                <a:solidFill>
                  <a:srgbClr val="045ABD"/>
                </a:solidFill>
              </a:rPr>
              <a:t>.</a:t>
            </a:r>
            <a:endParaRPr lang="pt-BR" b="1" i="1" dirty="0">
              <a:solidFill>
                <a:srgbClr val="045ABD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9AF48-F354-D749-8F58-C977C11A4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6637" y="3087534"/>
            <a:ext cx="5321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2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Herdando a Classe Thread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62121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Agora podemos executar diretamente o próprio método </a:t>
            </a:r>
            <a:r>
              <a:rPr lang="pt-BR" dirty="0" err="1"/>
              <a:t>run</a:t>
            </a:r>
            <a:r>
              <a:rPr lang="pt-BR" dirty="0"/>
              <a:t>().</a:t>
            </a:r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r>
              <a:rPr lang="pt-BR" b="1" i="1" dirty="0"/>
              <a:t> </a:t>
            </a:r>
            <a:r>
              <a:rPr lang="pt-BR" dirty="0"/>
              <a:t>Apesar de ser um código mais simples, você está usando herança apenas por "preguiça” (herdamos um monte de métodos mas usamos apenas o </a:t>
            </a:r>
            <a:r>
              <a:rPr lang="pt-BR" dirty="0" err="1"/>
              <a:t>run</a:t>
            </a:r>
            <a:r>
              <a:rPr lang="pt-BR" dirty="0"/>
              <a:t>), e não por polimorfismo, que seria a grande vantagem. </a:t>
            </a:r>
          </a:p>
          <a:p>
            <a:pPr>
              <a:buBlip>
                <a:blip r:embed="rId5"/>
              </a:buBlip>
            </a:pPr>
            <a:r>
              <a:rPr lang="pt-BR" dirty="0"/>
              <a:t>Prefira implementar </a:t>
            </a:r>
            <a:r>
              <a:rPr lang="pt-BR" b="1" i="1" dirty="0" err="1">
                <a:solidFill>
                  <a:srgbClr val="045ABD"/>
                </a:solidFill>
              </a:rPr>
              <a:t>Runnable</a:t>
            </a:r>
            <a:r>
              <a:rPr lang="pt-BR" dirty="0"/>
              <a:t> a herdar de </a:t>
            </a:r>
            <a:r>
              <a:rPr lang="pt-BR" b="1" i="1" dirty="0">
                <a:solidFill>
                  <a:srgbClr val="045ABD"/>
                </a:solidFill>
              </a:rPr>
              <a:t>Thread</a:t>
            </a:r>
            <a:r>
              <a:rPr lang="pt-BR" dirty="0">
                <a:solidFill>
                  <a:srgbClr val="045ABD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endParaRPr lang="pt-BR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6E274-49D6-2C4A-B801-26E6DA9AF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939" y="2717954"/>
            <a:ext cx="7028434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Ordem das Threads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62121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Quando temos várias </a:t>
            </a:r>
            <a:r>
              <a:rPr lang="pt-BR" b="1" i="1" dirty="0">
                <a:solidFill>
                  <a:srgbClr val="045ABD"/>
                </a:solidFill>
              </a:rPr>
              <a:t>threads</a:t>
            </a:r>
            <a:r>
              <a:rPr lang="pt-BR" b="1" i="1" dirty="0"/>
              <a:t> </a:t>
            </a:r>
            <a:r>
              <a:rPr lang="pt-BR" dirty="0"/>
              <a:t>sendo executada, como sabemos a sua ordem de execução?</a:t>
            </a:r>
          </a:p>
          <a:p>
            <a:pPr>
              <a:buBlip>
                <a:blip r:embed="rId5"/>
              </a:buBlip>
            </a:pPr>
            <a:r>
              <a:rPr lang="pt-BR" dirty="0"/>
              <a:t>Não sabemos! Quem irá decidir quando as threads serão executadas é o sistema operacional. </a:t>
            </a:r>
          </a:p>
          <a:p>
            <a:pPr marL="0" indent="0">
              <a:buNone/>
            </a:pPr>
            <a:endParaRPr lang="pt-BR" b="1" i="1" dirty="0"/>
          </a:p>
          <a:p>
            <a:pPr marL="0" indent="0">
              <a:buNone/>
            </a:pP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9106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Ordem das Threads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62121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O </a:t>
            </a:r>
            <a:r>
              <a:rPr lang="pt-BR" b="1" i="1" dirty="0">
                <a:solidFill>
                  <a:srgbClr val="045ABD"/>
                </a:solidFill>
              </a:rPr>
              <a:t>escalonador</a:t>
            </a:r>
            <a:r>
              <a:rPr lang="pt-BR" dirty="0">
                <a:solidFill>
                  <a:srgbClr val="045ABD"/>
                </a:solidFill>
              </a:rPr>
              <a:t>, </a:t>
            </a:r>
            <a:r>
              <a:rPr lang="pt-BR" dirty="0"/>
              <a:t>sabendo que apenas uma coisa pode ser executada de cada vez, pega todas as threads que precisam ser executadas e faz o processador ficar alternando a execução de cada uma delas. A ideia é executar um pouco de cada thread e </a:t>
            </a:r>
            <a:r>
              <a:rPr lang="pt-BR" dirty="0">
                <a:solidFill>
                  <a:srgbClr val="045ABD"/>
                </a:solidFill>
              </a:rPr>
              <a:t>fazer essa troca tão rapidamente </a:t>
            </a:r>
            <a:r>
              <a:rPr lang="pt-BR" dirty="0"/>
              <a:t>que a impressão que fica é que as coisas estão sendo feitas ao mesmo tempo.</a:t>
            </a:r>
          </a:p>
          <a:p>
            <a:pPr>
              <a:buBlip>
                <a:blip r:embed="rId5"/>
              </a:buBlip>
            </a:pPr>
            <a:r>
              <a:rPr lang="pt-BR" dirty="0"/>
              <a:t>Nós não controlamos essas escolhas (embora possamos dar "dicas" ao escalonador). Por isso que nunca sabemos ao certo a ordem em que programas paralelos são executados.</a:t>
            </a:r>
          </a:p>
          <a:p>
            <a:pPr marL="0" indent="0">
              <a:buNone/>
            </a:pPr>
            <a:endParaRPr lang="pt-BR" b="1" i="1" dirty="0"/>
          </a:p>
          <a:p>
            <a:pPr marL="0" indent="0">
              <a:buNone/>
            </a:pP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0358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Exercício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62121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Crie um programa com três threads, cada uma imprimindo 1000 números inteiros.</a:t>
            </a:r>
          </a:p>
          <a:p>
            <a:pPr>
              <a:buBlip>
                <a:blip r:embed="rId5"/>
              </a:buBlip>
            </a:pPr>
            <a:r>
              <a:rPr lang="pt-BR" dirty="0"/>
              <a:t>Observe a ordem que os números estão sendo impressos. Coloque um identificador para mostrar qual thread está sendo executada.</a:t>
            </a:r>
          </a:p>
          <a:p>
            <a:pPr>
              <a:buBlip>
                <a:blip r:embed="rId5"/>
              </a:buBlip>
            </a:pPr>
            <a:r>
              <a:rPr lang="pt-BR" dirty="0"/>
              <a:t>Em uma das Threads, utilize um parâmetro do tipo da sua escolha e imprima o valor desse parâmetro ao chamar a Thread. Esse parâmetro deve vir da classe </a:t>
            </a:r>
            <a:r>
              <a:rPr lang="pt-BR" dirty="0" err="1"/>
              <a:t>Main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 marL="0" indent="0">
              <a:buNone/>
            </a:pP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62557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98" y="1960986"/>
            <a:ext cx="8304921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18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Até o item 18.3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492370" y="1646238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294592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Threads </a:t>
            </a:r>
          </a:p>
          <a:p>
            <a:pPr>
              <a:buBlip>
                <a:blip r:embed="rId3"/>
              </a:buBlip>
            </a:pPr>
            <a:r>
              <a:rPr lang="pt-BR" dirty="0"/>
              <a:t>Exercícios</a:t>
            </a:r>
          </a:p>
          <a:p>
            <a:pPr>
              <a:buBlip>
                <a:blip r:embed="rId3"/>
              </a:buBlip>
            </a:pPr>
            <a:endParaRPr lang="pt-BR" b="1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4487021" y="3429000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Executando em Paralelo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4161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Em várias situações, precisamos “executar duas coisas ao mesmo tempo” Imagine um software bem grande. É necessário carregar muitos objetos. Esse processo pode ser demorado. Se o usuário ficar alguns segundos sem resposta é bastante desconfortável.</a:t>
            </a:r>
          </a:p>
          <a:p>
            <a:pPr>
              <a:buBlip>
                <a:blip r:embed="rId5"/>
              </a:buBlip>
            </a:pPr>
            <a:r>
              <a:rPr lang="pt-BR" dirty="0"/>
              <a:t>Assim, é interessante que uma barra de progresso seja mostrada enquanto o software é carregado. Isto é, ao mesmo tempo!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67624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Executando em Paralelo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4161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No geral, sempre fazemos várias coisas, </a:t>
            </a:r>
            <a:r>
              <a:rPr lang="pt-BR" b="1" i="1" dirty="0">
                <a:solidFill>
                  <a:srgbClr val="045ABD"/>
                </a:solidFill>
              </a:rPr>
              <a:t>simultaneamente</a:t>
            </a:r>
            <a:r>
              <a:rPr lang="pt-BR" b="1" i="1" dirty="0"/>
              <a:t>,</a:t>
            </a:r>
            <a:r>
              <a:rPr lang="pt-BR" dirty="0"/>
              <a:t> enquanto usamos o computador: Usar o navegador, ouvimos um podcast e rodamos os códigos da aula.</a:t>
            </a:r>
          </a:p>
          <a:p>
            <a:pPr>
              <a:buBlip>
                <a:blip r:embed="rId5"/>
              </a:buBlip>
            </a:pPr>
            <a:r>
              <a:rPr lang="pt-BR" dirty="0"/>
              <a:t>Quando falamos em vários programas distintos, o próprio sistema operacional gerencia através de processos paralelos e usa com eficiência as várias CPUs existentes. </a:t>
            </a:r>
          </a:p>
          <a:p>
            <a:pPr>
              <a:buBlip>
                <a:blip r:embed="rId5"/>
              </a:buBlip>
            </a:pPr>
            <a:r>
              <a:rPr lang="pt-BR" dirty="0"/>
              <a:t>Mas e um único programa? Como podemos quebrar em tarefas paralelas?</a:t>
            </a:r>
          </a:p>
          <a:p>
            <a:pPr>
              <a:buBlip>
                <a:blip r:embed="rId5"/>
              </a:buBlip>
            </a:pPr>
            <a:r>
              <a:rPr lang="pt-BR" dirty="0"/>
              <a:t>Estamos falando de </a:t>
            </a:r>
            <a:r>
              <a:rPr lang="pt-BR" b="1" i="1" dirty="0">
                <a:solidFill>
                  <a:srgbClr val="045ABD"/>
                </a:solidFill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75942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Threads no Java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4161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O Java nos oferece a classe </a:t>
            </a:r>
            <a:r>
              <a:rPr lang="pt-BR" b="1" i="1" dirty="0" err="1">
                <a:solidFill>
                  <a:srgbClr val="045ABD"/>
                </a:solidFill>
              </a:rPr>
              <a:t>java.lang.Thread</a:t>
            </a:r>
            <a:r>
              <a:rPr lang="pt-BR" b="1" i="1" dirty="0">
                <a:solidFill>
                  <a:srgbClr val="045ABD"/>
                </a:solidFill>
              </a:rPr>
              <a:t> </a:t>
            </a:r>
            <a:r>
              <a:rPr lang="pt-BR" dirty="0"/>
              <a:t>para criarmos linhas de execução paralela. A classe </a:t>
            </a:r>
            <a:r>
              <a:rPr lang="pt-BR" b="1" i="1" dirty="0">
                <a:solidFill>
                  <a:srgbClr val="045ABD"/>
                </a:solidFill>
              </a:rPr>
              <a:t>Thread</a:t>
            </a:r>
            <a:r>
              <a:rPr lang="pt-BR" b="1" i="1" dirty="0"/>
              <a:t> </a:t>
            </a:r>
            <a:r>
              <a:rPr lang="pt-BR" dirty="0"/>
              <a:t>recebe como argumento um objeto (instância) com o código que desejamos rodar. Considere uma classe hipotética para gerar o mapa do GPS e outra para a barra de progresso (tela de carregamento)</a:t>
            </a:r>
            <a:endParaRPr lang="pt-BR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F39ED-2F04-A84B-8C30-CA1F80BD08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4" b="3481"/>
          <a:stretch/>
        </p:blipFill>
        <p:spPr>
          <a:xfrm>
            <a:off x="1169865" y="4082674"/>
            <a:ext cx="4210657" cy="1644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4DCD9F-5133-C846-925E-149132B3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76"/>
          <a:stretch/>
        </p:blipFill>
        <p:spPr>
          <a:xfrm>
            <a:off x="6499593" y="4010454"/>
            <a:ext cx="4854207" cy="15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25" y="10579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4" y="554907"/>
            <a:ext cx="10195657" cy="109133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Agora devemos ir no método </a:t>
            </a:r>
            <a:r>
              <a:rPr lang="pt-BR" b="1" i="1" dirty="0" err="1"/>
              <a:t>main</a:t>
            </a:r>
            <a:r>
              <a:rPr lang="pt-BR" dirty="0"/>
              <a:t> para iniciarmos a execução em paralelo</a:t>
            </a:r>
            <a:endParaRPr lang="pt-BR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0BEE0-ABBD-A349-8E9C-DDF8EF1CE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34" y="1943327"/>
            <a:ext cx="6897568" cy="3711741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364519E2-BDAB-9248-8026-75920B2B6DBD}"/>
              </a:ext>
            </a:extLst>
          </p:cNvPr>
          <p:cNvSpPr txBox="1">
            <a:spLocks/>
          </p:cNvSpPr>
          <p:nvPr/>
        </p:nvSpPr>
        <p:spPr>
          <a:xfrm>
            <a:off x="7420926" y="2024004"/>
            <a:ext cx="4645890" cy="3954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2000" dirty="0"/>
              <a:t>Criamos uma instância de Thread para cada trecho que queremos executar em paralelo, isto é, Threads diferentes!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2000" dirty="0"/>
              <a:t>No exemplo, criamos uma para o mapa e outra para a barra de progresso.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2000" dirty="0"/>
              <a:t>Para cada Thread, passamos como parâmetro para o construtor, a instância do objeto que contém a tarefa que desejamos executar em paralelo.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2000" dirty="0"/>
              <a:t>Mas o código não compila! Como a Thread sabe qual método executar?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000" b="1" i="1" dirty="0"/>
          </a:p>
        </p:txBody>
      </p:sp>
    </p:spTree>
    <p:extLst>
      <p:ext uri="{BB962C8B-B14F-4D97-AF65-F5344CB8AC3E}">
        <p14:creationId xmlns:p14="http://schemas.microsoft.com/office/powerpoint/2010/main" val="22167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A Interface </a:t>
            </a:r>
            <a:r>
              <a:rPr lang="pt-BR" b="1" i="1" dirty="0" err="1"/>
              <a:t>Runnable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4161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Não podemos passar qualquer instância para o construtor de Thread. Essa instância precisa </a:t>
            </a:r>
            <a:r>
              <a:rPr lang="pt-BR" b="1" i="1" dirty="0">
                <a:solidFill>
                  <a:srgbClr val="045ABD"/>
                </a:solidFill>
              </a:rPr>
              <a:t>obedecer um contrato. </a:t>
            </a:r>
            <a:r>
              <a:rPr lang="pt-BR" dirty="0"/>
              <a:t>Isso nos lembra uma </a:t>
            </a:r>
            <a:r>
              <a:rPr lang="pt-BR" b="1" i="1" dirty="0">
                <a:solidFill>
                  <a:srgbClr val="045ABD"/>
                </a:solidFill>
              </a:rPr>
              <a:t>interface</a:t>
            </a:r>
            <a:r>
              <a:rPr lang="pt-BR" dirty="0"/>
              <a:t>. Toda classe que </a:t>
            </a:r>
            <a:r>
              <a:rPr lang="pt-BR" b="1" i="1" dirty="0">
                <a:solidFill>
                  <a:srgbClr val="045ABD"/>
                </a:solidFill>
              </a:rPr>
              <a:t>implementa</a:t>
            </a:r>
            <a:r>
              <a:rPr lang="pt-BR" b="1" i="1" dirty="0"/>
              <a:t> </a:t>
            </a:r>
            <a:r>
              <a:rPr lang="pt-BR" dirty="0"/>
              <a:t>uma </a:t>
            </a:r>
            <a:r>
              <a:rPr lang="pt-BR" b="1" i="1" dirty="0">
                <a:solidFill>
                  <a:srgbClr val="045ABD"/>
                </a:solidFill>
              </a:rPr>
              <a:t>interface</a:t>
            </a:r>
            <a:r>
              <a:rPr lang="pt-BR" b="1" i="1" dirty="0"/>
              <a:t> </a:t>
            </a:r>
            <a:r>
              <a:rPr lang="pt-BR" dirty="0"/>
              <a:t>precisa obrigatoriamente implementar seus métodos. Isso é como se estivesse assinando um contrato.</a:t>
            </a:r>
          </a:p>
          <a:p>
            <a:pPr>
              <a:buBlip>
                <a:blip r:embed="rId5"/>
              </a:buBlip>
            </a:pPr>
            <a:r>
              <a:rPr lang="pt-BR" dirty="0"/>
              <a:t>A interface </a:t>
            </a:r>
            <a:r>
              <a:rPr lang="pt-BR" b="1" i="1" dirty="0" err="1">
                <a:solidFill>
                  <a:srgbClr val="045ABD"/>
                </a:solidFill>
              </a:rPr>
              <a:t>Runnable</a:t>
            </a:r>
            <a:r>
              <a:rPr lang="pt-BR" b="1" i="1" dirty="0"/>
              <a:t> </a:t>
            </a:r>
            <a:r>
              <a:rPr lang="pt-BR" dirty="0"/>
              <a:t>tem o método </a:t>
            </a:r>
            <a:r>
              <a:rPr lang="pt-BR" b="1" i="1" dirty="0" err="1">
                <a:solidFill>
                  <a:srgbClr val="045ABD"/>
                </a:solidFill>
              </a:rPr>
              <a:t>run</a:t>
            </a:r>
            <a:r>
              <a:rPr lang="pt-BR" b="1" i="1" dirty="0">
                <a:solidFill>
                  <a:srgbClr val="045ABD"/>
                </a:solidFill>
              </a:rPr>
              <a:t>(), </a:t>
            </a:r>
            <a:r>
              <a:rPr lang="pt-BR" dirty="0"/>
              <a:t>que deve ser implementado nas classes. Isso caracteriza o contrato.</a:t>
            </a:r>
          </a:p>
          <a:p>
            <a:pPr>
              <a:buBlip>
                <a:blip r:embed="rId5"/>
              </a:buBlip>
            </a:pPr>
            <a:r>
              <a:rPr lang="pt-BR" dirty="0"/>
              <a:t>A classe </a:t>
            </a:r>
            <a:r>
              <a:rPr lang="pt-BR" b="1" i="1" dirty="0">
                <a:solidFill>
                  <a:srgbClr val="045ABD"/>
                </a:solidFill>
              </a:rPr>
              <a:t>Thread</a:t>
            </a:r>
            <a:r>
              <a:rPr lang="pt-BR" dirty="0"/>
              <a:t> recebe como parâmetro no construtor, instâncias de classes que </a:t>
            </a:r>
            <a:r>
              <a:rPr lang="pt-BR" b="1" i="1" dirty="0">
                <a:solidFill>
                  <a:srgbClr val="045ABD"/>
                </a:solidFill>
              </a:rPr>
              <a:t>implementam</a:t>
            </a:r>
            <a:r>
              <a:rPr lang="pt-BR" b="1" i="1" dirty="0"/>
              <a:t> </a:t>
            </a:r>
            <a:r>
              <a:rPr lang="pt-BR" dirty="0"/>
              <a:t>a interface </a:t>
            </a:r>
            <a:r>
              <a:rPr lang="pt-BR" b="1" i="1" dirty="0" err="1">
                <a:solidFill>
                  <a:srgbClr val="045ABD"/>
                </a:solidFill>
              </a:rPr>
              <a:t>Runnable</a:t>
            </a:r>
            <a:endParaRPr lang="pt-BR" dirty="0">
              <a:solidFill>
                <a:srgbClr val="045A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3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A Interface </a:t>
            </a:r>
            <a:r>
              <a:rPr lang="pt-BR" b="1" i="1" dirty="0" err="1"/>
              <a:t>Runnable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4161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Primeiro fazemos as nossas classes implementarem a interface </a:t>
            </a:r>
            <a:r>
              <a:rPr lang="pt-BR" b="1" i="1" dirty="0" err="1">
                <a:solidFill>
                  <a:srgbClr val="045ABD"/>
                </a:solidFill>
              </a:rPr>
              <a:t>Runnable</a:t>
            </a:r>
            <a:r>
              <a:rPr lang="pt-BR" b="1" i="1" dirty="0"/>
              <a:t> </a:t>
            </a:r>
            <a:r>
              <a:rPr lang="pt-BR" dirty="0"/>
              <a:t>(classes que desejamos executar paralelamente)</a:t>
            </a:r>
          </a:p>
          <a:p>
            <a:pPr>
              <a:buBlip>
                <a:blip r:embed="rId5"/>
              </a:buBlip>
            </a:pPr>
            <a:endParaRPr lang="pt-BR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C8C91-3F48-BB41-A71F-E22384F01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39" y="3176336"/>
            <a:ext cx="5098975" cy="23459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35EBC1-09DA-5D48-AD69-DE3747984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6322" y="3176336"/>
            <a:ext cx="5689720" cy="194075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E252CD-FE4C-F045-AEDE-B5B1DD51A54D}"/>
              </a:ext>
            </a:extLst>
          </p:cNvPr>
          <p:cNvCxnSpPr/>
          <p:nvPr/>
        </p:nvCxnSpPr>
        <p:spPr>
          <a:xfrm>
            <a:off x="5755907" y="2967616"/>
            <a:ext cx="0" cy="299345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67B5CB-4EEA-7545-8FB0-526473B72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78" y="1212850"/>
            <a:ext cx="8699500" cy="4432300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5CD57C2-5EEB-404A-B51A-7A8D71996BD9}"/>
              </a:ext>
            </a:extLst>
          </p:cNvPr>
          <p:cNvSpPr txBox="1">
            <a:spLocks/>
          </p:cNvSpPr>
          <p:nvPr/>
        </p:nvSpPr>
        <p:spPr>
          <a:xfrm>
            <a:off x="7969341" y="2226135"/>
            <a:ext cx="4350996" cy="3954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Como as classes </a:t>
            </a:r>
            <a:r>
              <a:rPr lang="pt-BR" sz="2000" dirty="0" err="1"/>
              <a:t>GerarMapa</a:t>
            </a:r>
            <a:r>
              <a:rPr lang="pt-BR" sz="2000" dirty="0"/>
              <a:t> e </a:t>
            </a:r>
            <a:r>
              <a:rPr lang="pt-BR" sz="2000" dirty="0" err="1"/>
              <a:t>GerarBarraPogresso</a:t>
            </a:r>
            <a:r>
              <a:rPr lang="pt-BR" sz="2000" dirty="0"/>
              <a:t> implementam a interface </a:t>
            </a:r>
            <a:r>
              <a:rPr lang="pt-BR" sz="2000" b="1" i="1" dirty="0" err="1">
                <a:solidFill>
                  <a:srgbClr val="045ABD"/>
                </a:solidFill>
              </a:rPr>
              <a:t>Runnable</a:t>
            </a:r>
            <a:r>
              <a:rPr lang="pt-BR" sz="2000" dirty="0"/>
              <a:t>, podemos passar suas instâncias para o construtor da classe Thread!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A86498-161C-7A49-9FA2-B5EB346A268E}"/>
              </a:ext>
            </a:extLst>
          </p:cNvPr>
          <p:cNvCxnSpPr>
            <a:cxnSpLocks/>
          </p:cNvCxnSpPr>
          <p:nvPr/>
        </p:nvCxnSpPr>
        <p:spPr>
          <a:xfrm flipH="1">
            <a:off x="6699183" y="3031958"/>
            <a:ext cx="1164280" cy="32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641CB-510C-7944-883F-898255F646C0}"/>
              </a:ext>
            </a:extLst>
          </p:cNvPr>
          <p:cNvSpPr/>
          <p:nvPr/>
        </p:nvSpPr>
        <p:spPr>
          <a:xfrm>
            <a:off x="7969341" y="2098307"/>
            <a:ext cx="3946735" cy="17132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4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9662EB-5608-4151-9235-E52AEA0239F1}"/>
</file>

<file path=customXml/itemProps2.xml><?xml version="1.0" encoding="utf-8"?>
<ds:datastoreItem xmlns:ds="http://schemas.openxmlformats.org/officeDocument/2006/customXml" ds:itemID="{E2DEBFB2-1360-4AF4-83CC-25FA8E73D438}"/>
</file>

<file path=customXml/itemProps3.xml><?xml version="1.0" encoding="utf-8"?>
<ds:datastoreItem xmlns:ds="http://schemas.openxmlformats.org/officeDocument/2006/customXml" ds:itemID="{5C986E33-F7EB-4AB6-A77C-2109348B30E3}"/>
</file>

<file path=docProps/app.xml><?xml version="1.0" encoding="utf-8"?>
<Properties xmlns="http://schemas.openxmlformats.org/officeDocument/2006/extended-properties" xmlns:vt="http://schemas.openxmlformats.org/officeDocument/2006/docPropsVTypes">
  <TotalTime>14435</TotalTime>
  <Words>804</Words>
  <Application>Microsoft Office PowerPoint</Application>
  <PresentationFormat>Widescreen</PresentationFormat>
  <Paragraphs>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                         C206/C06 – Programação Orientada a Objetos com Java   Threads</vt:lpstr>
      <vt:lpstr>Objetivos</vt:lpstr>
      <vt:lpstr>Executando em Paralelo</vt:lpstr>
      <vt:lpstr>Executando em Paralelo</vt:lpstr>
      <vt:lpstr>Threads no Java</vt:lpstr>
      <vt:lpstr>PowerPoint Presentation</vt:lpstr>
      <vt:lpstr>A Interface Runnable</vt:lpstr>
      <vt:lpstr>A Interface Runnable</vt:lpstr>
      <vt:lpstr>PowerPoint Presentation</vt:lpstr>
      <vt:lpstr>Herdando a Classe Thread</vt:lpstr>
      <vt:lpstr>Herdando a Classe Thread</vt:lpstr>
      <vt:lpstr>Ordem das Threads</vt:lpstr>
      <vt:lpstr>Ordem das Threads</vt:lpstr>
      <vt:lpstr>Exercício</vt:lpstr>
      <vt:lpstr>Material Complementar</vt:lpstr>
      <vt:lpstr>Resolução dos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87</cp:revision>
  <cp:lastPrinted>2020-05-25T13:57:44Z</cp:lastPrinted>
  <dcterms:created xsi:type="dcterms:W3CDTF">2020-01-25T18:01:00Z</dcterms:created>
  <dcterms:modified xsi:type="dcterms:W3CDTF">2024-05-31T11:53:49Z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