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4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A6BD8-9710-4A17-AEA8-01F01E24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Invest-</a:t>
            </a:r>
            <a:r>
              <a:rPr lang="en-US" dirty="0" err="1"/>
              <a:t>In.Me</a:t>
            </a:r>
            <a:br>
              <a:rPr lang="en-US" dirty="0"/>
            </a:br>
            <a:r>
              <a:rPr lang="en-US" sz="2000" dirty="0"/>
              <a:t>An Open-Source AI Investing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F1225-4BC4-43C1-95C7-C0450A05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Nicholas Phomsopha </a:t>
            </a:r>
          </a:p>
          <a:p>
            <a:pPr algn="l"/>
            <a:r>
              <a:rPr lang="en-US" dirty="0" err="1"/>
              <a:t>Meshal</a:t>
            </a:r>
            <a:r>
              <a:rPr lang="en-US" dirty="0"/>
              <a:t> Saleh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5B5B3-CABF-4348-9267-EB4C3A89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8" r="16927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A35F-53ED-4CA4-B897-4EC837D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Invest-</a:t>
            </a:r>
            <a:r>
              <a:rPr lang="en-US" dirty="0" err="1"/>
              <a:t>In.Me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1449-1F6E-4F30-BC78-FEB1B6EF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platform that takes the guesswork out in investing in Stocks</a:t>
            </a:r>
          </a:p>
          <a:p>
            <a:r>
              <a:rPr lang="en-US" dirty="0"/>
              <a:t>Using neural networks and machine learning algorithms, we forecast a small window of stock prices a user wants to see and give them recommendations on what to do.</a:t>
            </a:r>
          </a:p>
          <a:p>
            <a:r>
              <a:rPr lang="en-US" dirty="0"/>
              <a:t>The end goal was to make a functional website where users can look and interact with graphs and see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299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2EFF-7DFE-42B4-8BE7-5CC4A0E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Helping?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38B8-5007-4650-9975-1DA840FC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aiming to help the middle/poor class</a:t>
            </a:r>
          </a:p>
          <a:p>
            <a:r>
              <a:rPr lang="en-US" dirty="0"/>
              <a:t>We want to take most of the guesswork out of investing</a:t>
            </a:r>
          </a:p>
          <a:p>
            <a:r>
              <a:rPr lang="en-US" dirty="0"/>
              <a:t>Give them confidence as well as clear risk ratios so they can make the decision and a better investment for their future</a:t>
            </a:r>
          </a:p>
        </p:txBody>
      </p:sp>
    </p:spTree>
    <p:extLst>
      <p:ext uri="{BB962C8B-B14F-4D97-AF65-F5344CB8AC3E}">
        <p14:creationId xmlns:p14="http://schemas.microsoft.com/office/powerpoint/2010/main" val="27714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BC55-9BED-422D-8ECE-B1A1BB67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Build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055E-E73A-402D-BFD8-AB0EC558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get the stock price data from yahoo finance, stock prices that go back at least one year, for training our model</a:t>
            </a:r>
          </a:p>
          <a:p>
            <a:r>
              <a:rPr lang="en-US" dirty="0"/>
              <a:t>We then Train a Machine learning model (LTSM,RNN) Time series for forecasting potential closing stock prices</a:t>
            </a:r>
          </a:p>
          <a:p>
            <a:r>
              <a:rPr lang="en-US" dirty="0"/>
              <a:t>Create graphs for the future prices and show when is the best time to sell or buy stocks</a:t>
            </a:r>
          </a:p>
        </p:txBody>
      </p:sp>
    </p:spTree>
    <p:extLst>
      <p:ext uri="{BB962C8B-B14F-4D97-AF65-F5344CB8AC3E}">
        <p14:creationId xmlns:p14="http://schemas.microsoft.com/office/powerpoint/2010/main" val="112777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5F0D-70E9-4D2A-987A-C5E7CFF0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 descr="Concept Art of what we want the user to see&#10;">
            <a:extLst>
              <a:ext uri="{FF2B5EF4-FFF2-40B4-BE49-F238E27FC236}">
                <a16:creationId xmlns:a16="http://schemas.microsoft.com/office/drawing/2014/main" id="{9D6466E4-AFBB-44EB-A249-2C2813E7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9" y="2240583"/>
            <a:ext cx="10098741" cy="3858592"/>
          </a:xfrm>
        </p:spPr>
      </p:pic>
    </p:spTree>
    <p:extLst>
      <p:ext uri="{BB962C8B-B14F-4D97-AF65-F5344CB8AC3E}">
        <p14:creationId xmlns:p14="http://schemas.microsoft.com/office/powerpoint/2010/main" val="425616033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223A3D"/>
      </a:dk2>
      <a:lt2>
        <a:srgbClr val="E8E5E2"/>
      </a:lt2>
      <a:accent1>
        <a:srgbClr val="7F99BA"/>
      </a:accent1>
      <a:accent2>
        <a:srgbClr val="7EA9AF"/>
      </a:accent2>
      <a:accent3>
        <a:srgbClr val="9698C6"/>
      </a:accent3>
      <a:accent4>
        <a:srgbClr val="927FBA"/>
      </a:accent4>
      <a:accent5>
        <a:srgbClr val="B996C6"/>
      </a:accent5>
      <a:accent6>
        <a:srgbClr val="BA7FB1"/>
      </a:accent6>
      <a:hlink>
        <a:srgbClr val="997E5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Invest-In.Me An Open-Source AI Investing Tool</vt:lpstr>
      <vt:lpstr>What Is Invest-In.Me?</vt:lpstr>
      <vt:lpstr>Who Are We Helping?</vt:lpstr>
      <vt:lpstr>How Did we Build this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Invest-In.Me An Open-Source AI Investing Tool</dc:title>
  <dc:creator>nicholas phomsopha</dc:creator>
  <cp:lastModifiedBy>nicholas phomsopha</cp:lastModifiedBy>
  <cp:revision>4</cp:revision>
  <dcterms:created xsi:type="dcterms:W3CDTF">2021-01-17T22:13:35Z</dcterms:created>
  <dcterms:modified xsi:type="dcterms:W3CDTF">2021-01-17T23:44:05Z</dcterms:modified>
</cp:coreProperties>
</file>