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55" d="100"/>
          <a:sy n="55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77B2-F939-45AA-9AB8-A8C654BC621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EF84F9-44C1-4E50-B258-AEEB1926D2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32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rontend-fun/angular-ngrx-a-clean-and-clear-introduction-4ed61c89c1fc" TargetMode="External"/><Relationship Id="rId2" Type="http://schemas.openxmlformats.org/officeDocument/2006/relationships/hyperlink" Target="https://coursetro.com/posts/code/151/Angular-Ngrx-Store-Tutorial---Learn-Angular-State-Manag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herman.org/blog/authentication-in-angular-with-ngrx/" TargetMode="External"/><Relationship Id="rId4" Type="http://schemas.openxmlformats.org/officeDocument/2006/relationships/hyperlink" Target="https://blog.usejournal.com/redux-angular-style-ngrx-store-b2876280708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E883-1111-47E3-8C7A-8B4011C2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138" y="1738394"/>
            <a:ext cx="8651724" cy="1090532"/>
          </a:xfrm>
        </p:spPr>
        <p:txBody>
          <a:bodyPr/>
          <a:lstStyle/>
          <a:p>
            <a:pPr algn="ctr"/>
            <a:r>
              <a:rPr lang="en-US" dirty="0"/>
              <a:t>NGRX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83365-E772-48CC-BC02-7BE14F4A1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429000"/>
            <a:ext cx="8637072" cy="2563613"/>
          </a:xfrm>
        </p:spPr>
        <p:txBody>
          <a:bodyPr/>
          <a:lstStyle/>
          <a:p>
            <a:pPr algn="l"/>
            <a:r>
              <a:rPr lang="en-US" b="1" dirty="0"/>
              <a:t>After:</a:t>
            </a:r>
          </a:p>
          <a:p>
            <a:pPr algn="l"/>
            <a:r>
              <a:rPr lang="en-US" b="1" dirty="0"/>
              <a:t>What is NGRX ?</a:t>
            </a:r>
          </a:p>
          <a:p>
            <a:pPr algn="l"/>
            <a:r>
              <a:rPr lang="en-US" b="1" dirty="0"/>
              <a:t>What design pattern does </a:t>
            </a:r>
            <a:r>
              <a:rPr lang="en-US" b="1" dirty="0" err="1"/>
              <a:t>ngRX</a:t>
            </a:r>
            <a:r>
              <a:rPr lang="en-US" b="1" dirty="0"/>
              <a:t> uses ?</a:t>
            </a:r>
          </a:p>
          <a:p>
            <a:pPr algn="l"/>
            <a:r>
              <a:rPr lang="en-US" b="1" dirty="0"/>
              <a:t>How will you develop an NGRX application ?</a:t>
            </a:r>
          </a:p>
          <a:p>
            <a:pPr algn="l"/>
            <a:r>
              <a:rPr lang="en-US" b="1" dirty="0"/>
              <a:t>When will you use NGRX 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1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3C1A-4396-4681-B302-64D22473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448919"/>
            <a:ext cx="9291215" cy="1049235"/>
          </a:xfrm>
        </p:spPr>
        <p:txBody>
          <a:bodyPr/>
          <a:lstStyle/>
          <a:p>
            <a:r>
              <a:rPr lang="en-US" dirty="0"/>
              <a:t>Write to NGRX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799CA-7454-4B87-8421-10DABA21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7" y="1599754"/>
            <a:ext cx="5182363" cy="2931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EE442-6B06-4A08-AC59-80E21FAC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11" y="1599754"/>
            <a:ext cx="6001058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2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3C17-CEBB-47E4-B12F-7B7A88D2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 err="1"/>
              <a:t>ngrx</a:t>
            </a:r>
            <a:r>
              <a:rPr lang="en-US" dirty="0"/>
              <a:t>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8FBAC-585E-4C6F-BE08-203C113A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1" y="1853754"/>
            <a:ext cx="4413477" cy="243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34248-5751-4E9D-A0A6-B848AB4C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27" y="1773361"/>
            <a:ext cx="5181866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3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0CBB7-AFEA-4B0F-A02D-35153732965A}"/>
              </a:ext>
            </a:extLst>
          </p:cNvPr>
          <p:cNvSpPr/>
          <p:nvPr/>
        </p:nvSpPr>
        <p:spPr>
          <a:xfrm>
            <a:off x="509589" y="1862893"/>
            <a:ext cx="158115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2EE92-6736-4EA3-8B89-F3AAD02E5431}"/>
              </a:ext>
            </a:extLst>
          </p:cNvPr>
          <p:cNvSpPr/>
          <p:nvPr/>
        </p:nvSpPr>
        <p:spPr>
          <a:xfrm>
            <a:off x="4383877" y="1874800"/>
            <a:ext cx="200977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62E3C-280A-4E50-902D-29B93D236C31}"/>
              </a:ext>
            </a:extLst>
          </p:cNvPr>
          <p:cNvSpPr/>
          <p:nvPr/>
        </p:nvSpPr>
        <p:spPr>
          <a:xfrm>
            <a:off x="4302915" y="4019549"/>
            <a:ext cx="21717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E7571-DCE6-4865-BAE6-24FC286E10A0}"/>
              </a:ext>
            </a:extLst>
          </p:cNvPr>
          <p:cNvSpPr/>
          <p:nvPr/>
        </p:nvSpPr>
        <p:spPr>
          <a:xfrm>
            <a:off x="414335" y="4019549"/>
            <a:ext cx="17716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34A195-AE30-461D-9F7B-78C04C7F218E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300160" y="2443918"/>
            <a:ext cx="4" cy="15756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720D1B-36FC-42D9-AB47-0627E3A4CE6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90739" y="2153406"/>
            <a:ext cx="2293138" cy="119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39031-4D20-4BF4-9064-E019E5E608B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388765" y="2455825"/>
            <a:ext cx="0" cy="15637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F3A8DC-30DB-45BF-BFDC-10A0277875B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2185985" y="4291012"/>
            <a:ext cx="211693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678A97-FC6D-40E2-93BB-52DC457F6486}"/>
              </a:ext>
            </a:extLst>
          </p:cNvPr>
          <p:cNvSpPr/>
          <p:nvPr/>
        </p:nvSpPr>
        <p:spPr>
          <a:xfrm>
            <a:off x="9877425" y="3724274"/>
            <a:ext cx="2028822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74F0D-4F13-4945-AE26-9DD5846E92CB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6393652" y="2165313"/>
            <a:ext cx="4498184" cy="155896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F52B19-0A4F-427F-8672-6217AA72C0B1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8988026" y="3995737"/>
            <a:ext cx="889399" cy="3381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71AB44-FDAA-4517-BD2B-A9FFE9CCAA1A}"/>
              </a:ext>
            </a:extLst>
          </p:cNvPr>
          <p:cNvSpPr txBox="1"/>
          <p:nvPr/>
        </p:nvSpPr>
        <p:spPr>
          <a:xfrm>
            <a:off x="2628900" y="765241"/>
            <a:ext cx="6362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NGRX with EFFECT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BB1FED-ED68-416F-805D-9F09896266E2}"/>
              </a:ext>
            </a:extLst>
          </p:cNvPr>
          <p:cNvSpPr/>
          <p:nvPr/>
        </p:nvSpPr>
        <p:spPr>
          <a:xfrm>
            <a:off x="9877429" y="5208975"/>
            <a:ext cx="2028822" cy="750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035F99-5461-4808-9FD7-EDD5F7947E1E}"/>
              </a:ext>
            </a:extLst>
          </p:cNvPr>
          <p:cNvCxnSpPr>
            <a:stCxn id="8" idx="2"/>
            <a:endCxn id="30" idx="0"/>
          </p:cNvCxnSpPr>
          <p:nvPr/>
        </p:nvCxnSpPr>
        <p:spPr>
          <a:xfrm>
            <a:off x="10891836" y="4267199"/>
            <a:ext cx="4" cy="941776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E53791E-E969-40B3-A97F-52732B6DF0FD}"/>
              </a:ext>
            </a:extLst>
          </p:cNvPr>
          <p:cNvSpPr txBox="1"/>
          <p:nvPr/>
        </p:nvSpPr>
        <p:spPr>
          <a:xfrm rot="10800000" flipH="1" flipV="1">
            <a:off x="2294333" y="1619464"/>
            <a:ext cx="18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action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164796-1367-4291-8F55-119C89BAD78C}"/>
              </a:ext>
            </a:extLst>
          </p:cNvPr>
          <p:cNvSpPr txBox="1"/>
          <p:nvPr/>
        </p:nvSpPr>
        <p:spPr>
          <a:xfrm rot="10800000" flipH="1" flipV="1">
            <a:off x="10950111" y="4824212"/>
            <a:ext cx="1069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8215C1-759A-4D1F-A7D1-06C2CB74DA70}"/>
              </a:ext>
            </a:extLst>
          </p:cNvPr>
          <p:cNvSpPr/>
          <p:nvPr/>
        </p:nvSpPr>
        <p:spPr>
          <a:xfrm>
            <a:off x="7283051" y="4105274"/>
            <a:ext cx="17049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876BA7-D228-4587-891C-C1C3655BA4BA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flipH="1" flipV="1">
            <a:off x="6474615" y="4291012"/>
            <a:ext cx="808436" cy="4286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677FFF-0515-4909-A210-B858483F8570}"/>
              </a:ext>
            </a:extLst>
          </p:cNvPr>
          <p:cNvSpPr txBox="1"/>
          <p:nvPr/>
        </p:nvSpPr>
        <p:spPr>
          <a:xfrm rot="5400000" flipH="1" flipV="1">
            <a:off x="610046" y="3184300"/>
            <a:ext cx="10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Selector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AB7A98-61C6-4444-AFF1-4B292B40C31E}"/>
              </a:ext>
            </a:extLst>
          </p:cNvPr>
          <p:cNvSpPr txBox="1"/>
          <p:nvPr/>
        </p:nvSpPr>
        <p:spPr>
          <a:xfrm rot="10800000" flipH="1" flipV="1">
            <a:off x="9540114" y="4257613"/>
            <a:ext cx="129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BE1958-2D78-48D8-8F49-505FFEE45B24}"/>
              </a:ext>
            </a:extLst>
          </p:cNvPr>
          <p:cNvSpPr txBox="1"/>
          <p:nvPr/>
        </p:nvSpPr>
        <p:spPr>
          <a:xfrm rot="10800000" flipH="1" flipV="1">
            <a:off x="8135538" y="3681174"/>
            <a:ext cx="18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action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75A8A6-8239-4939-AA71-69B1DAE5EFA5}"/>
              </a:ext>
            </a:extLst>
          </p:cNvPr>
          <p:cNvSpPr txBox="1"/>
          <p:nvPr/>
        </p:nvSpPr>
        <p:spPr>
          <a:xfrm>
            <a:off x="2542219" y="389786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state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DB88E0-B122-45E8-AC21-16540841F59C}"/>
              </a:ext>
            </a:extLst>
          </p:cNvPr>
          <p:cNvSpPr txBox="1"/>
          <p:nvPr/>
        </p:nvSpPr>
        <p:spPr>
          <a:xfrm rot="10800000" flipH="1" flipV="1">
            <a:off x="6435915" y="4457668"/>
            <a:ext cx="11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Type,</a:t>
            </a:r>
          </a:p>
          <a:p>
            <a:r>
              <a:rPr lang="en-US" dirty="0"/>
              <a:t> Payload</a:t>
            </a:r>
          </a:p>
          <a:p>
            <a:r>
              <a:rPr lang="en-US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D8D3C1-90CC-4F52-A7E3-30D36C54C459}"/>
              </a:ext>
            </a:extLst>
          </p:cNvPr>
          <p:cNvSpPr txBox="1"/>
          <p:nvPr/>
        </p:nvSpPr>
        <p:spPr>
          <a:xfrm rot="10800000" flipH="1" flipV="1">
            <a:off x="5492231" y="2625613"/>
            <a:ext cx="11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Type,</a:t>
            </a:r>
          </a:p>
          <a:p>
            <a:r>
              <a:rPr lang="en-US" dirty="0"/>
              <a:t> Payload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63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A90A-CC45-451B-A313-7E8DC59B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B775-E6CE-4A98-A6FC-AB074BD3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https://coursetro.com/posts/code/151/Angular-Ngrx-Store-Tutorial---Learn-Angular-State-Management</a:t>
            </a:r>
            <a:endParaRPr lang="en-US" dirty="0"/>
          </a:p>
          <a:p>
            <a:r>
              <a:rPr lang="en-US" dirty="0">
                <a:hlinkClick r:id="rId3"/>
              </a:rPr>
              <a:t>https://medium.com/frontend-fun/angular-ngrx-a-clean-and-clear-introduction-4ed61c89c1fc</a:t>
            </a:r>
            <a:endParaRPr lang="en-US" dirty="0"/>
          </a:p>
          <a:p>
            <a:r>
              <a:rPr lang="en-US" dirty="0">
                <a:hlinkClick r:id="rId4"/>
              </a:rPr>
              <a:t>https://blog.usejournal.com/redux-angular-style-ngrx-store-b2876280708e</a:t>
            </a:r>
            <a:endParaRPr lang="en-US" dirty="0"/>
          </a:p>
          <a:p>
            <a:r>
              <a:rPr lang="en-US" dirty="0">
                <a:hlinkClick r:id="rId5"/>
              </a:rPr>
              <a:t>https://mherman.org/blog/authentication-in-angular-with-ngrx/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1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A36-1385-45C8-8150-C4903617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NGRX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52BB-6133-447C-AFB4-35753CF3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NGRX is a state management library. Which is uses to store information in your front-end. Making it globally available for all components. </a:t>
            </a:r>
            <a:r>
              <a:rPr lang="en-US" sz="2400" dirty="0" err="1"/>
              <a:t>ngrx</a:t>
            </a:r>
            <a:r>
              <a:rPr lang="en-US" sz="2400" dirty="0"/>
              <a:t> models itself off the flux pattern. </a:t>
            </a:r>
            <a:r>
              <a:rPr lang="en-US" sz="2400" b="1" dirty="0"/>
              <a:t>Flux</a:t>
            </a:r>
            <a:r>
              <a:rPr lang="en-US" sz="2400" dirty="0"/>
              <a:t> is an Architecture with a unidirectional flow of information consisting of dispatcher, stores and views.</a:t>
            </a:r>
          </a:p>
        </p:txBody>
      </p:sp>
    </p:spTree>
    <p:extLst>
      <p:ext uri="{BB962C8B-B14F-4D97-AF65-F5344CB8AC3E}">
        <p14:creationId xmlns:p14="http://schemas.microsoft.com/office/powerpoint/2010/main" val="234310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0CBB7-AFEA-4B0F-A02D-35153732965A}"/>
              </a:ext>
            </a:extLst>
          </p:cNvPr>
          <p:cNvSpPr/>
          <p:nvPr/>
        </p:nvSpPr>
        <p:spPr>
          <a:xfrm>
            <a:off x="2457450" y="1985961"/>
            <a:ext cx="158115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2EE92-6736-4EA3-8B89-F3AAD02E5431}"/>
              </a:ext>
            </a:extLst>
          </p:cNvPr>
          <p:cNvSpPr/>
          <p:nvPr/>
        </p:nvSpPr>
        <p:spPr>
          <a:xfrm>
            <a:off x="6191250" y="1985960"/>
            <a:ext cx="2009775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62E3C-280A-4E50-902D-29B93D236C31}"/>
              </a:ext>
            </a:extLst>
          </p:cNvPr>
          <p:cNvSpPr/>
          <p:nvPr/>
        </p:nvSpPr>
        <p:spPr>
          <a:xfrm>
            <a:off x="6110287" y="4772026"/>
            <a:ext cx="21717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E7571-DCE6-4865-BAE6-24FC286E10A0}"/>
              </a:ext>
            </a:extLst>
          </p:cNvPr>
          <p:cNvSpPr/>
          <p:nvPr/>
        </p:nvSpPr>
        <p:spPr>
          <a:xfrm>
            <a:off x="2347674" y="4772027"/>
            <a:ext cx="17716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34A195-AE30-461D-9F7B-78C04C7F218E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3233499" y="2566986"/>
            <a:ext cx="14526" cy="22050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720D1B-36FC-42D9-AB47-0627E3A4CE6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038600" y="2276473"/>
            <a:ext cx="215265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39031-4D20-4BF4-9064-E019E5E608B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196137" y="2566985"/>
            <a:ext cx="1" cy="22050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F3A8DC-30DB-45BF-BFDC-10A0277875B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119324" y="5043489"/>
            <a:ext cx="199096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E195AF-5730-44B5-B408-380FF9A2BC9C}"/>
              </a:ext>
            </a:extLst>
          </p:cNvPr>
          <p:cNvSpPr txBox="1"/>
          <p:nvPr/>
        </p:nvSpPr>
        <p:spPr>
          <a:xfrm>
            <a:off x="2143126" y="1123950"/>
            <a:ext cx="725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Flow of Normal NGRX no Effects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C9F06-CBFA-48A9-848F-5F0B71124F74}"/>
              </a:ext>
            </a:extLst>
          </p:cNvPr>
          <p:cNvSpPr txBox="1"/>
          <p:nvPr/>
        </p:nvSpPr>
        <p:spPr>
          <a:xfrm rot="10800000" flipH="1" flipV="1">
            <a:off x="4119324" y="1956375"/>
            <a:ext cx="18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 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7CDEF-1AE6-4BF7-A20E-B140A8AA2268}"/>
              </a:ext>
            </a:extLst>
          </p:cNvPr>
          <p:cNvSpPr txBox="1"/>
          <p:nvPr/>
        </p:nvSpPr>
        <p:spPr>
          <a:xfrm rot="10800000" flipH="1" flipV="1">
            <a:off x="7267099" y="3090687"/>
            <a:ext cx="11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Type,</a:t>
            </a:r>
          </a:p>
          <a:p>
            <a:r>
              <a:rPr lang="en-US" dirty="0"/>
              <a:t> Payload</a:t>
            </a:r>
          </a:p>
          <a:p>
            <a:r>
              <a:rPr lang="en-US" dirty="0"/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D07C0-BA7B-43B1-9F6F-268E2FFAD0E1}"/>
              </a:ext>
            </a:extLst>
          </p:cNvPr>
          <p:cNvSpPr txBox="1"/>
          <p:nvPr/>
        </p:nvSpPr>
        <p:spPr>
          <a:xfrm rot="16200000">
            <a:off x="2396995" y="3418076"/>
            <a:ext cx="110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8D072-9B95-4389-849A-F4C974650D7F}"/>
              </a:ext>
            </a:extLst>
          </p:cNvPr>
          <p:cNvSpPr txBox="1"/>
          <p:nvPr/>
        </p:nvSpPr>
        <p:spPr>
          <a:xfrm>
            <a:off x="4252912" y="467415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state</a:t>
            </a:r>
          </a:p>
        </p:txBody>
      </p:sp>
    </p:spTree>
    <p:extLst>
      <p:ext uri="{BB962C8B-B14F-4D97-AF65-F5344CB8AC3E}">
        <p14:creationId xmlns:p14="http://schemas.microsoft.com/office/powerpoint/2010/main" val="258907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21C7-68CB-4619-8CE5-71EC75E2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NGRX with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E5F-7B31-44A4-929A-C0BC0AFC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291840"/>
            <a:ext cx="9291215" cy="616189"/>
          </a:xfrm>
        </p:spPr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–S  @</a:t>
            </a:r>
            <a:r>
              <a:rPr lang="en-US" dirty="0" err="1"/>
              <a:t>ngrx</a:t>
            </a:r>
            <a:r>
              <a:rPr lang="en-US" dirty="0"/>
              <a:t>/store @</a:t>
            </a:r>
            <a:r>
              <a:rPr lang="en-US" dirty="0" err="1"/>
              <a:t>ngrx</a:t>
            </a:r>
            <a:r>
              <a:rPr lang="en-US" dirty="0"/>
              <a:t>/store-</a:t>
            </a:r>
            <a:r>
              <a:rPr lang="en-US" dirty="0" err="1"/>
              <a:t>devtools</a:t>
            </a:r>
            <a:r>
              <a:rPr lang="en-US" dirty="0"/>
              <a:t>  @</a:t>
            </a:r>
            <a:r>
              <a:rPr lang="en-US" dirty="0" err="1"/>
              <a:t>ngrx</a:t>
            </a:r>
            <a:r>
              <a:rPr lang="en-US" dirty="0"/>
              <a:t>/effects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428EA-86DD-491D-BADD-13C56D20DE66}"/>
              </a:ext>
            </a:extLst>
          </p:cNvPr>
          <p:cNvSpPr txBox="1"/>
          <p:nvPr/>
        </p:nvSpPr>
        <p:spPr>
          <a:xfrm>
            <a:off x="1767840" y="2580640"/>
            <a:ext cx="897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use </a:t>
            </a:r>
            <a:r>
              <a:rPr lang="en-US" dirty="0" err="1"/>
              <a:t>Ngrx</a:t>
            </a:r>
            <a:r>
              <a:rPr lang="en-US" dirty="0"/>
              <a:t> you need to use node package manager (</a:t>
            </a:r>
            <a:r>
              <a:rPr lang="en-US" dirty="0" err="1"/>
              <a:t>npm</a:t>
            </a:r>
            <a:r>
              <a:rPr lang="en-US" dirty="0"/>
              <a:t>). To install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25179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9A20-BA03-4DBC-B456-77B63559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use NGRX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1BAB-9BC5-48C5-B6FD-8378BD91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are more consistent because state is immutable.</a:t>
            </a:r>
          </a:p>
          <a:p>
            <a:r>
              <a:rPr lang="en-US" dirty="0"/>
              <a:t>Redux gives us ways to debug or application</a:t>
            </a:r>
          </a:p>
          <a:p>
            <a:r>
              <a:rPr lang="en-US" dirty="0"/>
              <a:t>Easier to test since all of the information is store in one place.</a:t>
            </a:r>
          </a:p>
        </p:txBody>
      </p:sp>
    </p:spTree>
    <p:extLst>
      <p:ext uri="{BB962C8B-B14F-4D97-AF65-F5344CB8AC3E}">
        <p14:creationId xmlns:p14="http://schemas.microsoft.com/office/powerpoint/2010/main" val="114464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18B2-72D7-4929-8CB8-F0892CD3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502179" cy="1075079"/>
          </a:xfrm>
        </p:spPr>
        <p:txBody>
          <a:bodyPr>
            <a:normAutofit/>
          </a:bodyPr>
          <a:lstStyle/>
          <a:p>
            <a:r>
              <a:rPr lang="en-US" dirty="0"/>
              <a:t>Setting Up NGXM from Modul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D693FF73-C1AB-4531-BF45-EB53DCC2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1" y="2015732"/>
            <a:ext cx="5394960" cy="3450613"/>
          </a:xfrm>
        </p:spPr>
        <p:txBody>
          <a:bodyPr>
            <a:normAutofit/>
          </a:bodyPr>
          <a:lstStyle/>
          <a:p>
            <a:r>
              <a:rPr lang="en-US" dirty="0" err="1"/>
              <a:t>StoreModule</a:t>
            </a:r>
            <a:r>
              <a:rPr lang="en-US" dirty="0"/>
              <a:t> (.</a:t>
            </a:r>
            <a:r>
              <a:rPr lang="en-US" dirty="0" err="1"/>
              <a:t>forRoot</a:t>
            </a:r>
            <a:r>
              <a:rPr lang="en-US" dirty="0"/>
              <a:t> , .</a:t>
            </a:r>
            <a:r>
              <a:rPr lang="en-US" dirty="0" err="1"/>
              <a:t>forFeature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StoreDevtoolsModule</a:t>
            </a:r>
            <a:r>
              <a:rPr lang="en-US" dirty="0"/>
              <a:t> (instrument())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B42F801-39DC-4CE4-BBDB-A2141FED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3880"/>
            <a:ext cx="5394959" cy="2979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622AFB-2D4D-4DC9-8426-9A739CC6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519475"/>
            <a:ext cx="5394960" cy="23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624-7D92-4AC6-9716-AD53AC3F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463" y="552450"/>
            <a:ext cx="9291215" cy="901254"/>
          </a:xfrm>
        </p:spPr>
        <p:txBody>
          <a:bodyPr/>
          <a:lstStyle/>
          <a:p>
            <a:r>
              <a:rPr lang="en-US" dirty="0" err="1"/>
              <a:t>SetTing</a:t>
            </a:r>
            <a:r>
              <a:rPr lang="en-US" dirty="0"/>
              <a:t> Up Actions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D16CD-61E4-4530-97B6-EF6C362D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46" y="1756381"/>
            <a:ext cx="4445228" cy="1130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99927-5033-4206-8320-A4114A84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08" y="1756381"/>
            <a:ext cx="4153113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9DC6-FEE7-4016-9607-D9DAD3D1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Reducer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5D8B1-62D9-49C8-B4FB-FE5675E2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8" y="2009762"/>
            <a:ext cx="3962604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EF50F-34C5-4A9D-AB74-E81ABF85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542" y="2009762"/>
            <a:ext cx="7601341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FA08-B5C4-44E4-AB2F-2538A16C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81E20-970B-44D7-BF5D-2DE2A501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256" y="3414408"/>
            <a:ext cx="2654436" cy="692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37168-338A-453A-95C7-F7EC455842E3}"/>
              </a:ext>
            </a:extLst>
          </p:cNvPr>
          <p:cNvSpPr txBox="1"/>
          <p:nvPr/>
        </p:nvSpPr>
        <p:spPr>
          <a:xfrm>
            <a:off x="1889760" y="2332368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gives a brief description of the </a:t>
            </a:r>
            <a:r>
              <a:rPr lang="en-US" dirty="0" err="1"/>
              <a:t>ngrx</a:t>
            </a:r>
            <a:r>
              <a:rPr lang="en-US" dirty="0"/>
              <a:t> store look likes.</a:t>
            </a:r>
          </a:p>
        </p:txBody>
      </p:sp>
    </p:spTree>
    <p:extLst>
      <p:ext uri="{BB962C8B-B14F-4D97-AF65-F5344CB8AC3E}">
        <p14:creationId xmlns:p14="http://schemas.microsoft.com/office/powerpoint/2010/main" val="8279178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Rockwell</vt:lpstr>
      <vt:lpstr>Gallery</vt:lpstr>
      <vt:lpstr>NGRX</vt:lpstr>
      <vt:lpstr>What is NGRX</vt:lpstr>
      <vt:lpstr>PowerPoint Presentation</vt:lpstr>
      <vt:lpstr>Using NGRX with Angular</vt:lpstr>
      <vt:lpstr>Why should you use NGRX</vt:lpstr>
      <vt:lpstr>Setting Up NGXM from Modul</vt:lpstr>
      <vt:lpstr>SetTing Up Actions </vt:lpstr>
      <vt:lpstr>Setting up Reducer</vt:lpstr>
      <vt:lpstr>Global state</vt:lpstr>
      <vt:lpstr>Write to NGRX Store</vt:lpstr>
      <vt:lpstr>Reading from ngrx store</vt:lpstr>
      <vt:lpstr>PowerPoint Presentation</vt:lpstr>
      <vt:lpstr>Source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</dc:title>
  <dc:creator>Nicholaus Marsden</dc:creator>
  <cp:lastModifiedBy>Nicholaus Marsden</cp:lastModifiedBy>
  <cp:revision>10</cp:revision>
  <dcterms:created xsi:type="dcterms:W3CDTF">2019-12-12T15:23:01Z</dcterms:created>
  <dcterms:modified xsi:type="dcterms:W3CDTF">2019-12-12T22:59:40Z</dcterms:modified>
</cp:coreProperties>
</file>