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08707-F315-4D9C-B542-FBF538C7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46AE88-0139-4FB7-911D-AE63678BE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FD109D-D9C5-4B5C-9319-57D707B8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C600-110C-42E1-8C51-2229BF0C7671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CB54D8-2464-4312-A725-4BB36827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0AF25B-77AC-493A-A36C-4B144E85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CB6-6156-4E82-A47D-6D626219F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48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0CE80-81B6-4FB5-A415-FC77382A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B09CF2-F257-4C0D-8847-A01C898EF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DAB34D-8E29-4C02-9215-FA69C80A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C600-110C-42E1-8C51-2229BF0C7671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E9E395-299B-4A5D-B051-F5253A55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F9A91D-3C85-4A11-AD14-E2E836A8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CB6-6156-4E82-A47D-6D626219F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77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8F4537-01AF-4E47-8869-808D2470B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5A2013-6048-40FF-9919-4B2B343F6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160807-855A-4920-916D-C1AC0F88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C600-110C-42E1-8C51-2229BF0C7671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0CABEA-EADF-4A18-B3A8-1E82A02B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4991B8-8253-47AE-9316-56870EFD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CB6-6156-4E82-A47D-6D626219F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90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94470-6716-4C07-9891-8B2FC581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FB87CD-8295-4A90-A372-1FF3B08B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D12EB2-725C-4A70-9589-DF468435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C600-110C-42E1-8C51-2229BF0C7671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2AA2BC-AA08-4631-A0A2-E6C883C0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2CAC25-A625-4A54-8195-D82E71E0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CB6-6156-4E82-A47D-6D626219F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45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95A5D-34EF-4D32-AC5D-D8F452E7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A37CB9-0C01-4644-9ED0-DBBEF6D6F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E2016A-6DC3-492F-AD13-93FB7859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C600-110C-42E1-8C51-2229BF0C7671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B8D21D-D4EA-46A3-9A5E-5E0F4441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5A47BB-D609-4931-8659-FD0AF0CE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CB6-6156-4E82-A47D-6D626219F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48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9B73C-BAF7-47F0-89DF-F1512709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7D98A9-6D0F-4B30-9FDA-A68EADD60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CEBBCD-83AA-4E41-BBBB-B2CC623AA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3F6C1E-CEAC-4C8C-98DE-7ED1FA47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C600-110C-42E1-8C51-2229BF0C7671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6B3F12-8832-4297-A2AF-D3AE103C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BF6C9C-68B9-4B3C-89E7-D84BB891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CB6-6156-4E82-A47D-6D626219F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93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94B98-2846-426C-A1E4-7336C335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20DB9E-FA27-4262-90E7-AA6288F63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4D315B-4B42-4A65-902F-7C7EAB793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65C720-69BF-4F41-ABE3-7F5369690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029C4EE-8827-4A33-94B8-C1B2CE250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B7A762-3881-48B0-A055-A1644FAE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C600-110C-42E1-8C51-2229BF0C7671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E7071A-7D6C-4FEB-B8AE-65EB21BF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E54D49-1909-4A22-82F4-439E64B2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CB6-6156-4E82-A47D-6D626219F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2C068-1E1B-465A-95CB-D36DD184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4BBEAA-A6E6-4B69-9EAD-2DDF3F2F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C600-110C-42E1-8C51-2229BF0C7671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E23084-E107-47B3-B5C9-DA3CF638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C18B65-91F8-417E-B346-A2857DC4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CB6-6156-4E82-A47D-6D626219F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08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FC3901D-6E0D-4048-A3B2-6EB3CBFF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C600-110C-42E1-8C51-2229BF0C7671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08E2BF-D714-4D05-8989-A760C7FB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F62567-FF65-495A-A76C-D9863725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CB6-6156-4E82-A47D-6D626219F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5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F658E7-845C-49D9-BA37-1671B35E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B444C-552D-4213-89A3-BC56A5A5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4B099C-4886-4086-AE99-224ACDC0C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E0611C-25BF-4DEA-827F-E59AC49D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C600-110C-42E1-8C51-2229BF0C7671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F7BD52-DC2D-43D0-90E6-E9EAC8EF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9DCF81-31B0-41DE-84B3-5464BD2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CB6-6156-4E82-A47D-6D626219F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66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DBEA8-8674-4686-802D-CCFD1348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5626E04-7EB8-455D-A609-65DAACB3F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9788A9-8FF3-4A2E-AC2A-9FA3AFBB0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88094D-A307-40A8-AADE-0B4683A2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C600-110C-42E1-8C51-2229BF0C7671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C7D6D0-2CC8-4196-9E23-B29EC69B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D0C8C5-136A-4669-AA9A-557866A5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CB6-6156-4E82-A47D-6D626219F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15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AD1FB6-8816-4225-A950-6B434B2A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354C2D-F7EC-4251-A48D-56FD3C235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DAAF56-CD7C-41BA-B871-9C35C270C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0C600-110C-42E1-8C51-2229BF0C7671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0B79D-0A8F-402A-8F62-2C3401AFE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8EC079-6C9D-4097-8EBC-73134F449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BCB6-6156-4E82-A47D-6D626219F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58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8339A-72BB-49C6-AA33-7DD513810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進階網路程式設計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6C92B9-2B4D-42EE-BC53-4DD8D31C0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模擬選課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70597FE-0ECE-451F-A7E0-D7F38A723AC7}"/>
              </a:ext>
            </a:extLst>
          </p:cNvPr>
          <p:cNvSpPr txBox="1"/>
          <p:nvPr/>
        </p:nvSpPr>
        <p:spPr>
          <a:xfrm>
            <a:off x="8546471" y="5640309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072214235 </a:t>
            </a:r>
            <a:r>
              <a:rPr lang="zh-CN" altLang="en-US" dirty="0"/>
              <a:t>王浩然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9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3C28C5E9-BB6E-4073-9C99-613826E88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16921"/>
            <a:ext cx="9144000" cy="542415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sz="4000" dirty="0"/>
              <a:t>封面</a:t>
            </a:r>
            <a:endParaRPr lang="en-US" altLang="zh-CN" sz="40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4000" dirty="0"/>
              <a:t>目錄</a:t>
            </a:r>
            <a:endParaRPr lang="en-US" altLang="zh-CN" sz="40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4000" dirty="0"/>
              <a:t>緣起、使用案例圖</a:t>
            </a:r>
            <a:endParaRPr lang="en-US" altLang="zh-CN" sz="40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4000" dirty="0"/>
              <a:t>功能介紹</a:t>
            </a:r>
            <a:endParaRPr lang="en-US" altLang="zh-CN" sz="40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TW" sz="4000" dirty="0"/>
              <a:t>Adobo XD </a:t>
            </a:r>
            <a:r>
              <a:rPr lang="zh-CN" altLang="en-US" sz="4000" dirty="0"/>
              <a:t>舉例</a:t>
            </a:r>
            <a:endParaRPr lang="en-US" altLang="zh-CN" sz="40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4000" dirty="0"/>
              <a:t>架構圖</a:t>
            </a:r>
            <a:endParaRPr lang="en-US" altLang="zh-CN" sz="40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4000" dirty="0"/>
              <a:t>技術細節</a:t>
            </a:r>
            <a:endParaRPr lang="en-US" altLang="zh-CN" sz="40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TW" sz="4000" dirty="0"/>
              <a:t>One more thing…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4000" dirty="0"/>
              <a:t>再見！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1717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1E95F-3A9B-48A9-8A2B-603E4CDC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緣起：和另一門系統分析夢幻聯動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45BF3C4-C287-4EA0-B262-5159DD701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為學生課程查詢系統</a:t>
            </a:r>
            <a:r>
              <a:rPr lang="zh-CN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的衍生功能，</a:t>
            </a:r>
            <a:endParaRPr lang="en-US" altLang="zh-CN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為其完成一些功能上的改進。</a:t>
            </a:r>
            <a:endParaRPr lang="en-US" altLang="zh-CN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FD67BC7-6DE0-4848-9EAF-186AF6479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19" y="1374193"/>
            <a:ext cx="4619625" cy="49244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C1DBD9E-6B2C-4EEF-9898-68C208014027}"/>
              </a:ext>
            </a:extLst>
          </p:cNvPr>
          <p:cNvSpPr txBox="1"/>
          <p:nvPr/>
        </p:nvSpPr>
        <p:spPr>
          <a:xfrm>
            <a:off x="5015620" y="5787224"/>
            <a:ext cx="192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使用案例圖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-&gt;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23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9717F-3925-4259-B2B4-EBF9ADCA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3A498-6717-4B60-9A8A-8AFB92B3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做一個空白課表的頁面</a:t>
            </a:r>
            <a:endParaRPr lang="en-US" altLang="zh-CN" dirty="0"/>
          </a:p>
          <a:p>
            <a:r>
              <a:rPr lang="zh-CN" altLang="en-US" dirty="0"/>
              <a:t>使用者按空白課表，彈出可選課程的視窗給使用者選擇</a:t>
            </a:r>
            <a:endParaRPr lang="en-US" altLang="zh-CN" dirty="0"/>
          </a:p>
          <a:p>
            <a:r>
              <a:rPr lang="zh-CN" altLang="en-US" dirty="0"/>
              <a:t>完成課表後可以匯出課程代碼來做選課</a:t>
            </a:r>
            <a:endParaRPr lang="en-US" altLang="zh-CN" dirty="0"/>
          </a:p>
          <a:p>
            <a:r>
              <a:rPr lang="zh-CN" altLang="en-US" dirty="0"/>
              <a:t>（或許可以登入</a:t>
            </a:r>
            <a:r>
              <a:rPr lang="en-US" altLang="zh-CN" dirty="0"/>
              <a:t>e-portfolio</a:t>
            </a:r>
            <a:r>
              <a:rPr lang="zh-CN" altLang="en-US" dirty="0"/>
              <a:t>，可以自動獲得使用者目前的課表）</a:t>
            </a:r>
            <a:endParaRPr lang="en-US" altLang="zh-CN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686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FCA86-C834-4F36-BE6D-21780908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Adobe XD </a:t>
            </a:r>
            <a:r>
              <a:rPr lang="zh-CN" altLang="en-US" dirty="0"/>
              <a:t>舉例</a:t>
            </a:r>
            <a:endParaRPr lang="zh-TW" altLang="en-US" dirty="0"/>
          </a:p>
        </p:txBody>
      </p:sp>
      <p:pic>
        <p:nvPicPr>
          <p:cNvPr id="4" name="2020-11-17 10-46-15_Trim">
            <a:hlinkClick r:id="" action="ppaction://media"/>
            <a:extLst>
              <a:ext uri="{FF2B5EF4-FFF2-40B4-BE49-F238E27FC236}">
                <a16:creationId xmlns:a16="http://schemas.microsoft.com/office/drawing/2014/main" id="{19FFA3B0-9438-49BA-90BF-F52F7AE222D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58340" y="1690688"/>
            <a:ext cx="9275320" cy="5024438"/>
          </a:xfrm>
        </p:spPr>
      </p:pic>
    </p:spTree>
    <p:extLst>
      <p:ext uri="{BB962C8B-B14F-4D97-AF65-F5344CB8AC3E}">
        <p14:creationId xmlns:p14="http://schemas.microsoft.com/office/powerpoint/2010/main" val="313131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5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D643897-F8B2-494B-B832-11826AB9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架構圖（還在做）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B81BB0E-6269-4A62-865D-CE17038D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948"/>
            <a:ext cx="10515600" cy="4351338"/>
          </a:xfrm>
        </p:spPr>
        <p:txBody>
          <a:bodyPr/>
          <a:lstStyle/>
          <a:p>
            <a:r>
              <a:rPr lang="zh-CN" altLang="en-US" dirty="0"/>
              <a:t>將就看一下</a:t>
            </a:r>
            <a:r>
              <a:rPr lang="en-US" altLang="zh-CN" dirty="0"/>
              <a:t>…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AB4860-32CB-472A-AA4E-A7EB8342D151}"/>
              </a:ext>
            </a:extLst>
          </p:cNvPr>
          <p:cNvSpPr/>
          <p:nvPr/>
        </p:nvSpPr>
        <p:spPr>
          <a:xfrm>
            <a:off x="1295400" y="2743200"/>
            <a:ext cx="2819400" cy="2657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</a:t>
            </a:r>
            <a:endParaRPr lang="en-US" altLang="zh-CN" dirty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html</a:t>
            </a:r>
          </a:p>
          <a:p>
            <a:pPr algn="ctr"/>
            <a:r>
              <a:rPr lang="en-US" altLang="zh-TW" dirty="0"/>
              <a:t>CSS</a:t>
            </a:r>
          </a:p>
          <a:p>
            <a:pPr algn="ctr"/>
            <a:r>
              <a:rPr lang="en-US" altLang="zh-TW" dirty="0"/>
              <a:t>JS</a:t>
            </a:r>
          </a:p>
          <a:p>
            <a:pPr algn="ctr"/>
            <a:r>
              <a:rPr lang="en-US" altLang="zh-TW" dirty="0" err="1"/>
              <a:t>Bootstarp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710132-709A-4B44-99D3-C39B939593E8}"/>
              </a:ext>
            </a:extLst>
          </p:cNvPr>
          <p:cNvSpPr/>
          <p:nvPr/>
        </p:nvSpPr>
        <p:spPr>
          <a:xfrm>
            <a:off x="4686300" y="2743200"/>
            <a:ext cx="2819400" cy="2657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後端</a:t>
            </a:r>
            <a:endParaRPr lang="en-US" altLang="zh-CN" dirty="0"/>
          </a:p>
          <a:p>
            <a:pPr algn="ctr"/>
            <a:r>
              <a:rPr lang="en-US" altLang="zh-TW" dirty="0"/>
              <a:t>JS</a:t>
            </a:r>
          </a:p>
          <a:p>
            <a:pPr algn="ctr"/>
            <a:r>
              <a:rPr lang="en-US" altLang="zh-TW" dirty="0" err="1"/>
              <a:t>Jquery</a:t>
            </a:r>
            <a:endParaRPr lang="en-US" altLang="zh-TW" dirty="0"/>
          </a:p>
          <a:p>
            <a:pPr algn="ctr"/>
            <a:r>
              <a:rPr lang="en-US" altLang="zh-TW" dirty="0"/>
              <a:t>(maybe python)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3CFD66-4046-4333-A58C-F49BC14E6ACE}"/>
              </a:ext>
            </a:extLst>
          </p:cNvPr>
          <p:cNvSpPr/>
          <p:nvPr/>
        </p:nvSpPr>
        <p:spPr>
          <a:xfrm>
            <a:off x="8077200" y="2743199"/>
            <a:ext cx="2819400" cy="2657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資料庫</a:t>
            </a:r>
            <a:r>
              <a:rPr lang="en-US" altLang="zh-CN" dirty="0"/>
              <a:t>(?)</a:t>
            </a:r>
          </a:p>
          <a:p>
            <a:pPr algn="ctr"/>
            <a:r>
              <a:rPr lang="en-US" altLang="zh-TW" dirty="0"/>
              <a:t>Json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002646C-C617-4CE4-9F38-A1AF21B54B2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114800" y="4071938"/>
            <a:ext cx="57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A519881-AA69-45F2-B649-8B6EDDFBAD97}"/>
              </a:ext>
            </a:extLst>
          </p:cNvPr>
          <p:cNvCxnSpPr/>
          <p:nvPr/>
        </p:nvCxnSpPr>
        <p:spPr>
          <a:xfrm>
            <a:off x="7505700" y="4071938"/>
            <a:ext cx="57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99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CBEA1-3A2C-497E-A503-3F80E421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技術細節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9A5B2-6A95-4AAA-89B8-6F838C92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Html CSS Bootstrap</a:t>
            </a:r>
            <a:r>
              <a:rPr lang="zh-CN" altLang="en-US" dirty="0"/>
              <a:t>拉出個前端界面</a:t>
            </a:r>
            <a:endParaRPr lang="en-US" altLang="zh-CN" dirty="0"/>
          </a:p>
          <a:p>
            <a:r>
              <a:rPr lang="zh-CN" altLang="en-US" dirty="0"/>
              <a:t>課表用</a:t>
            </a:r>
            <a:r>
              <a:rPr lang="en-US" altLang="zh-CN" dirty="0"/>
              <a:t>JS</a:t>
            </a:r>
            <a:r>
              <a:rPr lang="zh-CN" altLang="en-US" dirty="0"/>
              <a:t>做動態產生，上面放滿按鈕同樣用</a:t>
            </a:r>
            <a:r>
              <a:rPr lang="en-US" altLang="zh-CN" dirty="0"/>
              <a:t>JS</a:t>
            </a:r>
            <a:r>
              <a:rPr lang="zh-CN" altLang="en-US" dirty="0"/>
              <a:t>動態產生</a:t>
            </a:r>
            <a:endParaRPr lang="en-US" altLang="zh-CN" dirty="0"/>
          </a:p>
          <a:p>
            <a:r>
              <a:rPr lang="zh-CN" altLang="en-US" dirty="0"/>
              <a:t>查詢和資料傳送用</a:t>
            </a:r>
            <a:r>
              <a:rPr lang="en-US" altLang="zh-CN" dirty="0"/>
              <a:t>JS</a:t>
            </a:r>
            <a:r>
              <a:rPr lang="zh-CN" altLang="en-US" dirty="0"/>
              <a:t>和</a:t>
            </a:r>
            <a:r>
              <a:rPr lang="en-US" altLang="zh-CN" dirty="0" err="1"/>
              <a:t>Jquery</a:t>
            </a:r>
            <a:endParaRPr lang="en-US" altLang="zh-CN" dirty="0"/>
          </a:p>
          <a:p>
            <a:r>
              <a:rPr lang="zh-CN" altLang="en-US" dirty="0"/>
              <a:t>抓取課程查詢系統的資料轉換成</a:t>
            </a:r>
            <a:r>
              <a:rPr lang="en-US" altLang="zh-CN" dirty="0"/>
              <a:t>json</a:t>
            </a:r>
            <a:r>
              <a:rPr lang="zh-CN" altLang="en-US" dirty="0"/>
              <a:t>當作資料庫</a:t>
            </a:r>
            <a:endParaRPr lang="en-US" altLang="zh-CN" dirty="0"/>
          </a:p>
          <a:p>
            <a:r>
              <a:rPr lang="zh-CN" altLang="en-US" dirty="0"/>
              <a:t>如果要登入</a:t>
            </a:r>
            <a:r>
              <a:rPr lang="en-US" altLang="zh-CN" dirty="0"/>
              <a:t>e-portfolio</a:t>
            </a:r>
            <a:r>
              <a:rPr lang="zh-CN" altLang="en-US" dirty="0"/>
              <a:t>應該是用爬蟲抓</a:t>
            </a:r>
            <a:r>
              <a:rPr lang="en-US" altLang="zh-CN" dirty="0"/>
              <a:t>token</a:t>
            </a:r>
          </a:p>
          <a:p>
            <a:endParaRPr lang="en-US" altLang="zh-CN" dirty="0"/>
          </a:p>
          <a:p>
            <a:r>
              <a:rPr lang="zh-CN" altLang="en-US" dirty="0"/>
              <a:t>用以上技術完成前端 後端 資料庫的架構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關鍵字：</a:t>
            </a:r>
            <a:r>
              <a:rPr lang="en-US" altLang="zh-TW" dirty="0"/>
              <a:t>HTML  JS  CSS  </a:t>
            </a:r>
            <a:r>
              <a:rPr lang="en-US" altLang="zh-TW" dirty="0" err="1"/>
              <a:t>Jquery</a:t>
            </a:r>
            <a:r>
              <a:rPr lang="en-US" altLang="zh-TW" dirty="0"/>
              <a:t> Bootstrap</a:t>
            </a:r>
            <a:r>
              <a:rPr lang="zh-TW" altLang="en-US" dirty="0"/>
              <a:t> </a:t>
            </a:r>
            <a:r>
              <a:rPr lang="en-US" altLang="zh-TW" dirty="0"/>
              <a:t>json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923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1D3810-F285-487F-9C2C-3C16E78F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其實</a:t>
            </a:r>
            <a:r>
              <a:rPr lang="en-US" altLang="zh-CN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…</a:t>
            </a:r>
            <a:endParaRPr lang="en-US" altLang="zh-TW" sz="400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D375D8-7C9C-4200-805F-D246322C0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我已經把一部分做好了，要不要看一下？</a:t>
            </a:r>
            <a:endParaRPr lang="en-US" altLang="zh-TW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370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AB4EBE-C5E8-4A91-B203-7A7B2684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拜！</a:t>
            </a:r>
            <a:endParaRPr lang="en-US" altLang="zh-TW" sz="5400" dirty="0">
              <a:solidFill>
                <a:schemeClr val="bg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9649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231</Words>
  <Application>Microsoft Office PowerPoint</Application>
  <PresentationFormat>寬螢幕</PresentationFormat>
  <Paragraphs>49</Paragraphs>
  <Slides>9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等线</vt:lpstr>
      <vt:lpstr>微软雅黑 Light</vt:lpstr>
      <vt:lpstr>新細明體</vt:lpstr>
      <vt:lpstr>Arial</vt:lpstr>
      <vt:lpstr>Calibri</vt:lpstr>
      <vt:lpstr>Calibri Light</vt:lpstr>
      <vt:lpstr>Office 佈景主題</vt:lpstr>
      <vt:lpstr>進階網路程式設計</vt:lpstr>
      <vt:lpstr>PowerPoint 簡報</vt:lpstr>
      <vt:lpstr>緣起：和另一門系統分析夢幻聯動</vt:lpstr>
      <vt:lpstr>功能介紹</vt:lpstr>
      <vt:lpstr>Adobe XD 舉例</vt:lpstr>
      <vt:lpstr>架構圖（還在做）</vt:lpstr>
      <vt:lpstr>技術細節</vt:lpstr>
      <vt:lpstr>其實…</vt:lpstr>
      <vt:lpstr>拜！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進階網路程式設計</dc:title>
  <dc:creator>王浩然</dc:creator>
  <cp:lastModifiedBy>王浩然</cp:lastModifiedBy>
  <cp:revision>5</cp:revision>
  <dcterms:created xsi:type="dcterms:W3CDTF">2020-11-17T03:07:22Z</dcterms:created>
  <dcterms:modified xsi:type="dcterms:W3CDTF">2020-11-17T03:09:10Z</dcterms:modified>
</cp:coreProperties>
</file>