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6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5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2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0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6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7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0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7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6C6AF9A-F879-0017-E3E3-B76009C1E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1FF12-78BB-3995-3BF5-08BB29C7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Microsoft Studio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CBDCA-233F-61F7-6A3D-4C50F30F0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 fontScale="85000" lnSpcReduction="20000"/>
          </a:bodyPr>
          <a:lstStyle/>
          <a:p>
            <a:pPr algn="ctr"/>
            <a:r>
              <a:rPr lang="en-US" sz="2000" dirty="0"/>
              <a:t>Nicholus Magak</a:t>
            </a:r>
          </a:p>
          <a:p>
            <a:pPr algn="ctr"/>
            <a:r>
              <a:rPr lang="en-US" sz="2000" dirty="0"/>
              <a:t>November 10, 2020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51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B37B-C0B5-B77E-C231-FE083428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17" y="1978243"/>
            <a:ext cx="10058400" cy="145075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87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62A4-95A6-6D1C-E939-09002E0D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630D-6A19-CE3A-2C2D-A017F16D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Know the effective start budget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 the target audience genre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 the movie popularity standard</a:t>
            </a:r>
          </a:p>
        </p:txBody>
      </p:sp>
    </p:spTree>
    <p:extLst>
      <p:ext uri="{BB962C8B-B14F-4D97-AF65-F5344CB8AC3E}">
        <p14:creationId xmlns:p14="http://schemas.microsoft.com/office/powerpoint/2010/main" val="265625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8246-3FF5-D422-0D16-EA6344C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921C-FE9C-C4C5-7E81-0703D5A0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Business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Conclusions</a:t>
            </a:r>
          </a:p>
        </p:txBody>
      </p:sp>
    </p:spTree>
    <p:extLst>
      <p:ext uri="{BB962C8B-B14F-4D97-AF65-F5344CB8AC3E}">
        <p14:creationId xmlns:p14="http://schemas.microsoft.com/office/powerpoint/2010/main" val="89586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C06-2667-ED14-05F4-072A0591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86C6-6D01-DD4A-50B7-D7098770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Know the effective start budget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 the target audience genre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 the movie popularity standard</a:t>
            </a:r>
          </a:p>
        </p:txBody>
      </p:sp>
    </p:spTree>
    <p:extLst>
      <p:ext uri="{BB962C8B-B14F-4D97-AF65-F5344CB8AC3E}">
        <p14:creationId xmlns:p14="http://schemas.microsoft.com/office/powerpoint/2010/main" val="298572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FD77-6FCC-458C-1FFE-ABA11EBA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87B8-56FC-8E4A-2D39-E11B55F3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4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947F-4128-C896-8DCA-7F9498BF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90CA-129F-FB15-2E41-88D5CA2C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A70D-28C2-40A8-5BCF-276B58A8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4E1B-05AC-503D-6DCC-0D9B2ACE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5AFA-BCCC-264A-57C3-4B1C4341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89E4-6DC6-1B39-BA89-CE61CC39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962E-E17D-352D-A301-319BCAA1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/>
              <a:t>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A9CB-4819-66B9-08FD-E5565EE31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7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71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Tw Cen MT</vt:lpstr>
      <vt:lpstr>Wingdings</vt:lpstr>
      <vt:lpstr>RetrospectVTI</vt:lpstr>
      <vt:lpstr>Microsoft Studio Analysis</vt:lpstr>
      <vt:lpstr>Business Background</vt:lpstr>
      <vt:lpstr>Outline</vt:lpstr>
      <vt:lpstr>Problem Statement</vt:lpstr>
      <vt:lpstr>Solution</vt:lpstr>
      <vt:lpstr>MVP</vt:lpstr>
      <vt:lpstr>Development Process</vt:lpstr>
      <vt:lpstr>Technologies used</vt:lpstr>
      <vt:lpstr>Conclusion and Recommendation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Studio Analysis</dc:title>
  <dc:creator>Nicholus Magak</dc:creator>
  <cp:lastModifiedBy>Nicholus Magak</cp:lastModifiedBy>
  <cp:revision>4</cp:revision>
  <dcterms:created xsi:type="dcterms:W3CDTF">2022-11-10T12:02:28Z</dcterms:created>
  <dcterms:modified xsi:type="dcterms:W3CDTF">2022-11-10T13:05:13Z</dcterms:modified>
</cp:coreProperties>
</file>