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1"/>
  </p:notesMasterIdLst>
  <p:sldIdLst>
    <p:sldId id="353" r:id="rId4"/>
    <p:sldId id="260" r:id="rId5"/>
    <p:sldId id="307" r:id="rId6"/>
    <p:sldId id="354" r:id="rId7"/>
    <p:sldId id="355" r:id="rId8"/>
    <p:sldId id="356" r:id="rId9"/>
    <p:sldId id="31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1" d="100"/>
          <a:sy n="81" d="100"/>
        </p:scale>
        <p:origin x="91" y="230"/>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36E1CDD-48CD-493E-97E2-7F36603E8CAB}"/>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D93CFE7-975D-4241-992F-7B60279654B5}"/>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DCC899EA-7F44-4EC5-B64D-D51B9814A5EF}"/>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8C1EAB7-284F-4D14-845C-398815F734B4}"/>
              </a:ext>
            </a:extLst>
          </p:cNvPr>
          <p:cNvSpPr>
            <a:spLocks noGrp="1"/>
          </p:cNvSpPr>
          <p:nvPr>
            <p:ph type="pic" idx="14" hasCustomPrompt="1"/>
          </p:nvPr>
        </p:nvSpPr>
        <p:spPr>
          <a:xfrm>
            <a:off x="0" y="1651105"/>
            <a:ext cx="3887755" cy="442593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8656788D-3E21-46F3-94F1-0160A3284A62}"/>
              </a:ext>
            </a:extLst>
          </p:cNvPr>
          <p:cNvSpPr>
            <a:spLocks noGrp="1"/>
          </p:cNvSpPr>
          <p:nvPr>
            <p:ph type="pic" idx="15" hasCustomPrompt="1"/>
          </p:nvPr>
        </p:nvSpPr>
        <p:spPr>
          <a:xfrm>
            <a:off x="8304245" y="1651105"/>
            <a:ext cx="3887755" cy="442593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Text Placeholder 9">
            <a:extLst>
              <a:ext uri="{FF2B5EF4-FFF2-40B4-BE49-F238E27FC236}">
                <a16:creationId xmlns:a16="http://schemas.microsoft.com/office/drawing/2014/main" id="{3C33AF54-8AD5-452B-8522-D88ED840960F}"/>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2A33CEA-F1B2-4A81-90E9-CA38F6B20EDB}"/>
              </a:ext>
            </a:extLst>
          </p:cNvPr>
          <p:cNvGrpSpPr/>
          <p:nvPr userDrawn="1"/>
        </p:nvGrpSpPr>
        <p:grpSpPr>
          <a:xfrm>
            <a:off x="638218" y="1536176"/>
            <a:ext cx="4966387" cy="2898882"/>
            <a:chOff x="-548507" y="477868"/>
            <a:chExt cx="11570449" cy="6357177"/>
          </a:xfrm>
        </p:grpSpPr>
        <p:sp>
          <p:nvSpPr>
            <p:cNvPr id="3" name="Freeform: Shape 2">
              <a:extLst>
                <a:ext uri="{FF2B5EF4-FFF2-40B4-BE49-F238E27FC236}">
                  <a16:creationId xmlns:a16="http://schemas.microsoft.com/office/drawing/2014/main" id="{CEE92628-61E1-45B6-B328-EED1BFEFE00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99F07860-E2E5-447E-81C8-BA20AE396D6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8121472E-4729-4E62-A064-64286DFC33A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AB49131-3A00-43B0-B640-CD472BF8F96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E7943EEE-947C-45C7-A59D-43478ADD982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1A233019-906A-4B33-85C2-812C42A16FE8}"/>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508BFEAD-6816-43DA-8762-CC1E1BC8BE3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1F5DCDD-E9ED-4A2D-B231-5B14FF61A20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A1CE2EB-7B77-422A-BC36-6FA517D83F32}"/>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6C8A94F0-22BD-4390-B2DE-6709ACCDFEA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282BAB9-1BFB-4514-B6EB-F0C215CB8BB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B1073BC-07F1-464E-8869-5AF42A2F941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F4B21164-7929-41A8-9A2B-62BC611DD403}"/>
              </a:ext>
            </a:extLst>
          </p:cNvPr>
          <p:cNvSpPr>
            <a:spLocks noGrp="1"/>
          </p:cNvSpPr>
          <p:nvPr>
            <p:ph type="pic" idx="12" hasCustomPrompt="1"/>
          </p:nvPr>
        </p:nvSpPr>
        <p:spPr>
          <a:xfrm>
            <a:off x="1305468" y="1701056"/>
            <a:ext cx="3590864" cy="232916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2B160CA8-2EAF-49CD-82FC-F40101527F4F}"/>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82A6C0A-D17D-4D94-BADB-2FFC7A7B7B7F}"/>
              </a:ext>
            </a:extLst>
          </p:cNvPr>
          <p:cNvSpPr/>
          <p:nvPr userDrawn="1"/>
        </p:nvSpPr>
        <p:spPr>
          <a:xfrm>
            <a:off x="4439816" y="0"/>
            <a:ext cx="3312368" cy="685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 name="Group 2">
            <a:extLst>
              <a:ext uri="{FF2B5EF4-FFF2-40B4-BE49-F238E27FC236}">
                <a16:creationId xmlns:a16="http://schemas.microsoft.com/office/drawing/2014/main" id="{5D887A78-13D6-4543-A9A1-F01ABC964EB9}"/>
              </a:ext>
            </a:extLst>
          </p:cNvPr>
          <p:cNvGrpSpPr/>
          <p:nvPr userDrawn="1"/>
        </p:nvGrpSpPr>
        <p:grpSpPr>
          <a:xfrm>
            <a:off x="4789978" y="1099366"/>
            <a:ext cx="2580306" cy="4655566"/>
            <a:chOff x="4789978" y="1099366"/>
            <a:chExt cx="2580306" cy="4655566"/>
          </a:xfrm>
        </p:grpSpPr>
        <p:sp>
          <p:nvSpPr>
            <p:cNvPr id="4" name="Graphic 2">
              <a:extLst>
                <a:ext uri="{FF2B5EF4-FFF2-40B4-BE49-F238E27FC236}">
                  <a16:creationId xmlns:a16="http://schemas.microsoft.com/office/drawing/2014/main" id="{F3FFA46A-1FEC-45F2-B180-EFA4C8398587}"/>
                </a:ext>
              </a:extLst>
            </p:cNvPr>
            <p:cNvSpPr/>
            <p:nvPr/>
          </p:nvSpPr>
          <p:spPr>
            <a:xfrm>
              <a:off x="4793972" y="1099366"/>
              <a:ext cx="2573455" cy="465556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5" name="Graphic 2">
              <a:extLst>
                <a:ext uri="{FF2B5EF4-FFF2-40B4-BE49-F238E27FC236}">
                  <a16:creationId xmlns:a16="http://schemas.microsoft.com/office/drawing/2014/main" id="{187CD54E-E3DF-4C2E-8B67-E474147CB925}"/>
                </a:ext>
              </a:extLst>
            </p:cNvPr>
            <p:cNvSpPr/>
            <p:nvPr/>
          </p:nvSpPr>
          <p:spPr>
            <a:xfrm>
              <a:off x="4828452" y="1123785"/>
              <a:ext cx="2504495" cy="4606685"/>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6" name="Graphic 2">
              <a:extLst>
                <a:ext uri="{FF2B5EF4-FFF2-40B4-BE49-F238E27FC236}">
                  <a16:creationId xmlns:a16="http://schemas.microsoft.com/office/drawing/2014/main" id="{EB637C88-C87A-4C2F-9584-7AE9042E876D}"/>
                </a:ext>
              </a:extLst>
            </p:cNvPr>
            <p:cNvSpPr/>
            <p:nvPr/>
          </p:nvSpPr>
          <p:spPr>
            <a:xfrm>
              <a:off x="4888657" y="1203120"/>
              <a:ext cx="2384085" cy="4448058"/>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bg1">
                <a:lumMod val="85000"/>
              </a:schemeClr>
            </a:solidFill>
            <a:ln w="6728" cap="flat">
              <a:noFill/>
              <a:prstDash val="solid"/>
              <a:miter/>
            </a:ln>
          </p:spPr>
          <p:txBody>
            <a:bodyPr rtlCol="0" anchor="ctr"/>
            <a:lstStyle/>
            <a:p>
              <a:endParaRPr lang="en-US"/>
            </a:p>
          </p:txBody>
        </p:sp>
        <p:sp>
          <p:nvSpPr>
            <p:cNvPr id="7" name="Graphic 2">
              <a:extLst>
                <a:ext uri="{FF2B5EF4-FFF2-40B4-BE49-F238E27FC236}">
                  <a16:creationId xmlns:a16="http://schemas.microsoft.com/office/drawing/2014/main" id="{E40D5BFD-F3AF-4A76-A8C9-A24AE8B5C781}"/>
                </a:ext>
              </a:extLst>
            </p:cNvPr>
            <p:cNvSpPr/>
            <p:nvPr/>
          </p:nvSpPr>
          <p:spPr>
            <a:xfrm>
              <a:off x="4790433" y="1761624"/>
              <a:ext cx="18006" cy="158625"/>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8" name="Graphic 2">
              <a:extLst>
                <a:ext uri="{FF2B5EF4-FFF2-40B4-BE49-F238E27FC236}">
                  <a16:creationId xmlns:a16="http://schemas.microsoft.com/office/drawing/2014/main" id="{9160261E-3D08-4181-8E98-777BCA5EBD21}"/>
                </a:ext>
              </a:extLst>
            </p:cNvPr>
            <p:cNvSpPr/>
            <p:nvPr/>
          </p:nvSpPr>
          <p:spPr>
            <a:xfrm>
              <a:off x="4790433" y="2101968"/>
              <a:ext cx="25137" cy="31638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026CE6E2-C43D-4356-9C85-04B9FCA1951E}"/>
                </a:ext>
              </a:extLst>
            </p:cNvPr>
            <p:cNvSpPr/>
            <p:nvPr/>
          </p:nvSpPr>
          <p:spPr>
            <a:xfrm>
              <a:off x="4790484" y="2124694"/>
              <a:ext cx="14213" cy="26494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408ECE83-5AB3-4153-B6EE-369BD2A5D7DB}"/>
                </a:ext>
              </a:extLst>
            </p:cNvPr>
            <p:cNvSpPr/>
            <p:nvPr/>
          </p:nvSpPr>
          <p:spPr>
            <a:xfrm>
              <a:off x="4789978" y="2524437"/>
              <a:ext cx="25137" cy="31638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779BAFE1-DB45-4AEA-BF17-A3627A0E3D8F}"/>
                </a:ext>
              </a:extLst>
            </p:cNvPr>
            <p:cNvSpPr/>
            <p:nvPr/>
          </p:nvSpPr>
          <p:spPr>
            <a:xfrm>
              <a:off x="4789978" y="2547163"/>
              <a:ext cx="14213" cy="26494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2" name="Graphic 2">
              <a:extLst>
                <a:ext uri="{FF2B5EF4-FFF2-40B4-BE49-F238E27FC236}">
                  <a16:creationId xmlns:a16="http://schemas.microsoft.com/office/drawing/2014/main" id="{CE095102-93F8-4BD3-B0FA-04F08D59787A}"/>
                </a:ext>
              </a:extLst>
            </p:cNvPr>
            <p:cNvSpPr/>
            <p:nvPr/>
          </p:nvSpPr>
          <p:spPr>
            <a:xfrm>
              <a:off x="7345147" y="2208099"/>
              <a:ext cx="25137" cy="51204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3" name="Graphic 2">
              <a:extLst>
                <a:ext uri="{FF2B5EF4-FFF2-40B4-BE49-F238E27FC236}">
                  <a16:creationId xmlns:a16="http://schemas.microsoft.com/office/drawing/2014/main" id="{60EC7D87-207A-4564-8305-C1BB903B8EFD}"/>
                </a:ext>
              </a:extLst>
            </p:cNvPr>
            <p:cNvSpPr/>
            <p:nvPr/>
          </p:nvSpPr>
          <p:spPr>
            <a:xfrm>
              <a:off x="7356071" y="2244908"/>
              <a:ext cx="14213" cy="428779"/>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4" name="Graphic 2">
              <a:extLst>
                <a:ext uri="{FF2B5EF4-FFF2-40B4-BE49-F238E27FC236}">
                  <a16:creationId xmlns:a16="http://schemas.microsoft.com/office/drawing/2014/main" id="{A9AD7111-B113-4961-85FE-530BC52C7EE9}"/>
                </a:ext>
              </a:extLst>
            </p:cNvPr>
            <p:cNvSpPr/>
            <p:nvPr/>
          </p:nvSpPr>
          <p:spPr>
            <a:xfrm>
              <a:off x="7349951" y="3279292"/>
              <a:ext cx="20333" cy="350907"/>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5" name="Graphic 2">
              <a:extLst>
                <a:ext uri="{FF2B5EF4-FFF2-40B4-BE49-F238E27FC236}">
                  <a16:creationId xmlns:a16="http://schemas.microsoft.com/office/drawing/2014/main" id="{01DF47A1-AD89-4A84-BD9F-1CFC35650C87}"/>
                </a:ext>
              </a:extLst>
            </p:cNvPr>
            <p:cNvSpPr/>
            <p:nvPr/>
          </p:nvSpPr>
          <p:spPr>
            <a:xfrm>
              <a:off x="7358753" y="3304487"/>
              <a:ext cx="11531" cy="293839"/>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grpSp>
          <p:nvGrpSpPr>
            <p:cNvPr id="16" name="Group 1">
              <a:extLst>
                <a:ext uri="{FF2B5EF4-FFF2-40B4-BE49-F238E27FC236}">
                  <a16:creationId xmlns:a16="http://schemas.microsoft.com/office/drawing/2014/main" id="{B03B603C-8269-4C3A-9FAF-750157544ABF}"/>
                </a:ext>
              </a:extLst>
            </p:cNvPr>
            <p:cNvGrpSpPr/>
            <p:nvPr userDrawn="1"/>
          </p:nvGrpSpPr>
          <p:grpSpPr>
            <a:xfrm>
              <a:off x="6503099" y="1178658"/>
              <a:ext cx="131097" cy="134444"/>
              <a:chOff x="6503099" y="1195231"/>
              <a:chExt cx="119701" cy="108213"/>
            </a:xfrm>
          </p:grpSpPr>
          <p:sp>
            <p:nvSpPr>
              <p:cNvPr id="18" name="Oval 26">
                <a:extLst>
                  <a:ext uri="{FF2B5EF4-FFF2-40B4-BE49-F238E27FC236}">
                    <a16:creationId xmlns:a16="http://schemas.microsoft.com/office/drawing/2014/main" id="{66B25888-C24F-41D8-B2EC-AF1D74BDE371}"/>
                  </a:ext>
                </a:extLst>
              </p:cNvPr>
              <p:cNvSpPr>
                <a:spLocks noChangeAspect="1"/>
              </p:cNvSpPr>
              <p:nvPr/>
            </p:nvSpPr>
            <p:spPr>
              <a:xfrm>
                <a:off x="6503099" y="1195231"/>
                <a:ext cx="119701" cy="108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27">
                <a:extLst>
                  <a:ext uri="{FF2B5EF4-FFF2-40B4-BE49-F238E27FC236}">
                    <a16:creationId xmlns:a16="http://schemas.microsoft.com/office/drawing/2014/main" id="{DA8CA806-B072-44B8-AC80-F6D5ED231083}"/>
                  </a:ext>
                </a:extLst>
              </p:cNvPr>
              <p:cNvSpPr>
                <a:spLocks noChangeAspect="1"/>
              </p:cNvSpPr>
              <p:nvPr/>
            </p:nvSpPr>
            <p:spPr>
              <a:xfrm>
                <a:off x="6510581" y="1201994"/>
                <a:ext cx="104739" cy="94686"/>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0" name="Oval 28">
                <a:extLst>
                  <a:ext uri="{FF2B5EF4-FFF2-40B4-BE49-F238E27FC236}">
                    <a16:creationId xmlns:a16="http://schemas.microsoft.com/office/drawing/2014/main" id="{9D42A657-70D6-4472-B692-B3613A45ADBA}"/>
                  </a:ext>
                </a:extLst>
              </p:cNvPr>
              <p:cNvSpPr/>
              <p:nvPr/>
            </p:nvSpPr>
            <p:spPr>
              <a:xfrm>
                <a:off x="6537065" y="1225936"/>
                <a:ext cx="51770" cy="46802"/>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1" name="Oval 29">
                <a:extLst>
                  <a:ext uri="{FF2B5EF4-FFF2-40B4-BE49-F238E27FC236}">
                    <a16:creationId xmlns:a16="http://schemas.microsoft.com/office/drawing/2014/main" id="{209D06E8-CF33-4A84-B98F-C12B41FE7292}"/>
                  </a:ext>
                </a:extLst>
              </p:cNvPr>
              <p:cNvSpPr/>
              <p:nvPr/>
            </p:nvSpPr>
            <p:spPr>
              <a:xfrm>
                <a:off x="6549220" y="1236925"/>
                <a:ext cx="27463" cy="24827"/>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7" name="Graphic 2">
              <a:extLst>
                <a:ext uri="{FF2B5EF4-FFF2-40B4-BE49-F238E27FC236}">
                  <a16:creationId xmlns:a16="http://schemas.microsoft.com/office/drawing/2014/main" id="{8A9723AA-2088-4FA7-A90A-F463B67DAB6B}"/>
                </a:ext>
              </a:extLst>
            </p:cNvPr>
            <p:cNvSpPr/>
            <p:nvPr userDrawn="1"/>
          </p:nvSpPr>
          <p:spPr>
            <a:xfrm flipH="1">
              <a:off x="4792220" y="1780535"/>
              <a:ext cx="9559" cy="12080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22" name="Picture Placeholder 33">
            <a:extLst>
              <a:ext uri="{FF2B5EF4-FFF2-40B4-BE49-F238E27FC236}">
                <a16:creationId xmlns:a16="http://schemas.microsoft.com/office/drawing/2014/main" id="{79599633-8896-40D8-AA98-7A55B13EC2BF}"/>
              </a:ext>
            </a:extLst>
          </p:cNvPr>
          <p:cNvSpPr>
            <a:spLocks noGrp="1"/>
          </p:cNvSpPr>
          <p:nvPr>
            <p:ph type="pic" idx="14" hasCustomPrompt="1"/>
          </p:nvPr>
        </p:nvSpPr>
        <p:spPr>
          <a:xfrm>
            <a:off x="4875320" y="1215350"/>
            <a:ext cx="2384085" cy="4448059"/>
          </a:xfrm>
          <a:custGeom>
            <a:avLst/>
            <a:gdLst>
              <a:gd name="connsiteX0" fmla="*/ 256439 w 2384085"/>
              <a:gd name="connsiteY0" fmla="*/ 0 h 4448059"/>
              <a:gd name="connsiteX1" fmla="*/ 483496 w 2384085"/>
              <a:gd name="connsiteY1" fmla="*/ 0 h 4448059"/>
              <a:gd name="connsiteX2" fmla="*/ 505506 w 2384085"/>
              <a:gd name="connsiteY2" fmla="*/ 18839 h 4448059"/>
              <a:gd name="connsiteX3" fmla="*/ 675825 w 2384085"/>
              <a:gd name="connsiteY3" fmla="*/ 164616 h 4448059"/>
              <a:gd name="connsiteX4" fmla="*/ 1697576 w 2384085"/>
              <a:gd name="connsiteY4" fmla="*/ 164616 h 4448059"/>
              <a:gd name="connsiteX5" fmla="*/ 1867894 w 2384085"/>
              <a:gd name="connsiteY5" fmla="*/ 18839 h 4448059"/>
              <a:gd name="connsiteX6" fmla="*/ 1889905 w 2384085"/>
              <a:gd name="connsiteY6" fmla="*/ 0 h 4448059"/>
              <a:gd name="connsiteX7" fmla="*/ 2127646 w 2384085"/>
              <a:gd name="connsiteY7" fmla="*/ 0 h 4448059"/>
              <a:gd name="connsiteX8" fmla="*/ 2384085 w 2384085"/>
              <a:gd name="connsiteY8" fmla="*/ 219488 h 4448059"/>
              <a:gd name="connsiteX9" fmla="*/ 2384085 w 2384085"/>
              <a:gd name="connsiteY9" fmla="*/ 4228571 h 4448059"/>
              <a:gd name="connsiteX10" fmla="*/ 2127646 w 2384085"/>
              <a:gd name="connsiteY10" fmla="*/ 4448059 h 4448059"/>
              <a:gd name="connsiteX11" fmla="*/ 256439 w 2384085"/>
              <a:gd name="connsiteY11" fmla="*/ 4448059 h 4448059"/>
              <a:gd name="connsiteX12" fmla="*/ 0 w 2384085"/>
              <a:gd name="connsiteY12" fmla="*/ 4228571 h 4448059"/>
              <a:gd name="connsiteX13" fmla="*/ 0 w 2384085"/>
              <a:gd name="connsiteY13" fmla="*/ 219488 h 4448059"/>
              <a:gd name="connsiteX14" fmla="*/ 256439 w 2384085"/>
              <a:gd name="connsiteY14" fmla="*/ 0 h 444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4085" h="4448059">
                <a:moveTo>
                  <a:pt x="256439" y="0"/>
                </a:moveTo>
                <a:lnTo>
                  <a:pt x="483496" y="0"/>
                </a:lnTo>
                <a:cubicBezTo>
                  <a:pt x="495623" y="0"/>
                  <a:pt x="505506" y="8414"/>
                  <a:pt x="505506" y="18839"/>
                </a:cubicBezTo>
                <a:cubicBezTo>
                  <a:pt x="505506" y="99364"/>
                  <a:pt x="581797" y="164616"/>
                  <a:pt x="675825" y="164616"/>
                </a:cubicBezTo>
                <a:lnTo>
                  <a:pt x="1697576" y="164616"/>
                </a:lnTo>
                <a:cubicBezTo>
                  <a:pt x="1791657" y="164616"/>
                  <a:pt x="1867894" y="99318"/>
                  <a:pt x="1867894" y="18839"/>
                </a:cubicBezTo>
                <a:cubicBezTo>
                  <a:pt x="1867894" y="8460"/>
                  <a:pt x="1877724" y="0"/>
                  <a:pt x="1889905" y="0"/>
                </a:cubicBezTo>
                <a:lnTo>
                  <a:pt x="2127646" y="0"/>
                </a:lnTo>
                <a:cubicBezTo>
                  <a:pt x="2269275" y="0"/>
                  <a:pt x="2384085" y="98267"/>
                  <a:pt x="2384085" y="219488"/>
                </a:cubicBezTo>
                <a:lnTo>
                  <a:pt x="2384085" y="4228571"/>
                </a:lnTo>
                <a:cubicBezTo>
                  <a:pt x="2384085" y="4349792"/>
                  <a:pt x="2269275" y="4448059"/>
                  <a:pt x="2127646" y="4448059"/>
                </a:cubicBezTo>
                <a:lnTo>
                  <a:pt x="256439" y="4448059"/>
                </a:lnTo>
                <a:cubicBezTo>
                  <a:pt x="114810" y="4448059"/>
                  <a:pt x="0" y="4349792"/>
                  <a:pt x="0" y="4228571"/>
                </a:cubicBezTo>
                <a:lnTo>
                  <a:pt x="0" y="219488"/>
                </a:lnTo>
                <a:cubicBezTo>
                  <a:pt x="0" y="98267"/>
                  <a:pt x="114810" y="0"/>
                  <a:pt x="256439" y="0"/>
                </a:cubicBez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effectLst/>
                <a:latin typeface="+mn-lt"/>
                <a:ea typeface="+mj-ea"/>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4" name="자유형: 도형 33">
            <a:extLst>
              <a:ext uri="{FF2B5EF4-FFF2-40B4-BE49-F238E27FC236}">
                <a16:creationId xmlns:a16="http://schemas.microsoft.com/office/drawing/2014/main" id="{7C198975-F807-4F2E-A703-0C01359F0B23}"/>
              </a:ext>
            </a:extLst>
          </p:cNvPr>
          <p:cNvSpPr/>
          <p:nvPr userDrawn="1"/>
        </p:nvSpPr>
        <p:spPr>
          <a:xfrm>
            <a:off x="869126" y="560353"/>
            <a:ext cx="4503392" cy="5707979"/>
          </a:xfrm>
          <a:custGeom>
            <a:avLst/>
            <a:gdLst>
              <a:gd name="connsiteX0" fmla="*/ 648487 w 4503392"/>
              <a:gd name="connsiteY0" fmla="*/ 1838468 h 5707979"/>
              <a:gd name="connsiteX1" fmla="*/ 1963024 w 4503392"/>
              <a:gd name="connsiteY1" fmla="*/ 1838468 h 5707979"/>
              <a:gd name="connsiteX2" fmla="*/ 1763384 w 4503392"/>
              <a:gd name="connsiteY2" fmla="*/ 1937318 h 5707979"/>
              <a:gd name="connsiteX3" fmla="*/ 1303298 w 4503392"/>
              <a:gd name="connsiteY3" fmla="*/ 2060785 h 5707979"/>
              <a:gd name="connsiteX4" fmla="*/ 695667 w 4503392"/>
              <a:gd name="connsiteY4" fmla="*/ 1887082 h 5707979"/>
              <a:gd name="connsiteX5" fmla="*/ 200557 w 4503392"/>
              <a:gd name="connsiteY5" fmla="*/ 1838468 h 5707979"/>
              <a:gd name="connsiteX6" fmla="*/ 501443 w 4503392"/>
              <a:gd name="connsiteY6" fmla="*/ 1838468 h 5707979"/>
              <a:gd name="connsiteX7" fmla="*/ 503715 w 4503392"/>
              <a:gd name="connsiteY7" fmla="*/ 1843189 h 5707979"/>
              <a:gd name="connsiteX8" fmla="*/ 495067 w 4503392"/>
              <a:gd name="connsiteY8" fmla="*/ 1845628 h 5707979"/>
              <a:gd name="connsiteX9" fmla="*/ 705082 w 4503392"/>
              <a:gd name="connsiteY9" fmla="*/ 2038180 h 5707979"/>
              <a:gd name="connsiteX10" fmla="*/ 1422508 w 4503392"/>
              <a:gd name="connsiteY10" fmla="*/ 2151202 h 5707979"/>
              <a:gd name="connsiteX11" fmla="*/ 1925498 w 4503392"/>
              <a:gd name="connsiteY11" fmla="*/ 1992364 h 5707979"/>
              <a:gd name="connsiteX12" fmla="*/ 2179376 w 4503392"/>
              <a:gd name="connsiteY12" fmla="*/ 1871763 h 5707979"/>
              <a:gd name="connsiteX13" fmla="*/ 2247816 w 4503392"/>
              <a:gd name="connsiteY13" fmla="*/ 1838468 h 5707979"/>
              <a:gd name="connsiteX14" fmla="*/ 2599751 w 4503392"/>
              <a:gd name="connsiteY14" fmla="*/ 1838468 h 5707979"/>
              <a:gd name="connsiteX15" fmla="*/ 2604347 w 4503392"/>
              <a:gd name="connsiteY15" fmla="*/ 1842534 h 5707979"/>
              <a:gd name="connsiteX16" fmla="*/ 3595679 w 4503392"/>
              <a:gd name="connsiteY16" fmla="*/ 2146726 h 5707979"/>
              <a:gd name="connsiteX17" fmla="*/ 3834555 w 4503392"/>
              <a:gd name="connsiteY17" fmla="*/ 2102462 h 5707979"/>
              <a:gd name="connsiteX18" fmla="*/ 3869511 w 4503392"/>
              <a:gd name="connsiteY18" fmla="*/ 2090869 h 5707979"/>
              <a:gd name="connsiteX19" fmla="*/ 3869511 w 4503392"/>
              <a:gd name="connsiteY19" fmla="*/ 5507422 h 5707979"/>
              <a:gd name="connsiteX20" fmla="*/ 3668954 w 4503392"/>
              <a:gd name="connsiteY20" fmla="*/ 5707979 h 5707979"/>
              <a:gd name="connsiteX21" fmla="*/ 200557 w 4503392"/>
              <a:gd name="connsiteY21" fmla="*/ 5707979 h 5707979"/>
              <a:gd name="connsiteX22" fmla="*/ 0 w 4503392"/>
              <a:gd name="connsiteY22" fmla="*/ 5507422 h 5707979"/>
              <a:gd name="connsiteX23" fmla="*/ 0 w 4503392"/>
              <a:gd name="connsiteY23" fmla="*/ 2039025 h 5707979"/>
              <a:gd name="connsiteX24" fmla="*/ 200557 w 4503392"/>
              <a:gd name="connsiteY24" fmla="*/ 1838468 h 5707979"/>
              <a:gd name="connsiteX25" fmla="*/ 645514 w 4503392"/>
              <a:gd name="connsiteY25" fmla="*/ 1835405 h 5707979"/>
              <a:gd name="connsiteX26" fmla="*/ 648487 w 4503392"/>
              <a:gd name="connsiteY26" fmla="*/ 1838468 h 5707979"/>
              <a:gd name="connsiteX27" fmla="*/ 644072 w 4503392"/>
              <a:gd name="connsiteY27" fmla="*/ 1838468 h 5707979"/>
              <a:gd name="connsiteX28" fmla="*/ 3027466 w 4503392"/>
              <a:gd name="connsiteY28" fmla="*/ 1287091 h 5707979"/>
              <a:gd name="connsiteX29" fmla="*/ 3353221 w 4503392"/>
              <a:gd name="connsiteY29" fmla="*/ 1330481 h 5707979"/>
              <a:gd name="connsiteX30" fmla="*/ 3844770 w 4503392"/>
              <a:gd name="connsiteY30" fmla="*/ 1517120 h 5707979"/>
              <a:gd name="connsiteX31" fmla="*/ 4294094 w 4503392"/>
              <a:gd name="connsiteY31" fmla="*/ 1654847 h 5707979"/>
              <a:gd name="connsiteX32" fmla="*/ 4503392 w 4503392"/>
              <a:gd name="connsiteY32" fmla="*/ 1663137 h 5707979"/>
              <a:gd name="connsiteX33" fmla="*/ 4439503 w 4503392"/>
              <a:gd name="connsiteY33" fmla="*/ 1734209 h 5707979"/>
              <a:gd name="connsiteX34" fmla="*/ 3946982 w 4503392"/>
              <a:gd name="connsiteY34" fmla="*/ 2065177 h 5707979"/>
              <a:gd name="connsiteX35" fmla="*/ 3869511 w 4503392"/>
              <a:gd name="connsiteY35" fmla="*/ 2090869 h 5707979"/>
              <a:gd name="connsiteX36" fmla="*/ 3869511 w 4503392"/>
              <a:gd name="connsiteY36" fmla="*/ 2039025 h 5707979"/>
              <a:gd name="connsiteX37" fmla="*/ 3668954 w 4503392"/>
              <a:gd name="connsiteY37" fmla="*/ 1838468 h 5707979"/>
              <a:gd name="connsiteX38" fmla="*/ 2599751 w 4503392"/>
              <a:gd name="connsiteY38" fmla="*/ 1838468 h 5707979"/>
              <a:gd name="connsiteX39" fmla="*/ 2593749 w 4503392"/>
              <a:gd name="connsiteY39" fmla="*/ 1833159 h 5707979"/>
              <a:gd name="connsiteX40" fmla="*/ 2607001 w 4503392"/>
              <a:gd name="connsiteY40" fmla="*/ 1809595 h 5707979"/>
              <a:gd name="connsiteX41" fmla="*/ 3279882 w 4503392"/>
              <a:gd name="connsiteY41" fmla="*/ 1672256 h 5707979"/>
              <a:gd name="connsiteX42" fmla="*/ 3700632 w 4503392"/>
              <a:gd name="connsiteY42" fmla="*/ 1764662 h 5707979"/>
              <a:gd name="connsiteX43" fmla="*/ 3712515 w 4503392"/>
              <a:gd name="connsiteY43" fmla="*/ 1769305 h 5707979"/>
              <a:gd name="connsiteX44" fmla="*/ 3723513 w 4503392"/>
              <a:gd name="connsiteY44" fmla="*/ 1771681 h 5707979"/>
              <a:gd name="connsiteX45" fmla="*/ 3717157 w 4503392"/>
              <a:gd name="connsiteY45" fmla="*/ 1764496 h 5707979"/>
              <a:gd name="connsiteX46" fmla="*/ 3706822 w 4503392"/>
              <a:gd name="connsiteY46" fmla="*/ 1758748 h 5707979"/>
              <a:gd name="connsiteX47" fmla="*/ 3184710 w 4503392"/>
              <a:gd name="connsiteY47" fmla="*/ 1596318 h 5707979"/>
              <a:gd name="connsiteX48" fmla="*/ 2432135 w 4503392"/>
              <a:gd name="connsiteY48" fmla="*/ 1748800 h 5707979"/>
              <a:gd name="connsiteX49" fmla="*/ 2247816 w 4503392"/>
              <a:gd name="connsiteY49" fmla="*/ 1838468 h 5707979"/>
              <a:gd name="connsiteX50" fmla="*/ 1963024 w 4503392"/>
              <a:gd name="connsiteY50" fmla="*/ 1838468 h 5707979"/>
              <a:gd name="connsiteX51" fmla="*/ 1976164 w 4503392"/>
              <a:gd name="connsiteY51" fmla="*/ 1831962 h 5707979"/>
              <a:gd name="connsiteX52" fmla="*/ 2177959 w 4503392"/>
              <a:gd name="connsiteY52" fmla="*/ 1700110 h 5707979"/>
              <a:gd name="connsiteX53" fmla="*/ 2556983 w 4503392"/>
              <a:gd name="connsiteY53" fmla="*/ 1438749 h 5707979"/>
              <a:gd name="connsiteX54" fmla="*/ 2916995 w 4503392"/>
              <a:gd name="connsiteY54" fmla="*/ 1298482 h 5707979"/>
              <a:gd name="connsiteX55" fmla="*/ 3027466 w 4503392"/>
              <a:gd name="connsiteY55" fmla="*/ 1287091 h 5707979"/>
              <a:gd name="connsiteX56" fmla="*/ 2048578 w 4503392"/>
              <a:gd name="connsiteY56" fmla="*/ 1083989 h 5707979"/>
              <a:gd name="connsiteX57" fmla="*/ 2211396 w 4503392"/>
              <a:gd name="connsiteY57" fmla="*/ 1083989 h 5707979"/>
              <a:gd name="connsiteX58" fmla="*/ 2230297 w 4503392"/>
              <a:gd name="connsiteY58" fmla="*/ 1102945 h 5707979"/>
              <a:gd name="connsiteX59" fmla="*/ 2229965 w 4503392"/>
              <a:gd name="connsiteY59" fmla="*/ 1185681 h 5707979"/>
              <a:gd name="connsiteX60" fmla="*/ 2230186 w 4503392"/>
              <a:gd name="connsiteY60" fmla="*/ 1265708 h 5707979"/>
              <a:gd name="connsiteX61" fmla="*/ 2210843 w 4503392"/>
              <a:gd name="connsiteY61" fmla="*/ 1287042 h 5707979"/>
              <a:gd name="connsiteX62" fmla="*/ 2048080 w 4503392"/>
              <a:gd name="connsiteY62" fmla="*/ 1286987 h 5707979"/>
              <a:gd name="connsiteX63" fmla="*/ 2029345 w 4503392"/>
              <a:gd name="connsiteY63" fmla="*/ 1268029 h 5707979"/>
              <a:gd name="connsiteX64" fmla="*/ 2029345 w 4503392"/>
              <a:gd name="connsiteY64" fmla="*/ 1102448 h 5707979"/>
              <a:gd name="connsiteX65" fmla="*/ 2048578 w 4503392"/>
              <a:gd name="connsiteY65" fmla="*/ 1083989 h 5707979"/>
              <a:gd name="connsiteX66" fmla="*/ 1925938 w 4503392"/>
              <a:gd name="connsiteY66" fmla="*/ 1083989 h 5707979"/>
              <a:gd name="connsiteX67" fmla="*/ 1942021 w 4503392"/>
              <a:gd name="connsiteY67" fmla="*/ 1102670 h 5707979"/>
              <a:gd name="connsiteX68" fmla="*/ 1941855 w 4503392"/>
              <a:gd name="connsiteY68" fmla="*/ 1188057 h 5707979"/>
              <a:gd name="connsiteX69" fmla="*/ 1942021 w 4503392"/>
              <a:gd name="connsiteY69" fmla="*/ 1270738 h 5707979"/>
              <a:gd name="connsiteX70" fmla="*/ 1926270 w 4503392"/>
              <a:gd name="connsiteY70" fmla="*/ 1286876 h 5707979"/>
              <a:gd name="connsiteX71" fmla="*/ 1755438 w 4503392"/>
              <a:gd name="connsiteY71" fmla="*/ 1286820 h 5707979"/>
              <a:gd name="connsiteX72" fmla="*/ 1740847 w 4503392"/>
              <a:gd name="connsiteY72" fmla="*/ 1272395 h 5707979"/>
              <a:gd name="connsiteX73" fmla="*/ 1740847 w 4503392"/>
              <a:gd name="connsiteY73" fmla="*/ 1098801 h 5707979"/>
              <a:gd name="connsiteX74" fmla="*/ 1755108 w 4503392"/>
              <a:gd name="connsiteY74" fmla="*/ 1084099 h 5707979"/>
              <a:gd name="connsiteX75" fmla="*/ 1925938 w 4503392"/>
              <a:gd name="connsiteY75" fmla="*/ 1083989 h 5707979"/>
              <a:gd name="connsiteX76" fmla="*/ 998442 w 4503392"/>
              <a:gd name="connsiteY76" fmla="*/ 992528 h 5707979"/>
              <a:gd name="connsiteX77" fmla="*/ 1023534 w 4503392"/>
              <a:gd name="connsiteY77" fmla="*/ 992797 h 5707979"/>
              <a:gd name="connsiteX78" fmla="*/ 1219236 w 4503392"/>
              <a:gd name="connsiteY78" fmla="*/ 1117206 h 5707979"/>
              <a:gd name="connsiteX79" fmla="*/ 1217245 w 4503392"/>
              <a:gd name="connsiteY79" fmla="*/ 1151250 h 5707979"/>
              <a:gd name="connsiteX80" fmla="*/ 572442 w 4503392"/>
              <a:gd name="connsiteY80" fmla="*/ 1793568 h 5707979"/>
              <a:gd name="connsiteX81" fmla="*/ 549561 w 4503392"/>
              <a:gd name="connsiteY81" fmla="*/ 1806612 h 5707979"/>
              <a:gd name="connsiteX82" fmla="*/ 175179 w 4503392"/>
              <a:gd name="connsiteY82" fmla="*/ 1806446 h 5707979"/>
              <a:gd name="connsiteX83" fmla="*/ 269410 w 4503392"/>
              <a:gd name="connsiteY83" fmla="*/ 1713652 h 5707979"/>
              <a:gd name="connsiteX84" fmla="*/ 977827 w 4503392"/>
              <a:gd name="connsiteY84" fmla="*/ 1006229 h 5707979"/>
              <a:gd name="connsiteX85" fmla="*/ 998442 w 4503392"/>
              <a:gd name="connsiteY85" fmla="*/ 992528 h 5707979"/>
              <a:gd name="connsiteX86" fmla="*/ 927942 w 4503392"/>
              <a:gd name="connsiteY86" fmla="*/ 899080 h 5707979"/>
              <a:gd name="connsiteX87" fmla="*/ 1024086 w 4503392"/>
              <a:gd name="connsiteY87" fmla="*/ 902381 h 5707979"/>
              <a:gd name="connsiteX88" fmla="*/ 1375365 w 4503392"/>
              <a:gd name="connsiteY88" fmla="*/ 1170096 h 5707979"/>
              <a:gd name="connsiteX89" fmla="*/ 1273120 w 4503392"/>
              <a:gd name="connsiteY89" fmla="*/ 1499878 h 5707979"/>
              <a:gd name="connsiteX90" fmla="*/ 1124561 w 4503392"/>
              <a:gd name="connsiteY90" fmla="*/ 1546523 h 5707979"/>
              <a:gd name="connsiteX91" fmla="*/ 1139485 w 4503392"/>
              <a:gd name="connsiteY91" fmla="*/ 1538068 h 5707979"/>
              <a:gd name="connsiteX92" fmla="*/ 1292905 w 4503392"/>
              <a:gd name="connsiteY92" fmla="*/ 1181537 h 5707979"/>
              <a:gd name="connsiteX93" fmla="*/ 988438 w 4503392"/>
              <a:gd name="connsiteY93" fmla="*/ 951955 h 5707979"/>
              <a:gd name="connsiteX94" fmla="*/ 489098 w 4503392"/>
              <a:gd name="connsiteY94" fmla="*/ 1348943 h 5707979"/>
              <a:gd name="connsiteX95" fmla="*/ 484510 w 4503392"/>
              <a:gd name="connsiteY95" fmla="*/ 1389894 h 5707979"/>
              <a:gd name="connsiteX96" fmla="*/ 435709 w 4503392"/>
              <a:gd name="connsiteY96" fmla="*/ 1498607 h 5707979"/>
              <a:gd name="connsiteX97" fmla="*/ 372760 w 4503392"/>
              <a:gd name="connsiteY97" fmla="*/ 1561501 h 5707979"/>
              <a:gd name="connsiteX98" fmla="*/ 407467 w 4503392"/>
              <a:gd name="connsiteY98" fmla="*/ 1261785 h 5707979"/>
              <a:gd name="connsiteX99" fmla="*/ 927942 w 4503392"/>
              <a:gd name="connsiteY99" fmla="*/ 899080 h 5707979"/>
              <a:gd name="connsiteX100" fmla="*/ 2045759 w 4503392"/>
              <a:gd name="connsiteY100" fmla="*/ 809696 h 5707979"/>
              <a:gd name="connsiteX101" fmla="*/ 2228749 w 4503392"/>
              <a:gd name="connsiteY101" fmla="*/ 983182 h 5707979"/>
              <a:gd name="connsiteX102" fmla="*/ 2204155 w 4503392"/>
              <a:gd name="connsiteY102" fmla="*/ 1011644 h 5707979"/>
              <a:gd name="connsiteX103" fmla="*/ 2055652 w 4503392"/>
              <a:gd name="connsiteY103" fmla="*/ 1011588 h 5707979"/>
              <a:gd name="connsiteX104" fmla="*/ 2029234 w 4503392"/>
              <a:gd name="connsiteY104" fmla="*/ 983624 h 5707979"/>
              <a:gd name="connsiteX105" fmla="*/ 2029621 w 4503392"/>
              <a:gd name="connsiteY105" fmla="*/ 909344 h 5707979"/>
              <a:gd name="connsiteX106" fmla="*/ 2029455 w 4503392"/>
              <a:gd name="connsiteY106" fmla="*/ 824066 h 5707979"/>
              <a:gd name="connsiteX107" fmla="*/ 2045759 w 4503392"/>
              <a:gd name="connsiteY107" fmla="*/ 809696 h 5707979"/>
              <a:gd name="connsiteX108" fmla="*/ 1927928 w 4503392"/>
              <a:gd name="connsiteY108" fmla="*/ 809255 h 5707979"/>
              <a:gd name="connsiteX109" fmla="*/ 1941911 w 4503392"/>
              <a:gd name="connsiteY109" fmla="*/ 826165 h 5707979"/>
              <a:gd name="connsiteX110" fmla="*/ 1941855 w 4503392"/>
              <a:gd name="connsiteY110" fmla="*/ 911555 h 5707979"/>
              <a:gd name="connsiteX111" fmla="*/ 1942077 w 4503392"/>
              <a:gd name="connsiteY111" fmla="*/ 994125 h 5707979"/>
              <a:gd name="connsiteX112" fmla="*/ 1924612 w 4503392"/>
              <a:gd name="connsiteY112" fmla="*/ 1011201 h 5707979"/>
              <a:gd name="connsiteX113" fmla="*/ 1759473 w 4503392"/>
              <a:gd name="connsiteY113" fmla="*/ 1011256 h 5707979"/>
              <a:gd name="connsiteX114" fmla="*/ 1742009 w 4503392"/>
              <a:gd name="connsiteY114" fmla="*/ 991858 h 5707979"/>
              <a:gd name="connsiteX115" fmla="*/ 1927928 w 4503392"/>
              <a:gd name="connsiteY115" fmla="*/ 809255 h 5707979"/>
              <a:gd name="connsiteX116" fmla="*/ 1988979 w 4503392"/>
              <a:gd name="connsiteY116" fmla="*/ 447570 h 5707979"/>
              <a:gd name="connsiteX117" fmla="*/ 2002816 w 4503392"/>
              <a:gd name="connsiteY117" fmla="*/ 454548 h 5707979"/>
              <a:gd name="connsiteX118" fmla="*/ 2519511 w 4503392"/>
              <a:gd name="connsiteY118" fmla="*/ 971961 h 5707979"/>
              <a:gd name="connsiteX119" fmla="*/ 2522773 w 4503392"/>
              <a:gd name="connsiteY119" fmla="*/ 979035 h 5707979"/>
              <a:gd name="connsiteX120" fmla="*/ 2504036 w 4503392"/>
              <a:gd name="connsiteY120" fmla="*/ 968645 h 5707979"/>
              <a:gd name="connsiteX121" fmla="*/ 2007404 w 4503392"/>
              <a:gd name="connsiteY121" fmla="*/ 556294 h 5707979"/>
              <a:gd name="connsiteX122" fmla="*/ 1962084 w 4503392"/>
              <a:gd name="connsiteY122" fmla="*/ 556130 h 5707979"/>
              <a:gd name="connsiteX123" fmla="*/ 1511766 w 4503392"/>
              <a:gd name="connsiteY123" fmla="*/ 929129 h 5707979"/>
              <a:gd name="connsiteX124" fmla="*/ 1500601 w 4503392"/>
              <a:gd name="connsiteY124" fmla="*/ 923934 h 5707979"/>
              <a:gd name="connsiteX125" fmla="*/ 1976841 w 4503392"/>
              <a:gd name="connsiteY125" fmla="*/ 455930 h 5707979"/>
              <a:gd name="connsiteX126" fmla="*/ 1988979 w 4503392"/>
              <a:gd name="connsiteY126" fmla="*/ 447570 h 5707979"/>
              <a:gd name="connsiteX127" fmla="*/ 1990008 w 4503392"/>
              <a:gd name="connsiteY127" fmla="*/ 16 h 5707979"/>
              <a:gd name="connsiteX128" fmla="*/ 2007292 w 4503392"/>
              <a:gd name="connsiteY128" fmla="*/ 9923 h 5707979"/>
              <a:gd name="connsiteX129" fmla="*/ 3261698 w 4503392"/>
              <a:gd name="connsiteY129" fmla="*/ 1265045 h 5707979"/>
              <a:gd name="connsiteX130" fmla="*/ 3264958 w 4503392"/>
              <a:gd name="connsiteY130" fmla="*/ 1272064 h 5707979"/>
              <a:gd name="connsiteX131" fmla="*/ 3109048 w 4503392"/>
              <a:gd name="connsiteY131" fmla="*/ 1252500 h 5707979"/>
              <a:gd name="connsiteX132" fmla="*/ 2908648 w 4503392"/>
              <a:gd name="connsiteY132" fmla="*/ 1264769 h 5707979"/>
              <a:gd name="connsiteX133" fmla="*/ 2862888 w 4503392"/>
              <a:gd name="connsiteY133" fmla="*/ 1250620 h 5707979"/>
              <a:gd name="connsiteX134" fmla="*/ 2012874 w 4503392"/>
              <a:gd name="connsiteY134" fmla="*/ 398839 h 5707979"/>
              <a:gd name="connsiteX135" fmla="*/ 1968606 w 4503392"/>
              <a:gd name="connsiteY135" fmla="*/ 398397 h 5707979"/>
              <a:gd name="connsiteX136" fmla="*/ 1358564 w 4503392"/>
              <a:gd name="connsiteY136" fmla="*/ 1009931 h 5707979"/>
              <a:gd name="connsiteX137" fmla="*/ 1323468 w 4503392"/>
              <a:gd name="connsiteY137" fmla="*/ 1010097 h 5707979"/>
              <a:gd name="connsiteX138" fmla="*/ 1102841 w 4503392"/>
              <a:gd name="connsiteY138" fmla="*/ 880496 h 5707979"/>
              <a:gd name="connsiteX139" fmla="*/ 1241564 w 4503392"/>
              <a:gd name="connsiteY139" fmla="*/ 743487 h 5707979"/>
              <a:gd name="connsiteX140" fmla="*/ 1257424 w 4503392"/>
              <a:gd name="connsiteY140" fmla="*/ 705076 h 5707979"/>
              <a:gd name="connsiteX141" fmla="*/ 1257424 w 4503392"/>
              <a:gd name="connsiteY141" fmla="*/ 326992 h 5707979"/>
              <a:gd name="connsiteX142" fmla="*/ 1233549 w 4503392"/>
              <a:gd name="connsiteY142" fmla="*/ 308312 h 5707979"/>
              <a:gd name="connsiteX143" fmla="*/ 1111186 w 4503392"/>
              <a:gd name="connsiteY143" fmla="*/ 341139 h 5707979"/>
              <a:gd name="connsiteX144" fmla="*/ 1263449 w 4503392"/>
              <a:gd name="connsiteY144" fmla="*/ 202253 h 5707979"/>
              <a:gd name="connsiteX145" fmla="*/ 1284726 w 4503392"/>
              <a:gd name="connsiteY145" fmla="*/ 201258 h 5707979"/>
              <a:gd name="connsiteX146" fmla="*/ 1481921 w 4503392"/>
              <a:gd name="connsiteY146" fmla="*/ 327931 h 5707979"/>
              <a:gd name="connsiteX147" fmla="*/ 1495295 w 4503392"/>
              <a:gd name="connsiteY147" fmla="*/ 355343 h 5707979"/>
              <a:gd name="connsiteX148" fmla="*/ 1495074 w 4503392"/>
              <a:gd name="connsiteY148" fmla="*/ 482183 h 5707979"/>
              <a:gd name="connsiteX149" fmla="*/ 1515026 w 4503392"/>
              <a:gd name="connsiteY149" fmla="*/ 469305 h 5707979"/>
              <a:gd name="connsiteX150" fmla="*/ 1973469 w 4503392"/>
              <a:gd name="connsiteY150" fmla="*/ 10586 h 5707979"/>
              <a:gd name="connsiteX151" fmla="*/ 1990008 w 4503392"/>
              <a:gd name="connsiteY151" fmla="*/ 16 h 570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4503392" h="5707979">
                <a:moveTo>
                  <a:pt x="648487" y="1838468"/>
                </a:moveTo>
                <a:lnTo>
                  <a:pt x="1963024" y="1838468"/>
                </a:lnTo>
                <a:lnTo>
                  <a:pt x="1763384" y="1937318"/>
                </a:lnTo>
                <a:cubicBezTo>
                  <a:pt x="1617782" y="1998291"/>
                  <a:pt x="1464595" y="2040309"/>
                  <a:pt x="1303298" y="2060785"/>
                </a:cubicBezTo>
                <a:cubicBezTo>
                  <a:pt x="1071996" y="2090139"/>
                  <a:pt x="864306" y="2040112"/>
                  <a:pt x="695667" y="1887082"/>
                </a:cubicBezTo>
                <a:close/>
                <a:moveTo>
                  <a:pt x="200557" y="1838468"/>
                </a:moveTo>
                <a:lnTo>
                  <a:pt x="501443" y="1838468"/>
                </a:lnTo>
                <a:lnTo>
                  <a:pt x="503715" y="1843189"/>
                </a:lnTo>
                <a:lnTo>
                  <a:pt x="495067" y="1845628"/>
                </a:lnTo>
                <a:cubicBezTo>
                  <a:pt x="552268" y="1924717"/>
                  <a:pt x="621906" y="1989159"/>
                  <a:pt x="705082" y="2038180"/>
                </a:cubicBezTo>
                <a:cubicBezTo>
                  <a:pt x="929192" y="2170270"/>
                  <a:pt x="1171540" y="2190497"/>
                  <a:pt x="1422508" y="2151202"/>
                </a:cubicBezTo>
                <a:cubicBezTo>
                  <a:pt x="1597983" y="2123735"/>
                  <a:pt x="1763564" y="2063493"/>
                  <a:pt x="1925498" y="1992364"/>
                </a:cubicBezTo>
                <a:cubicBezTo>
                  <a:pt x="2011329" y="1954671"/>
                  <a:pt x="2095446" y="1913414"/>
                  <a:pt x="2179376" y="1871763"/>
                </a:cubicBezTo>
                <a:lnTo>
                  <a:pt x="2247816" y="1838468"/>
                </a:lnTo>
                <a:lnTo>
                  <a:pt x="2599751" y="1838468"/>
                </a:lnTo>
                <a:lnTo>
                  <a:pt x="2604347" y="1842534"/>
                </a:lnTo>
                <a:cubicBezTo>
                  <a:pt x="2894556" y="2075542"/>
                  <a:pt x="3225167" y="2182098"/>
                  <a:pt x="3595679" y="2146726"/>
                </a:cubicBezTo>
                <a:cubicBezTo>
                  <a:pt x="3678428" y="2138823"/>
                  <a:pt x="3758048" y="2123991"/>
                  <a:pt x="3834555" y="2102462"/>
                </a:cubicBezTo>
                <a:lnTo>
                  <a:pt x="3869511" y="2090869"/>
                </a:lnTo>
                <a:lnTo>
                  <a:pt x="3869511" y="5507422"/>
                </a:lnTo>
                <a:cubicBezTo>
                  <a:pt x="3869511" y="5618187"/>
                  <a:pt x="3779719" y="5707979"/>
                  <a:pt x="3668954" y="5707979"/>
                </a:cubicBezTo>
                <a:lnTo>
                  <a:pt x="200557" y="5707979"/>
                </a:lnTo>
                <a:cubicBezTo>
                  <a:pt x="89792" y="5707979"/>
                  <a:pt x="0" y="5618187"/>
                  <a:pt x="0" y="5507422"/>
                </a:cubicBezTo>
                <a:lnTo>
                  <a:pt x="0" y="2039025"/>
                </a:lnTo>
                <a:cubicBezTo>
                  <a:pt x="0" y="1928260"/>
                  <a:pt x="89792" y="1838468"/>
                  <a:pt x="200557" y="1838468"/>
                </a:cubicBezTo>
                <a:close/>
                <a:moveTo>
                  <a:pt x="645514" y="1835405"/>
                </a:moveTo>
                <a:lnTo>
                  <a:pt x="648487" y="1838468"/>
                </a:lnTo>
                <a:lnTo>
                  <a:pt x="644072" y="1838468"/>
                </a:lnTo>
                <a:close/>
                <a:moveTo>
                  <a:pt x="3027466" y="1287091"/>
                </a:moveTo>
                <a:cubicBezTo>
                  <a:pt x="3137388" y="1283165"/>
                  <a:pt x="3245740" y="1300637"/>
                  <a:pt x="3353221" y="1330481"/>
                </a:cubicBezTo>
                <a:cubicBezTo>
                  <a:pt x="3522836" y="1377624"/>
                  <a:pt x="3682394" y="1450964"/>
                  <a:pt x="3844770" y="1517120"/>
                </a:cubicBezTo>
                <a:cubicBezTo>
                  <a:pt x="3990399" y="1576421"/>
                  <a:pt x="4137521" y="1631191"/>
                  <a:pt x="4294094" y="1654847"/>
                </a:cubicBezTo>
                <a:cubicBezTo>
                  <a:pt x="4361298" y="1665014"/>
                  <a:pt x="4428946" y="1667115"/>
                  <a:pt x="4503392" y="1663137"/>
                </a:cubicBezTo>
                <a:cubicBezTo>
                  <a:pt x="4479515" y="1689775"/>
                  <a:pt x="4460338" y="1712822"/>
                  <a:pt x="4439503" y="1734209"/>
                </a:cubicBezTo>
                <a:cubicBezTo>
                  <a:pt x="4294564" y="1883225"/>
                  <a:pt x="4130476" y="1994762"/>
                  <a:pt x="3946982" y="2065177"/>
                </a:cubicBezTo>
                <a:lnTo>
                  <a:pt x="3869511" y="2090869"/>
                </a:lnTo>
                <a:lnTo>
                  <a:pt x="3869511" y="2039025"/>
                </a:lnTo>
                <a:cubicBezTo>
                  <a:pt x="3869511" y="1928260"/>
                  <a:pt x="3779719" y="1838468"/>
                  <a:pt x="3668954" y="1838468"/>
                </a:cubicBezTo>
                <a:lnTo>
                  <a:pt x="2599751" y="1838468"/>
                </a:lnTo>
                <a:lnTo>
                  <a:pt x="2593749" y="1833159"/>
                </a:lnTo>
                <a:cubicBezTo>
                  <a:pt x="2586089" y="1824838"/>
                  <a:pt x="2588058" y="1819004"/>
                  <a:pt x="2607001" y="1809595"/>
                </a:cubicBezTo>
                <a:cubicBezTo>
                  <a:pt x="2819393" y="1704475"/>
                  <a:pt x="3043557" y="1659599"/>
                  <a:pt x="3279882" y="1672256"/>
                </a:cubicBezTo>
                <a:cubicBezTo>
                  <a:pt x="3425290" y="1680047"/>
                  <a:pt x="3565061" y="1712544"/>
                  <a:pt x="3700632" y="1764662"/>
                </a:cubicBezTo>
                <a:cubicBezTo>
                  <a:pt x="3704610" y="1766209"/>
                  <a:pt x="3708535" y="1767756"/>
                  <a:pt x="3712515" y="1769305"/>
                </a:cubicBezTo>
                <a:cubicBezTo>
                  <a:pt x="3715609" y="1772676"/>
                  <a:pt x="3718871" y="1775383"/>
                  <a:pt x="3723513" y="1771681"/>
                </a:cubicBezTo>
                <a:cubicBezTo>
                  <a:pt x="3721413" y="1769305"/>
                  <a:pt x="3719258" y="1766872"/>
                  <a:pt x="3717157" y="1764496"/>
                </a:cubicBezTo>
                <a:cubicBezTo>
                  <a:pt x="3713786" y="1762562"/>
                  <a:pt x="3710303" y="1760628"/>
                  <a:pt x="3706822" y="1758748"/>
                </a:cubicBezTo>
                <a:cubicBezTo>
                  <a:pt x="3544722" y="1666231"/>
                  <a:pt x="3370133" y="1614390"/>
                  <a:pt x="3184710" y="1596318"/>
                </a:cubicBezTo>
                <a:cubicBezTo>
                  <a:pt x="2918100" y="1570341"/>
                  <a:pt x="2671055" y="1638486"/>
                  <a:pt x="2432135" y="1748800"/>
                </a:cubicBezTo>
                <a:lnTo>
                  <a:pt x="2247816" y="1838468"/>
                </a:lnTo>
                <a:lnTo>
                  <a:pt x="1963024" y="1838468"/>
                </a:lnTo>
                <a:lnTo>
                  <a:pt x="1976164" y="1831962"/>
                </a:lnTo>
                <a:cubicBezTo>
                  <a:pt x="2045238" y="1792320"/>
                  <a:pt x="2112481" y="1748261"/>
                  <a:pt x="2177959" y="1700110"/>
                </a:cubicBezTo>
                <a:cubicBezTo>
                  <a:pt x="2301593" y="1609139"/>
                  <a:pt x="2424175" y="1516455"/>
                  <a:pt x="2556983" y="1438749"/>
                </a:cubicBezTo>
                <a:cubicBezTo>
                  <a:pt x="2669562" y="1372926"/>
                  <a:pt x="2787504" y="1320810"/>
                  <a:pt x="2916995" y="1298482"/>
                </a:cubicBezTo>
                <a:cubicBezTo>
                  <a:pt x="2954011" y="1292085"/>
                  <a:pt x="2990826" y="1288399"/>
                  <a:pt x="3027466" y="1287091"/>
                </a:cubicBezTo>
                <a:close/>
                <a:moveTo>
                  <a:pt x="2048578" y="1083989"/>
                </a:moveTo>
                <a:cubicBezTo>
                  <a:pt x="2102850" y="1084652"/>
                  <a:pt x="2157123" y="1084652"/>
                  <a:pt x="2211396" y="1083989"/>
                </a:cubicBezTo>
                <a:cubicBezTo>
                  <a:pt x="2225821" y="1083823"/>
                  <a:pt x="2230739" y="1088520"/>
                  <a:pt x="2230297" y="1102945"/>
                </a:cubicBezTo>
                <a:cubicBezTo>
                  <a:pt x="2229357" y="1130469"/>
                  <a:pt x="2229965" y="1158102"/>
                  <a:pt x="2229965" y="1185681"/>
                </a:cubicBezTo>
                <a:cubicBezTo>
                  <a:pt x="2229965" y="1212375"/>
                  <a:pt x="2229412" y="1239070"/>
                  <a:pt x="2230186" y="1265708"/>
                </a:cubicBezTo>
                <a:cubicBezTo>
                  <a:pt x="2230628" y="1280078"/>
                  <a:pt x="2227865" y="1287373"/>
                  <a:pt x="2210843" y="1287042"/>
                </a:cubicBezTo>
                <a:cubicBezTo>
                  <a:pt x="2156570" y="1286047"/>
                  <a:pt x="2102298" y="1286213"/>
                  <a:pt x="2048080" y="1286987"/>
                </a:cubicBezTo>
                <a:cubicBezTo>
                  <a:pt x="2033434" y="1287208"/>
                  <a:pt x="2029179" y="1282233"/>
                  <a:pt x="2029345" y="1268029"/>
                </a:cubicBezTo>
                <a:cubicBezTo>
                  <a:pt x="2030008" y="1212817"/>
                  <a:pt x="2030063" y="1157660"/>
                  <a:pt x="2029345" y="1102448"/>
                </a:cubicBezTo>
                <a:cubicBezTo>
                  <a:pt x="2029124" y="1087581"/>
                  <a:pt x="2034596" y="1083823"/>
                  <a:pt x="2048578" y="1083989"/>
                </a:cubicBezTo>
                <a:close/>
                <a:moveTo>
                  <a:pt x="1925938" y="1083989"/>
                </a:moveTo>
                <a:cubicBezTo>
                  <a:pt x="1940584" y="1083823"/>
                  <a:pt x="1942187" y="1090953"/>
                  <a:pt x="1942021" y="1102670"/>
                </a:cubicBezTo>
                <a:cubicBezTo>
                  <a:pt x="1941579" y="1131132"/>
                  <a:pt x="1941855" y="1159595"/>
                  <a:pt x="1941855" y="1188057"/>
                </a:cubicBezTo>
                <a:cubicBezTo>
                  <a:pt x="1941855" y="1215636"/>
                  <a:pt x="1941524" y="1243159"/>
                  <a:pt x="1942021" y="1270738"/>
                </a:cubicBezTo>
                <a:cubicBezTo>
                  <a:pt x="1942242" y="1282343"/>
                  <a:pt x="1938429" y="1286986"/>
                  <a:pt x="1926270" y="1286876"/>
                </a:cubicBezTo>
                <a:cubicBezTo>
                  <a:pt x="1869345" y="1286434"/>
                  <a:pt x="1812363" y="1286489"/>
                  <a:pt x="1755438" y="1286820"/>
                </a:cubicBezTo>
                <a:cubicBezTo>
                  <a:pt x="1744661" y="1286876"/>
                  <a:pt x="1740847" y="1282841"/>
                  <a:pt x="1740847" y="1272395"/>
                </a:cubicBezTo>
                <a:cubicBezTo>
                  <a:pt x="1741068" y="1214531"/>
                  <a:pt x="1741068" y="1156665"/>
                  <a:pt x="1740847" y="1098801"/>
                </a:cubicBezTo>
                <a:cubicBezTo>
                  <a:pt x="1740792" y="1088575"/>
                  <a:pt x="1743998" y="1084044"/>
                  <a:pt x="1755108" y="1084099"/>
                </a:cubicBezTo>
                <a:cubicBezTo>
                  <a:pt x="1812033" y="1084486"/>
                  <a:pt x="1869013" y="1084652"/>
                  <a:pt x="1925938" y="1083989"/>
                </a:cubicBezTo>
                <a:close/>
                <a:moveTo>
                  <a:pt x="998442" y="992528"/>
                </a:moveTo>
                <a:cubicBezTo>
                  <a:pt x="1005655" y="990324"/>
                  <a:pt x="1013613" y="990449"/>
                  <a:pt x="1023534" y="992797"/>
                </a:cubicBezTo>
                <a:cubicBezTo>
                  <a:pt x="1103561" y="1011644"/>
                  <a:pt x="1169273" y="1051381"/>
                  <a:pt x="1219236" y="1117206"/>
                </a:cubicBezTo>
                <a:cubicBezTo>
                  <a:pt x="1229294" y="1130469"/>
                  <a:pt x="1230012" y="1138538"/>
                  <a:pt x="1217245" y="1151250"/>
                </a:cubicBezTo>
                <a:cubicBezTo>
                  <a:pt x="1001979" y="1365024"/>
                  <a:pt x="787321" y="1579407"/>
                  <a:pt x="572442" y="1793568"/>
                </a:cubicBezTo>
                <a:cubicBezTo>
                  <a:pt x="566086" y="1799924"/>
                  <a:pt x="560503" y="1806667"/>
                  <a:pt x="549561" y="1806612"/>
                </a:cubicBezTo>
                <a:cubicBezTo>
                  <a:pt x="427640" y="1806334"/>
                  <a:pt x="305665" y="1806446"/>
                  <a:pt x="175179" y="1806446"/>
                </a:cubicBezTo>
                <a:cubicBezTo>
                  <a:pt x="210550" y="1771627"/>
                  <a:pt x="240173" y="1742832"/>
                  <a:pt x="269410" y="1713652"/>
                </a:cubicBezTo>
                <a:cubicBezTo>
                  <a:pt x="505678" y="1477990"/>
                  <a:pt x="742001" y="1242385"/>
                  <a:pt x="977827" y="1006229"/>
                </a:cubicBezTo>
                <a:cubicBezTo>
                  <a:pt x="984763" y="999265"/>
                  <a:pt x="991230" y="994732"/>
                  <a:pt x="998442" y="992528"/>
                </a:cubicBezTo>
                <a:close/>
                <a:moveTo>
                  <a:pt x="927942" y="899080"/>
                </a:moveTo>
                <a:cubicBezTo>
                  <a:pt x="959786" y="897441"/>
                  <a:pt x="991934" y="898478"/>
                  <a:pt x="1024086" y="902381"/>
                </a:cubicBezTo>
                <a:cubicBezTo>
                  <a:pt x="1191104" y="922664"/>
                  <a:pt x="1319434" y="1002028"/>
                  <a:pt x="1375365" y="1170096"/>
                </a:cubicBezTo>
                <a:cubicBezTo>
                  <a:pt x="1419413" y="1302406"/>
                  <a:pt x="1378017" y="1431125"/>
                  <a:pt x="1273120" y="1499878"/>
                </a:cubicBezTo>
                <a:cubicBezTo>
                  <a:pt x="1230178" y="1528008"/>
                  <a:pt x="1182759" y="1542599"/>
                  <a:pt x="1124561" y="1546523"/>
                </a:cubicBezTo>
                <a:cubicBezTo>
                  <a:pt x="1133516" y="1541440"/>
                  <a:pt x="1136334" y="1539339"/>
                  <a:pt x="1139485" y="1538068"/>
                </a:cubicBezTo>
                <a:cubicBezTo>
                  <a:pt x="1289424" y="1477439"/>
                  <a:pt x="1352484" y="1333689"/>
                  <a:pt x="1292905" y="1181537"/>
                </a:cubicBezTo>
                <a:cubicBezTo>
                  <a:pt x="1238855" y="1043478"/>
                  <a:pt x="1133460" y="967209"/>
                  <a:pt x="988438" y="951955"/>
                </a:cubicBezTo>
                <a:cubicBezTo>
                  <a:pt x="734485" y="925206"/>
                  <a:pt x="523695" y="1095099"/>
                  <a:pt x="489098" y="1348943"/>
                </a:cubicBezTo>
                <a:cubicBezTo>
                  <a:pt x="487219" y="1362593"/>
                  <a:pt x="482963" y="1376576"/>
                  <a:pt x="484510" y="1389894"/>
                </a:cubicBezTo>
                <a:cubicBezTo>
                  <a:pt x="489871" y="1436374"/>
                  <a:pt x="471468" y="1470254"/>
                  <a:pt x="435709" y="1498607"/>
                </a:cubicBezTo>
                <a:cubicBezTo>
                  <a:pt x="414376" y="1515518"/>
                  <a:pt x="396690" y="1537239"/>
                  <a:pt x="372760" y="1561501"/>
                </a:cubicBezTo>
                <a:cubicBezTo>
                  <a:pt x="355903" y="1453950"/>
                  <a:pt x="367011" y="1356016"/>
                  <a:pt x="407467" y="1261785"/>
                </a:cubicBezTo>
                <a:cubicBezTo>
                  <a:pt x="497078" y="1053165"/>
                  <a:pt x="705038" y="910554"/>
                  <a:pt x="927942" y="899080"/>
                </a:cubicBezTo>
                <a:close/>
                <a:moveTo>
                  <a:pt x="2045759" y="809696"/>
                </a:moveTo>
                <a:cubicBezTo>
                  <a:pt x="2135458" y="814614"/>
                  <a:pt x="2218691" y="893536"/>
                  <a:pt x="2228749" y="983182"/>
                </a:cubicBezTo>
                <a:cubicBezTo>
                  <a:pt x="2230961" y="1002967"/>
                  <a:pt x="2228362" y="1012694"/>
                  <a:pt x="2204155" y="1011644"/>
                </a:cubicBezTo>
                <a:cubicBezTo>
                  <a:pt x="2154747" y="1009544"/>
                  <a:pt x="2105062" y="1009653"/>
                  <a:pt x="2055652" y="1011588"/>
                </a:cubicBezTo>
                <a:cubicBezTo>
                  <a:pt x="2032605" y="1012473"/>
                  <a:pt x="2027908" y="1004072"/>
                  <a:pt x="2029234" y="983624"/>
                </a:cubicBezTo>
                <a:cubicBezTo>
                  <a:pt x="2030782" y="958918"/>
                  <a:pt x="2029621" y="934103"/>
                  <a:pt x="2029621" y="909344"/>
                </a:cubicBezTo>
                <a:cubicBezTo>
                  <a:pt x="2029621" y="880936"/>
                  <a:pt x="2030008" y="852473"/>
                  <a:pt x="2029455" y="824066"/>
                </a:cubicBezTo>
                <a:cubicBezTo>
                  <a:pt x="2029179" y="811630"/>
                  <a:pt x="2033876" y="809033"/>
                  <a:pt x="2045759" y="809696"/>
                </a:cubicBezTo>
                <a:close/>
                <a:moveTo>
                  <a:pt x="1927928" y="809255"/>
                </a:moveTo>
                <a:cubicBezTo>
                  <a:pt x="1942519" y="809143"/>
                  <a:pt x="1941911" y="816549"/>
                  <a:pt x="1941911" y="826165"/>
                </a:cubicBezTo>
                <a:cubicBezTo>
                  <a:pt x="1941800" y="854684"/>
                  <a:pt x="1941855" y="883092"/>
                  <a:pt x="1941855" y="911555"/>
                </a:cubicBezTo>
                <a:cubicBezTo>
                  <a:pt x="1941855" y="939077"/>
                  <a:pt x="1941303" y="966601"/>
                  <a:pt x="1942077" y="994125"/>
                </a:cubicBezTo>
                <a:cubicBezTo>
                  <a:pt x="1942463" y="1007443"/>
                  <a:pt x="1937544" y="1011368"/>
                  <a:pt x="1924612" y="1011201"/>
                </a:cubicBezTo>
                <a:cubicBezTo>
                  <a:pt x="1869566" y="1010650"/>
                  <a:pt x="1814520" y="1010484"/>
                  <a:pt x="1759473" y="1011256"/>
                </a:cubicBezTo>
                <a:cubicBezTo>
                  <a:pt x="1744109" y="1011477"/>
                  <a:pt x="1741622" y="1005675"/>
                  <a:pt x="1742009" y="991858"/>
                </a:cubicBezTo>
                <a:cubicBezTo>
                  <a:pt x="1744606" y="901495"/>
                  <a:pt x="1837787" y="810084"/>
                  <a:pt x="1927928" y="809255"/>
                </a:cubicBezTo>
                <a:close/>
                <a:moveTo>
                  <a:pt x="1988979" y="447570"/>
                </a:moveTo>
                <a:cubicBezTo>
                  <a:pt x="1992910" y="446921"/>
                  <a:pt x="1997123" y="448827"/>
                  <a:pt x="2002816" y="454548"/>
                </a:cubicBezTo>
                <a:cubicBezTo>
                  <a:pt x="2174753" y="627313"/>
                  <a:pt x="2347243" y="799526"/>
                  <a:pt x="2519511" y="971961"/>
                </a:cubicBezTo>
                <a:cubicBezTo>
                  <a:pt x="2521114" y="973563"/>
                  <a:pt x="2521556" y="976272"/>
                  <a:pt x="2522773" y="979035"/>
                </a:cubicBezTo>
                <a:cubicBezTo>
                  <a:pt x="2512934" y="980418"/>
                  <a:pt x="2509232" y="972957"/>
                  <a:pt x="2504036" y="968645"/>
                </a:cubicBezTo>
                <a:cubicBezTo>
                  <a:pt x="2338289" y="831417"/>
                  <a:pt x="2172487" y="694298"/>
                  <a:pt x="2007404" y="556294"/>
                </a:cubicBezTo>
                <a:cubicBezTo>
                  <a:pt x="1990105" y="541815"/>
                  <a:pt x="1980322" y="540876"/>
                  <a:pt x="1962084" y="556130"/>
                </a:cubicBezTo>
                <a:cubicBezTo>
                  <a:pt x="1812641" y="681254"/>
                  <a:pt x="1662038" y="804943"/>
                  <a:pt x="1511766" y="929129"/>
                </a:cubicBezTo>
                <a:cubicBezTo>
                  <a:pt x="1507399" y="928853"/>
                  <a:pt x="1503143" y="928300"/>
                  <a:pt x="1500601" y="923934"/>
                </a:cubicBezTo>
                <a:cubicBezTo>
                  <a:pt x="1659384" y="767970"/>
                  <a:pt x="1818222" y="612059"/>
                  <a:pt x="1976841" y="455930"/>
                </a:cubicBezTo>
                <a:cubicBezTo>
                  <a:pt x="1981401" y="451425"/>
                  <a:pt x="1985048" y="448220"/>
                  <a:pt x="1988979" y="447570"/>
                </a:cubicBezTo>
                <a:close/>
                <a:moveTo>
                  <a:pt x="1990008" y="16"/>
                </a:moveTo>
                <a:cubicBezTo>
                  <a:pt x="1995065" y="-260"/>
                  <a:pt x="2000246" y="2876"/>
                  <a:pt x="2007292" y="9923"/>
                </a:cubicBezTo>
                <a:cubicBezTo>
                  <a:pt x="2425114" y="428573"/>
                  <a:pt x="2843488" y="846726"/>
                  <a:pt x="3261698" y="1265045"/>
                </a:cubicBezTo>
                <a:cubicBezTo>
                  <a:pt x="3262746" y="1266095"/>
                  <a:pt x="3263078" y="1267920"/>
                  <a:pt x="3264958" y="1272064"/>
                </a:cubicBezTo>
                <a:cubicBezTo>
                  <a:pt x="3212177" y="1263664"/>
                  <a:pt x="3160945" y="1255540"/>
                  <a:pt x="3109048" y="1252500"/>
                </a:cubicBezTo>
                <a:cubicBezTo>
                  <a:pt x="3041622" y="1248520"/>
                  <a:pt x="2974859" y="1252112"/>
                  <a:pt x="2908648" y="1264769"/>
                </a:cubicBezTo>
                <a:cubicBezTo>
                  <a:pt x="2889747" y="1268362"/>
                  <a:pt x="2877035" y="1264824"/>
                  <a:pt x="2862888" y="1250620"/>
                </a:cubicBezTo>
                <a:cubicBezTo>
                  <a:pt x="2579807" y="966380"/>
                  <a:pt x="2295954" y="683024"/>
                  <a:pt x="2012874" y="398839"/>
                </a:cubicBezTo>
                <a:cubicBezTo>
                  <a:pt x="1995576" y="381486"/>
                  <a:pt x="1986678" y="380215"/>
                  <a:pt x="1968606" y="398397"/>
                </a:cubicBezTo>
                <a:cubicBezTo>
                  <a:pt x="1765719" y="602721"/>
                  <a:pt x="1561727" y="805939"/>
                  <a:pt x="1358564" y="1009931"/>
                </a:cubicBezTo>
                <a:cubicBezTo>
                  <a:pt x="1344912" y="1023638"/>
                  <a:pt x="1338501" y="1027009"/>
                  <a:pt x="1323468" y="1010097"/>
                </a:cubicBezTo>
                <a:cubicBezTo>
                  <a:pt x="1265770" y="945103"/>
                  <a:pt x="1191655" y="905917"/>
                  <a:pt x="1102841" y="880496"/>
                </a:cubicBezTo>
                <a:cubicBezTo>
                  <a:pt x="1151477" y="832302"/>
                  <a:pt x="1196023" y="787370"/>
                  <a:pt x="1241564" y="743487"/>
                </a:cubicBezTo>
                <a:cubicBezTo>
                  <a:pt x="1253168" y="732322"/>
                  <a:pt x="1257535" y="720993"/>
                  <a:pt x="1257424" y="705076"/>
                </a:cubicBezTo>
                <a:cubicBezTo>
                  <a:pt x="1256816" y="579066"/>
                  <a:pt x="1256761" y="453002"/>
                  <a:pt x="1257424" y="326992"/>
                </a:cubicBezTo>
                <a:cubicBezTo>
                  <a:pt x="1257535" y="307758"/>
                  <a:pt x="1255435" y="300630"/>
                  <a:pt x="1233549" y="308312"/>
                </a:cubicBezTo>
                <a:cubicBezTo>
                  <a:pt x="1194033" y="322183"/>
                  <a:pt x="1153301" y="332740"/>
                  <a:pt x="1111186" y="341139"/>
                </a:cubicBezTo>
                <a:cubicBezTo>
                  <a:pt x="1161978" y="294937"/>
                  <a:pt x="1212990" y="248844"/>
                  <a:pt x="1263449" y="202253"/>
                </a:cubicBezTo>
                <a:cubicBezTo>
                  <a:pt x="1271297" y="195013"/>
                  <a:pt x="1276603" y="196008"/>
                  <a:pt x="1284726" y="201258"/>
                </a:cubicBezTo>
                <a:cubicBezTo>
                  <a:pt x="1350274" y="243760"/>
                  <a:pt x="1415931" y="286094"/>
                  <a:pt x="1481921" y="327931"/>
                </a:cubicBezTo>
                <a:cubicBezTo>
                  <a:pt x="1492863" y="334895"/>
                  <a:pt x="1495461" y="343351"/>
                  <a:pt x="1495295" y="355343"/>
                </a:cubicBezTo>
                <a:cubicBezTo>
                  <a:pt x="1494742" y="397513"/>
                  <a:pt x="1495074" y="439737"/>
                  <a:pt x="1495074" y="482183"/>
                </a:cubicBezTo>
                <a:cubicBezTo>
                  <a:pt x="1506681" y="484117"/>
                  <a:pt x="1509830" y="474501"/>
                  <a:pt x="1515026" y="469305"/>
                </a:cubicBezTo>
                <a:cubicBezTo>
                  <a:pt x="1668116" y="316657"/>
                  <a:pt x="1821097" y="163897"/>
                  <a:pt x="1973469" y="10586"/>
                </a:cubicBezTo>
                <a:cubicBezTo>
                  <a:pt x="1980018" y="3981"/>
                  <a:pt x="1984951" y="292"/>
                  <a:pt x="1990008"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그림 개체 틀 30">
            <a:extLst>
              <a:ext uri="{FF2B5EF4-FFF2-40B4-BE49-F238E27FC236}">
                <a16:creationId xmlns:a16="http://schemas.microsoft.com/office/drawing/2014/main" id="{EE227CEA-3E11-4955-A830-9B79F2339C5D}"/>
              </a:ext>
            </a:extLst>
          </p:cNvPr>
          <p:cNvSpPr>
            <a:spLocks noGrp="1"/>
          </p:cNvSpPr>
          <p:nvPr>
            <p:ph type="pic" sz="quarter" idx="11" hasCustomPrompt="1"/>
          </p:nvPr>
        </p:nvSpPr>
        <p:spPr>
          <a:xfrm>
            <a:off x="1122758" y="2652452"/>
            <a:ext cx="3362248" cy="3362248"/>
          </a:xfrm>
          <a:custGeom>
            <a:avLst/>
            <a:gdLst>
              <a:gd name="connsiteX0" fmla="*/ 181023 w 3362248"/>
              <a:gd name="connsiteY0" fmla="*/ 0 h 3362248"/>
              <a:gd name="connsiteX1" fmla="*/ 482010 w 3362248"/>
              <a:gd name="connsiteY1" fmla="*/ 0 h 3362248"/>
              <a:gd name="connsiteX2" fmla="*/ 519999 w 3362248"/>
              <a:gd name="connsiteY2" fmla="*/ 19870 h 3362248"/>
              <a:gd name="connsiteX3" fmla="*/ 1152548 w 3362248"/>
              <a:gd name="connsiteY3" fmla="*/ 88499 h 3362248"/>
              <a:gd name="connsiteX4" fmla="*/ 1409121 w 3362248"/>
              <a:gd name="connsiteY4" fmla="*/ 25453 h 3362248"/>
              <a:gd name="connsiteX5" fmla="*/ 1474597 w 3362248"/>
              <a:gd name="connsiteY5" fmla="*/ 0 h 3362248"/>
              <a:gd name="connsiteX6" fmla="*/ 2711146 w 3362248"/>
              <a:gd name="connsiteY6" fmla="*/ 0 h 3362248"/>
              <a:gd name="connsiteX7" fmla="*/ 2799940 w 3362248"/>
              <a:gd name="connsiteY7" fmla="*/ 32570 h 3362248"/>
              <a:gd name="connsiteX8" fmla="*/ 3325719 w 3362248"/>
              <a:gd name="connsiteY8" fmla="*/ 84023 h 3362248"/>
              <a:gd name="connsiteX9" fmla="*/ 3329750 w 3362248"/>
              <a:gd name="connsiteY9" fmla="*/ 83460 h 3362248"/>
              <a:gd name="connsiteX10" fmla="*/ 3348023 w 3362248"/>
              <a:gd name="connsiteY10" fmla="*/ 110561 h 3362248"/>
              <a:gd name="connsiteX11" fmla="*/ 3362248 w 3362248"/>
              <a:gd name="connsiteY11" fmla="*/ 181023 h 3362248"/>
              <a:gd name="connsiteX12" fmla="*/ 3362248 w 3362248"/>
              <a:gd name="connsiteY12" fmla="*/ 3181225 h 3362248"/>
              <a:gd name="connsiteX13" fmla="*/ 3181225 w 3362248"/>
              <a:gd name="connsiteY13" fmla="*/ 3362248 h 3362248"/>
              <a:gd name="connsiteX14" fmla="*/ 181023 w 3362248"/>
              <a:gd name="connsiteY14" fmla="*/ 3362248 h 3362248"/>
              <a:gd name="connsiteX15" fmla="*/ 0 w 3362248"/>
              <a:gd name="connsiteY15" fmla="*/ 3181225 h 3362248"/>
              <a:gd name="connsiteX16" fmla="*/ 0 w 3362248"/>
              <a:gd name="connsiteY16" fmla="*/ 181023 h 3362248"/>
              <a:gd name="connsiteX17" fmla="*/ 181023 w 3362248"/>
              <a:gd name="connsiteY17" fmla="*/ 0 h 336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62248" h="3362248">
                <a:moveTo>
                  <a:pt x="181023" y="0"/>
                </a:moveTo>
                <a:lnTo>
                  <a:pt x="482010" y="0"/>
                </a:lnTo>
                <a:lnTo>
                  <a:pt x="519999" y="19870"/>
                </a:lnTo>
                <a:cubicBezTo>
                  <a:pt x="719954" y="111694"/>
                  <a:pt x="932951" y="122882"/>
                  <a:pt x="1152548" y="88499"/>
                </a:cubicBezTo>
                <a:cubicBezTo>
                  <a:pt x="1240286" y="74766"/>
                  <a:pt x="1325550" y="52838"/>
                  <a:pt x="1409121" y="25453"/>
                </a:cubicBezTo>
                <a:lnTo>
                  <a:pt x="1474597" y="0"/>
                </a:lnTo>
                <a:lnTo>
                  <a:pt x="2711146" y="0"/>
                </a:lnTo>
                <a:lnTo>
                  <a:pt x="2799940" y="32570"/>
                </a:lnTo>
                <a:cubicBezTo>
                  <a:pt x="2965182" y="83913"/>
                  <a:pt x="3140463" y="101709"/>
                  <a:pt x="3325719" y="84023"/>
                </a:cubicBezTo>
                <a:lnTo>
                  <a:pt x="3329750" y="83460"/>
                </a:lnTo>
                <a:lnTo>
                  <a:pt x="3348023" y="110561"/>
                </a:lnTo>
                <a:cubicBezTo>
                  <a:pt x="3357183" y="132218"/>
                  <a:pt x="3362248" y="156029"/>
                  <a:pt x="3362248" y="181023"/>
                </a:cubicBezTo>
                <a:lnTo>
                  <a:pt x="3362248" y="3181225"/>
                </a:lnTo>
                <a:cubicBezTo>
                  <a:pt x="3362248" y="3281201"/>
                  <a:pt x="3281201" y="3362248"/>
                  <a:pt x="3181225" y="3362248"/>
                </a:cubicBezTo>
                <a:lnTo>
                  <a:pt x="181023" y="3362248"/>
                </a:lnTo>
                <a:cubicBezTo>
                  <a:pt x="81047" y="3362248"/>
                  <a:pt x="0" y="3281201"/>
                  <a:pt x="0" y="3181225"/>
                </a:cubicBezTo>
                <a:lnTo>
                  <a:pt x="0" y="181023"/>
                </a:lnTo>
                <a:cubicBezTo>
                  <a:pt x="0" y="81047"/>
                  <a:pt x="81047" y="0"/>
                  <a:pt x="18102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945EB0-79B2-4A50-B11C-F458BEA7E1B0}"/>
              </a:ext>
            </a:extLst>
          </p:cNvPr>
          <p:cNvSpPr/>
          <p:nvPr userDrawn="1"/>
        </p:nvSpPr>
        <p:spPr>
          <a:xfrm>
            <a:off x="0" y="2303253"/>
            <a:ext cx="12192000" cy="2251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5">
            <a:extLst>
              <a:ext uri="{FF2B5EF4-FFF2-40B4-BE49-F238E27FC236}">
                <a16:creationId xmlns:a16="http://schemas.microsoft.com/office/drawing/2014/main" id="{9323C579-D02B-4789-8BBC-1F4A6DE6F301}"/>
              </a:ext>
            </a:extLst>
          </p:cNvPr>
          <p:cNvSpPr/>
          <p:nvPr userDrawn="1"/>
        </p:nvSpPr>
        <p:spPr>
          <a:xfrm>
            <a:off x="0" y="4592128"/>
            <a:ext cx="12192000" cy="1035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BA154BFD-7FE1-47ED-9BE5-5B7044AF9D07}"/>
              </a:ext>
            </a:extLst>
          </p:cNvPr>
          <p:cNvSpPr/>
          <p:nvPr userDrawn="1"/>
        </p:nvSpPr>
        <p:spPr>
          <a:xfrm>
            <a:off x="0" y="2162355"/>
            <a:ext cx="12192000" cy="1035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C9BDA914-B7BB-4BD6-88D9-FAED1001EB39}"/>
              </a:ext>
            </a:extLst>
          </p:cNvPr>
          <p:cNvSpPr>
            <a:spLocks noGrp="1"/>
          </p:cNvSpPr>
          <p:nvPr>
            <p:ph type="pic" sz="quarter" idx="10" hasCustomPrompt="1"/>
          </p:nvPr>
        </p:nvSpPr>
        <p:spPr>
          <a:xfrm>
            <a:off x="6961516" y="573702"/>
            <a:ext cx="4468483"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BB99BF-EDE7-407E-B91C-B5A0A9CC3300}"/>
              </a:ext>
            </a:extLst>
          </p:cNvPr>
          <p:cNvSpPr/>
          <p:nvPr userDrawn="1"/>
        </p:nvSpPr>
        <p:spPr>
          <a:xfrm>
            <a:off x="502468" y="884977"/>
            <a:ext cx="11187065" cy="508804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47AE3975-5DED-400C-A136-B5CC7963077D}"/>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4120416"/>
            <a:ext cx="12192000" cy="923330"/>
          </a:xfrm>
          <a:prstGeom prst="rect">
            <a:avLst/>
          </a:prstGeom>
          <a:noFill/>
        </p:spPr>
        <p:txBody>
          <a:bodyPr wrap="square" rtlCol="0" anchor="ctr">
            <a:spAutoFit/>
          </a:bodyPr>
          <a:lstStyle/>
          <a:p>
            <a:pPr algn="ctr"/>
            <a:r>
              <a:rPr lang="en-US" sz="5400" dirty="0">
                <a:solidFill>
                  <a:schemeClr val="bg1"/>
                </a:solidFill>
                <a:latin typeface="+mj-lt"/>
              </a:rPr>
              <a:t>KC Real Estate Prediction Modelling</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5337045"/>
            <a:ext cx="12192000"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By Nicholus Magak</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70758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9CBE93E-3883-4271-85B4-91DD75C2E73A}"/>
              </a:ext>
            </a:extLst>
          </p:cNvPr>
          <p:cNvSpPr/>
          <p:nvPr/>
        </p:nvSpPr>
        <p:spPr>
          <a:xfrm>
            <a:off x="5957419" y="3047194"/>
            <a:ext cx="5461235" cy="1735840"/>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10">
            <a:extLst>
              <a:ext uri="{FF2B5EF4-FFF2-40B4-BE49-F238E27FC236}">
                <a16:creationId xmlns:a16="http://schemas.microsoft.com/office/drawing/2014/main" id="{1E2A81BB-426F-4F45-920E-ECE76CE268E5}"/>
              </a:ext>
            </a:extLst>
          </p:cNvPr>
          <p:cNvSpPr/>
          <p:nvPr/>
        </p:nvSpPr>
        <p:spPr>
          <a:xfrm>
            <a:off x="6166048" y="3486274"/>
            <a:ext cx="4960661" cy="830997"/>
          </a:xfrm>
          <a:prstGeom prst="rect">
            <a:avLst/>
          </a:prstGeom>
        </p:spPr>
        <p:txBody>
          <a:bodyPr wrap="square">
            <a:spAutoFit/>
          </a:bodyPr>
          <a:lstStyle/>
          <a:p>
            <a:r>
              <a:rPr lang="en-US" altLang="ko-KR" sz="1600" dirty="0">
                <a:solidFill>
                  <a:schemeClr val="bg1"/>
                </a:solidFill>
              </a:rPr>
              <a:t>Create a model that can mimic a retailor accurately or make a close guestimate of a house price based on a variety of given predictors.</a:t>
            </a:r>
          </a:p>
        </p:txBody>
      </p:sp>
      <p:sp>
        <p:nvSpPr>
          <p:cNvPr id="7" name="직사각형 3">
            <a:extLst>
              <a:ext uri="{FF2B5EF4-FFF2-40B4-BE49-F238E27FC236}">
                <a16:creationId xmlns:a16="http://schemas.microsoft.com/office/drawing/2014/main" id="{B06473F0-30B1-4D4A-B753-C3628FE0DFFB}"/>
              </a:ext>
            </a:extLst>
          </p:cNvPr>
          <p:cNvSpPr/>
          <p:nvPr/>
        </p:nvSpPr>
        <p:spPr>
          <a:xfrm>
            <a:off x="5853700" y="454092"/>
            <a:ext cx="3944141" cy="1754326"/>
          </a:xfrm>
          <a:prstGeom prst="rect">
            <a:avLst/>
          </a:prstGeom>
        </p:spPr>
        <p:txBody>
          <a:bodyPr wrap="square">
            <a:spAutoFit/>
          </a:bodyPr>
          <a:lstStyle/>
          <a:p>
            <a:r>
              <a:rPr lang="en-US" altLang="ko-KR" sz="5400" b="1" dirty="0">
                <a:solidFill>
                  <a:schemeClr val="tx1">
                    <a:lumMod val="75000"/>
                    <a:lumOff val="25000"/>
                  </a:schemeClr>
                </a:solidFill>
                <a:latin typeface="+mj-lt"/>
              </a:rPr>
              <a:t>Project’s Goal</a:t>
            </a:r>
            <a:endParaRPr lang="ko-KR" altLang="en-US" sz="5400" dirty="0">
              <a:solidFill>
                <a:schemeClr val="accent3"/>
              </a:solidFill>
              <a:latin typeface="+mj-lt"/>
            </a:endParaRPr>
          </a:p>
        </p:txBody>
      </p:sp>
    </p:spTree>
    <p:extLst>
      <p:ext uri="{BB962C8B-B14F-4D97-AF65-F5344CB8AC3E}">
        <p14:creationId xmlns:p14="http://schemas.microsoft.com/office/powerpoint/2010/main" val="1410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Data</a:t>
            </a:r>
          </a:p>
        </p:txBody>
      </p:sp>
      <p:sp>
        <p:nvSpPr>
          <p:cNvPr id="3" name="Rectangle 34">
            <a:extLst>
              <a:ext uri="{FF2B5EF4-FFF2-40B4-BE49-F238E27FC236}">
                <a16:creationId xmlns:a16="http://schemas.microsoft.com/office/drawing/2014/main" id="{2F84A98D-8C2E-4BC2-B71E-A4190B99903C}"/>
              </a:ext>
            </a:extLst>
          </p:cNvPr>
          <p:cNvSpPr/>
          <p:nvPr/>
        </p:nvSpPr>
        <p:spPr>
          <a:xfrm>
            <a:off x="6437272" y="5354576"/>
            <a:ext cx="652766" cy="65276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5">
            <a:extLst>
              <a:ext uri="{FF2B5EF4-FFF2-40B4-BE49-F238E27FC236}">
                <a16:creationId xmlns:a16="http://schemas.microsoft.com/office/drawing/2014/main" id="{391C50FA-FADA-45A8-9B40-B4A0E8404AF2}"/>
              </a:ext>
            </a:extLst>
          </p:cNvPr>
          <p:cNvSpPr/>
          <p:nvPr/>
        </p:nvSpPr>
        <p:spPr>
          <a:xfrm>
            <a:off x="6456907" y="1841864"/>
            <a:ext cx="652766" cy="652766"/>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36">
            <a:extLst>
              <a:ext uri="{FF2B5EF4-FFF2-40B4-BE49-F238E27FC236}">
                <a16:creationId xmlns:a16="http://schemas.microsoft.com/office/drawing/2014/main" id="{B465CA8D-48A2-4656-B106-26A34A3839F9}"/>
              </a:ext>
            </a:extLst>
          </p:cNvPr>
          <p:cNvSpPr/>
          <p:nvPr/>
        </p:nvSpPr>
        <p:spPr>
          <a:xfrm>
            <a:off x="7440634" y="2920491"/>
            <a:ext cx="652766" cy="652766"/>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7">
            <a:extLst>
              <a:ext uri="{FF2B5EF4-FFF2-40B4-BE49-F238E27FC236}">
                <a16:creationId xmlns:a16="http://schemas.microsoft.com/office/drawing/2014/main" id="{E41FC383-3FC9-40A1-A40D-E9C63CC8BDF5}"/>
              </a:ext>
            </a:extLst>
          </p:cNvPr>
          <p:cNvSpPr/>
          <p:nvPr/>
        </p:nvSpPr>
        <p:spPr>
          <a:xfrm>
            <a:off x="7449862" y="4140837"/>
            <a:ext cx="652766" cy="652766"/>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Donut 1">
            <a:extLst>
              <a:ext uri="{FF2B5EF4-FFF2-40B4-BE49-F238E27FC236}">
                <a16:creationId xmlns:a16="http://schemas.microsoft.com/office/drawing/2014/main" id="{B8A12689-1CBE-48DB-A6EF-933320BE64A0}"/>
              </a:ext>
            </a:extLst>
          </p:cNvPr>
          <p:cNvSpPr/>
          <p:nvPr/>
        </p:nvSpPr>
        <p:spPr>
          <a:xfrm>
            <a:off x="3917693" y="2538753"/>
            <a:ext cx="2799629" cy="2799629"/>
          </a:xfrm>
          <a:prstGeom prst="donut">
            <a:avLst>
              <a:gd name="adj" fmla="val 164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8" name="그룹 12">
            <a:extLst>
              <a:ext uri="{FF2B5EF4-FFF2-40B4-BE49-F238E27FC236}">
                <a16:creationId xmlns:a16="http://schemas.microsoft.com/office/drawing/2014/main" id="{5E7C1CA9-FEAB-4FBF-A715-C0B10E292CC7}"/>
              </a:ext>
            </a:extLst>
          </p:cNvPr>
          <p:cNvGrpSpPr/>
          <p:nvPr/>
        </p:nvGrpSpPr>
        <p:grpSpPr>
          <a:xfrm>
            <a:off x="1151981" y="2272394"/>
            <a:ext cx="2418299" cy="2827747"/>
            <a:chOff x="1989012" y="2175681"/>
            <a:chExt cx="2165302" cy="2827747"/>
          </a:xfrm>
        </p:grpSpPr>
        <p:sp>
          <p:nvSpPr>
            <p:cNvPr id="9" name="TextBox 8">
              <a:extLst>
                <a:ext uri="{FF2B5EF4-FFF2-40B4-BE49-F238E27FC236}">
                  <a16:creationId xmlns:a16="http://schemas.microsoft.com/office/drawing/2014/main" id="{375FD24B-21ED-4484-85CC-74996D4B1DE6}"/>
                </a:ext>
              </a:extLst>
            </p:cNvPr>
            <p:cNvSpPr txBox="1"/>
            <p:nvPr/>
          </p:nvSpPr>
          <p:spPr>
            <a:xfrm>
              <a:off x="1991544" y="2510438"/>
              <a:ext cx="2162770" cy="2492990"/>
            </a:xfrm>
            <a:prstGeom prst="rect">
              <a:avLst/>
            </a:prstGeom>
            <a:noFill/>
          </p:spPr>
          <p:txBody>
            <a:bodyPr wrap="square" rtlCol="0">
              <a:spAutoFit/>
            </a:bodyPr>
            <a:lstStyle/>
            <a:p>
              <a:pPr algn="r"/>
              <a:r>
                <a:rPr lang="en-US" altLang="ko-KR" sz="1200" dirty="0">
                  <a:solidFill>
                    <a:schemeClr val="tx1">
                      <a:lumMod val="75000"/>
                      <a:lumOff val="25000"/>
                    </a:schemeClr>
                  </a:solidFill>
                </a:rPr>
                <a:t>The </a:t>
              </a:r>
              <a:r>
                <a:rPr lang="en-US" altLang="ko-KR" sz="1200" dirty="0" err="1">
                  <a:solidFill>
                    <a:schemeClr val="tx1">
                      <a:lumMod val="75000"/>
                      <a:lumOff val="25000"/>
                    </a:schemeClr>
                  </a:solidFill>
                </a:rPr>
                <a:t>sqft</a:t>
              </a:r>
              <a:r>
                <a:rPr lang="en-US" altLang="ko-KR" sz="1200" dirty="0">
                  <a:solidFill>
                    <a:schemeClr val="tx1">
                      <a:lumMod val="75000"/>
                      <a:lumOff val="25000"/>
                    </a:schemeClr>
                  </a:solidFill>
                </a:rPr>
                <a:t> of the house is an important aspect for choosing how to price a house because they dictate the amount of space available for a prospective customer. The </a:t>
              </a:r>
              <a:r>
                <a:rPr lang="en-US" altLang="ko-KR" sz="1200" dirty="0" err="1">
                  <a:solidFill>
                    <a:schemeClr val="tx1">
                      <a:lumMod val="75000"/>
                      <a:lumOff val="25000"/>
                    </a:schemeClr>
                  </a:solidFill>
                </a:rPr>
                <a:t>Sqft</a:t>
              </a:r>
              <a:r>
                <a:rPr lang="en-US" altLang="ko-KR" sz="1200" dirty="0">
                  <a:solidFill>
                    <a:schemeClr val="tx1">
                      <a:lumMod val="75000"/>
                      <a:lumOff val="25000"/>
                    </a:schemeClr>
                  </a:solidFill>
                </a:rPr>
                <a:t> used are: living </a:t>
              </a:r>
              <a:r>
                <a:rPr lang="en-US" altLang="ko-KR" sz="1200" dirty="0" err="1">
                  <a:solidFill>
                    <a:schemeClr val="tx1">
                      <a:lumMod val="75000"/>
                      <a:lumOff val="25000"/>
                    </a:schemeClr>
                  </a:solidFill>
                </a:rPr>
                <a:t>sqft</a:t>
              </a:r>
              <a:r>
                <a:rPr lang="en-US" altLang="ko-KR" sz="1200" dirty="0">
                  <a:solidFill>
                    <a:schemeClr val="tx1">
                      <a:lumMod val="75000"/>
                      <a:lumOff val="25000"/>
                    </a:schemeClr>
                  </a:solidFill>
                </a:rPr>
                <a:t>, lot </a:t>
              </a:r>
              <a:r>
                <a:rPr lang="en-US" altLang="ko-KR" sz="1200" dirty="0" err="1">
                  <a:solidFill>
                    <a:schemeClr val="tx1">
                      <a:lumMod val="75000"/>
                      <a:lumOff val="25000"/>
                    </a:schemeClr>
                  </a:solidFill>
                </a:rPr>
                <a:t>sqft</a:t>
              </a:r>
              <a:r>
                <a:rPr lang="en-US" altLang="ko-KR" sz="1200" dirty="0">
                  <a:solidFill>
                    <a:schemeClr val="tx1">
                      <a:lumMod val="75000"/>
                      <a:lumOff val="25000"/>
                    </a:schemeClr>
                  </a:solidFill>
                </a:rPr>
                <a:t>, above </a:t>
              </a:r>
              <a:r>
                <a:rPr lang="en-US" altLang="ko-KR" sz="1200" dirty="0" err="1">
                  <a:solidFill>
                    <a:schemeClr val="tx1">
                      <a:lumMod val="75000"/>
                      <a:lumOff val="25000"/>
                    </a:schemeClr>
                  </a:solidFill>
                </a:rPr>
                <a:t>sqft</a:t>
              </a:r>
              <a:r>
                <a:rPr lang="en-US" altLang="ko-KR" sz="1200" dirty="0">
                  <a:solidFill>
                    <a:schemeClr val="tx1">
                      <a:lumMod val="75000"/>
                      <a:lumOff val="25000"/>
                    </a:schemeClr>
                  </a:solidFill>
                </a:rPr>
                <a:t>, and basement </a:t>
              </a:r>
              <a:r>
                <a:rPr lang="en-US" altLang="ko-KR" sz="1200" dirty="0" err="1">
                  <a:solidFill>
                    <a:schemeClr val="tx1">
                      <a:lumMod val="75000"/>
                      <a:lumOff val="25000"/>
                    </a:schemeClr>
                  </a:solidFill>
                </a:rPr>
                <a:t>sqft</a:t>
              </a:r>
              <a:r>
                <a:rPr lang="en-US" altLang="ko-KR" sz="1200" dirty="0">
                  <a:solidFill>
                    <a:schemeClr val="tx1">
                      <a:lumMod val="75000"/>
                      <a:lumOff val="25000"/>
                    </a:schemeClr>
                  </a:solidFill>
                </a:rPr>
                <a:t>.</a:t>
              </a:r>
            </a:p>
            <a:p>
              <a:pPr algn="r"/>
              <a:r>
                <a:rPr lang="en-US" altLang="ko-KR" sz="1200" dirty="0">
                  <a:solidFill>
                    <a:schemeClr val="tx1">
                      <a:lumMod val="75000"/>
                      <a:lumOff val="25000"/>
                    </a:schemeClr>
                  </a:solidFill>
                </a:rPr>
                <a:t>When all these points are placed together, they can give not only dimensions but reasonable factors to differentiate house prices.</a:t>
              </a:r>
              <a:endParaRPr lang="ko-KR" altLang="en-US" sz="1200" dirty="0">
                <a:solidFill>
                  <a:schemeClr val="tx1">
                    <a:lumMod val="75000"/>
                    <a:lumOff val="25000"/>
                  </a:schemeClr>
                </a:solidFill>
              </a:endParaRPr>
            </a:p>
          </p:txBody>
        </p:sp>
        <p:sp>
          <p:nvSpPr>
            <p:cNvPr id="10" name="TextBox 9">
              <a:extLst>
                <a:ext uri="{FF2B5EF4-FFF2-40B4-BE49-F238E27FC236}">
                  <a16:creationId xmlns:a16="http://schemas.microsoft.com/office/drawing/2014/main" id="{8A79C5BD-2147-4EFC-8101-414015E0EC16}"/>
                </a:ext>
              </a:extLst>
            </p:cNvPr>
            <p:cNvSpPr txBox="1"/>
            <p:nvPr/>
          </p:nvSpPr>
          <p:spPr>
            <a:xfrm>
              <a:off x="1989012" y="2175681"/>
              <a:ext cx="2162771" cy="307777"/>
            </a:xfrm>
            <a:prstGeom prst="rect">
              <a:avLst/>
            </a:prstGeom>
            <a:noFill/>
          </p:spPr>
          <p:txBody>
            <a:bodyPr wrap="square" rtlCol="0">
              <a:spAutoFit/>
            </a:bodyPr>
            <a:lstStyle/>
            <a:p>
              <a:pPr algn="r"/>
              <a:r>
                <a:rPr lang="en-US" altLang="ko-KR" sz="1400" dirty="0" err="1">
                  <a:solidFill>
                    <a:schemeClr val="tx1">
                      <a:lumMod val="75000"/>
                      <a:lumOff val="25000"/>
                    </a:schemeClr>
                  </a:solidFill>
                </a:rPr>
                <a:t>Sqft</a:t>
              </a:r>
              <a:endParaRPr lang="ko-KR" altLang="en-US" sz="1400" dirty="0">
                <a:solidFill>
                  <a:schemeClr val="tx1">
                    <a:lumMod val="75000"/>
                    <a:lumOff val="25000"/>
                  </a:schemeClr>
                </a:solidFill>
              </a:endParaRPr>
            </a:p>
          </p:txBody>
        </p:sp>
      </p:grpSp>
      <p:cxnSp>
        <p:nvCxnSpPr>
          <p:cNvPr id="11" name="Straight Connector 6">
            <a:extLst>
              <a:ext uri="{FF2B5EF4-FFF2-40B4-BE49-F238E27FC236}">
                <a16:creationId xmlns:a16="http://schemas.microsoft.com/office/drawing/2014/main" id="{63037CE1-C246-4FEE-906F-10EFB1145CEB}"/>
              </a:ext>
            </a:extLst>
          </p:cNvPr>
          <p:cNvCxnSpPr>
            <a:cxnSpLocks/>
          </p:cNvCxnSpPr>
          <p:nvPr/>
        </p:nvCxnSpPr>
        <p:spPr>
          <a:xfrm>
            <a:off x="951049" y="2578577"/>
            <a:ext cx="2799629" cy="15225"/>
          </a:xfrm>
          <a:prstGeom prst="line">
            <a:avLst/>
          </a:prstGeom>
          <a:ln w="25400">
            <a:solidFill>
              <a:schemeClr val="accent5"/>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7">
            <a:extLst>
              <a:ext uri="{FF2B5EF4-FFF2-40B4-BE49-F238E27FC236}">
                <a16:creationId xmlns:a16="http://schemas.microsoft.com/office/drawing/2014/main" id="{A182E5FB-932E-4E6F-954D-B1BB13CAA3B5}"/>
              </a:ext>
            </a:extLst>
          </p:cNvPr>
          <p:cNvCxnSpPr>
            <a:cxnSpLocks/>
            <a:endCxn id="7" idx="1"/>
          </p:cNvCxnSpPr>
          <p:nvPr/>
        </p:nvCxnSpPr>
        <p:spPr>
          <a:xfrm>
            <a:off x="3750678" y="2593802"/>
            <a:ext cx="577011" cy="354947"/>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A7633F1-FF67-420E-956F-EBBFFF0968AF}"/>
              </a:ext>
            </a:extLst>
          </p:cNvPr>
          <p:cNvSpPr txBox="1"/>
          <p:nvPr/>
        </p:nvSpPr>
        <p:spPr>
          <a:xfrm>
            <a:off x="4601184" y="4185768"/>
            <a:ext cx="1452102" cy="707886"/>
          </a:xfrm>
          <a:prstGeom prst="rect">
            <a:avLst/>
          </a:prstGeom>
          <a:noFill/>
        </p:spPr>
        <p:txBody>
          <a:bodyPr wrap="square" rtlCol="0">
            <a:spAutoFit/>
          </a:bodyPr>
          <a:lstStyle/>
          <a:p>
            <a:pPr algn="ctr"/>
            <a:r>
              <a:rPr lang="en-US" altLang="ko-KR" sz="2000" b="1" dirty="0">
                <a:solidFill>
                  <a:schemeClr val="tx1">
                    <a:lumMod val="75000"/>
                    <a:lumOff val="25000"/>
                  </a:schemeClr>
                </a:solidFill>
              </a:rPr>
              <a:t>Contents</a:t>
            </a:r>
          </a:p>
          <a:p>
            <a:pPr algn="ctr"/>
            <a:r>
              <a:rPr lang="en-US" altLang="ko-KR" sz="2000" b="1" dirty="0">
                <a:solidFill>
                  <a:schemeClr val="tx1">
                    <a:lumMod val="75000"/>
                    <a:lumOff val="25000"/>
                  </a:schemeClr>
                </a:solidFill>
              </a:rPr>
              <a:t>Title</a:t>
            </a:r>
            <a:endParaRPr lang="ko-KR" altLang="en-US" sz="2000" b="1" dirty="0">
              <a:solidFill>
                <a:schemeClr val="tx1">
                  <a:lumMod val="75000"/>
                  <a:lumOff val="25000"/>
                </a:schemeClr>
              </a:solidFill>
            </a:endParaRPr>
          </a:p>
        </p:txBody>
      </p:sp>
      <p:cxnSp>
        <p:nvCxnSpPr>
          <p:cNvPr id="14" name="Straight Connector 10">
            <a:extLst>
              <a:ext uri="{FF2B5EF4-FFF2-40B4-BE49-F238E27FC236}">
                <a16:creationId xmlns:a16="http://schemas.microsoft.com/office/drawing/2014/main" id="{F3A096D3-4051-45CB-8C21-99D36F806647}"/>
              </a:ext>
            </a:extLst>
          </p:cNvPr>
          <p:cNvCxnSpPr>
            <a:cxnSpLocks/>
          </p:cNvCxnSpPr>
          <p:nvPr/>
        </p:nvCxnSpPr>
        <p:spPr>
          <a:xfrm>
            <a:off x="8099008" y="4467220"/>
            <a:ext cx="3142609" cy="4070"/>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15" name="그룹 2">
            <a:extLst>
              <a:ext uri="{FF2B5EF4-FFF2-40B4-BE49-F238E27FC236}">
                <a16:creationId xmlns:a16="http://schemas.microsoft.com/office/drawing/2014/main" id="{8528A6B0-8411-49D7-86AF-50C19B145CC3}"/>
              </a:ext>
            </a:extLst>
          </p:cNvPr>
          <p:cNvGrpSpPr/>
          <p:nvPr/>
        </p:nvGrpSpPr>
        <p:grpSpPr>
          <a:xfrm>
            <a:off x="8189304" y="4161243"/>
            <a:ext cx="2996190" cy="1127451"/>
            <a:chOff x="8736091" y="4094174"/>
            <a:chExt cx="2493362" cy="1127451"/>
          </a:xfrm>
        </p:grpSpPr>
        <p:sp>
          <p:nvSpPr>
            <p:cNvPr id="16" name="TextBox 15">
              <a:extLst>
                <a:ext uri="{FF2B5EF4-FFF2-40B4-BE49-F238E27FC236}">
                  <a16:creationId xmlns:a16="http://schemas.microsoft.com/office/drawing/2014/main" id="{2452558B-99C3-40CA-81AB-66F6BD255B04}"/>
                </a:ext>
              </a:extLst>
            </p:cNvPr>
            <p:cNvSpPr txBox="1"/>
            <p:nvPr/>
          </p:nvSpPr>
          <p:spPr>
            <a:xfrm>
              <a:off x="8744645" y="4390628"/>
              <a:ext cx="2484808" cy="830997"/>
            </a:xfrm>
            <a:prstGeom prst="rect">
              <a:avLst/>
            </a:prstGeom>
            <a:noFill/>
          </p:spPr>
          <p:txBody>
            <a:bodyPr wrap="square" rtlCol="0">
              <a:spAutoFit/>
            </a:bodyPr>
            <a:lstStyle/>
            <a:p>
              <a:pPr algn="r"/>
              <a:r>
                <a:rPr lang="en-US" altLang="ko-KR" sz="1200" dirty="0">
                  <a:solidFill>
                    <a:schemeClr val="tx1">
                      <a:lumMod val="75000"/>
                      <a:lumOff val="25000"/>
                    </a:schemeClr>
                  </a:solidFill>
                </a:rPr>
                <a:t>These can be useful in knowing the different type of houses that preferred over others, whether recently built or timely and old.</a:t>
              </a:r>
              <a:endParaRPr lang="ko-KR" altLang="en-US"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CBA062E7-3FAF-4615-964D-5F59025D8BE7}"/>
                </a:ext>
              </a:extLst>
            </p:cNvPr>
            <p:cNvSpPr txBox="1"/>
            <p:nvPr/>
          </p:nvSpPr>
          <p:spPr>
            <a:xfrm>
              <a:off x="8736091" y="4094174"/>
              <a:ext cx="2492196" cy="307777"/>
            </a:xfrm>
            <a:prstGeom prst="rect">
              <a:avLst/>
            </a:prstGeom>
            <a:noFill/>
          </p:spPr>
          <p:txBody>
            <a:bodyPr wrap="square" rtlCol="0">
              <a:spAutoFit/>
            </a:bodyPr>
            <a:lstStyle/>
            <a:p>
              <a:pPr algn="r"/>
              <a:r>
                <a:rPr lang="en-US" altLang="ko-KR" sz="1400" dirty="0">
                  <a:solidFill>
                    <a:schemeClr val="tx1">
                      <a:lumMod val="75000"/>
                      <a:lumOff val="25000"/>
                    </a:schemeClr>
                  </a:solidFill>
                </a:rPr>
                <a:t>Years built and renovated</a:t>
              </a:r>
              <a:endParaRPr lang="ko-KR" altLang="en-US" sz="1400" dirty="0">
                <a:solidFill>
                  <a:schemeClr val="tx1">
                    <a:lumMod val="75000"/>
                    <a:lumOff val="25000"/>
                  </a:schemeClr>
                </a:solidFill>
              </a:endParaRPr>
            </a:p>
          </p:txBody>
        </p:sp>
      </p:grpSp>
      <p:cxnSp>
        <p:nvCxnSpPr>
          <p:cNvPr id="18" name="Straight Connector 15">
            <a:extLst>
              <a:ext uri="{FF2B5EF4-FFF2-40B4-BE49-F238E27FC236}">
                <a16:creationId xmlns:a16="http://schemas.microsoft.com/office/drawing/2014/main" id="{4C13D337-6E7A-461C-BD70-CCDAAAD49682}"/>
              </a:ext>
            </a:extLst>
          </p:cNvPr>
          <p:cNvCxnSpPr>
            <a:cxnSpLocks/>
          </p:cNvCxnSpPr>
          <p:nvPr/>
        </p:nvCxnSpPr>
        <p:spPr>
          <a:xfrm>
            <a:off x="7096998" y="2168247"/>
            <a:ext cx="4144619" cy="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9" name="그룹 6">
            <a:extLst>
              <a:ext uri="{FF2B5EF4-FFF2-40B4-BE49-F238E27FC236}">
                <a16:creationId xmlns:a16="http://schemas.microsoft.com/office/drawing/2014/main" id="{4A92BBBC-7DDE-4552-BDED-B7B1DD6E8054}"/>
              </a:ext>
            </a:extLst>
          </p:cNvPr>
          <p:cNvGrpSpPr/>
          <p:nvPr/>
        </p:nvGrpSpPr>
        <p:grpSpPr>
          <a:xfrm>
            <a:off x="7127318" y="1865918"/>
            <a:ext cx="4063349" cy="942785"/>
            <a:chOff x="8306211" y="1865918"/>
            <a:chExt cx="2909365" cy="942785"/>
          </a:xfrm>
        </p:grpSpPr>
        <p:sp>
          <p:nvSpPr>
            <p:cNvPr id="20" name="TextBox 19">
              <a:extLst>
                <a:ext uri="{FF2B5EF4-FFF2-40B4-BE49-F238E27FC236}">
                  <a16:creationId xmlns:a16="http://schemas.microsoft.com/office/drawing/2014/main" id="{BE776392-4890-4541-AA55-189D6D561E2B}"/>
                </a:ext>
              </a:extLst>
            </p:cNvPr>
            <p:cNvSpPr txBox="1"/>
            <p:nvPr/>
          </p:nvSpPr>
          <p:spPr>
            <a:xfrm>
              <a:off x="8315999" y="2162372"/>
              <a:ext cx="2899577" cy="646331"/>
            </a:xfrm>
            <a:prstGeom prst="rect">
              <a:avLst/>
            </a:prstGeom>
            <a:noFill/>
          </p:spPr>
          <p:txBody>
            <a:bodyPr wrap="square" rtlCol="0">
              <a:spAutoFit/>
            </a:bodyPr>
            <a:lstStyle/>
            <a:p>
              <a:pPr algn="r"/>
              <a:r>
                <a:rPr lang="en-US" altLang="ko-KR" sz="1200" dirty="0">
                  <a:solidFill>
                    <a:schemeClr val="tx1">
                      <a:lumMod val="75000"/>
                      <a:lumOff val="25000"/>
                    </a:schemeClr>
                  </a:solidFill>
                </a:rPr>
                <a:t>The number of floors is quite important because it can shift a buyer’s perspective of how attractive a house can be.</a:t>
              </a:r>
              <a:endParaRPr lang="ko-KR" altLang="en-US" sz="1200" dirty="0">
                <a:solidFill>
                  <a:schemeClr val="tx1">
                    <a:lumMod val="75000"/>
                    <a:lumOff val="25000"/>
                  </a:schemeClr>
                </a:solidFill>
              </a:endParaRPr>
            </a:p>
          </p:txBody>
        </p:sp>
        <p:sp>
          <p:nvSpPr>
            <p:cNvPr id="21" name="TextBox 20">
              <a:extLst>
                <a:ext uri="{FF2B5EF4-FFF2-40B4-BE49-F238E27FC236}">
                  <a16:creationId xmlns:a16="http://schemas.microsoft.com/office/drawing/2014/main" id="{A115D4AA-7754-42E4-9BAF-FDA7161AF1BC}"/>
                </a:ext>
              </a:extLst>
            </p:cNvPr>
            <p:cNvSpPr txBox="1"/>
            <p:nvPr/>
          </p:nvSpPr>
          <p:spPr>
            <a:xfrm>
              <a:off x="8306211" y="1865918"/>
              <a:ext cx="2908198" cy="307777"/>
            </a:xfrm>
            <a:prstGeom prst="rect">
              <a:avLst/>
            </a:prstGeom>
            <a:noFill/>
          </p:spPr>
          <p:txBody>
            <a:bodyPr wrap="square" rtlCol="0">
              <a:spAutoFit/>
            </a:bodyPr>
            <a:lstStyle/>
            <a:p>
              <a:pPr algn="r"/>
              <a:r>
                <a:rPr lang="en-US" altLang="ko-KR" sz="1400" dirty="0">
                  <a:solidFill>
                    <a:schemeClr val="tx1">
                      <a:lumMod val="75000"/>
                      <a:lumOff val="25000"/>
                    </a:schemeClr>
                  </a:solidFill>
                </a:rPr>
                <a:t>Floors</a:t>
              </a:r>
              <a:endParaRPr lang="ko-KR" altLang="en-US" sz="1400" dirty="0">
                <a:solidFill>
                  <a:schemeClr val="tx1">
                    <a:lumMod val="75000"/>
                    <a:lumOff val="25000"/>
                  </a:schemeClr>
                </a:solidFill>
              </a:endParaRPr>
            </a:p>
          </p:txBody>
        </p:sp>
      </p:grpSp>
      <p:cxnSp>
        <p:nvCxnSpPr>
          <p:cNvPr id="22" name="Straight Connector 20">
            <a:extLst>
              <a:ext uri="{FF2B5EF4-FFF2-40B4-BE49-F238E27FC236}">
                <a16:creationId xmlns:a16="http://schemas.microsoft.com/office/drawing/2014/main" id="{36883539-A3DB-4875-99E4-D4F27815E503}"/>
              </a:ext>
            </a:extLst>
          </p:cNvPr>
          <p:cNvCxnSpPr>
            <a:cxnSpLocks/>
          </p:cNvCxnSpPr>
          <p:nvPr/>
        </p:nvCxnSpPr>
        <p:spPr>
          <a:xfrm>
            <a:off x="7096998" y="5685029"/>
            <a:ext cx="4144619"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23" name="그룹 7">
            <a:extLst>
              <a:ext uri="{FF2B5EF4-FFF2-40B4-BE49-F238E27FC236}">
                <a16:creationId xmlns:a16="http://schemas.microsoft.com/office/drawing/2014/main" id="{E74C503F-438D-4AA3-A2B9-E73F857EC79D}"/>
              </a:ext>
            </a:extLst>
          </p:cNvPr>
          <p:cNvGrpSpPr/>
          <p:nvPr/>
        </p:nvGrpSpPr>
        <p:grpSpPr>
          <a:xfrm>
            <a:off x="7127318" y="5374777"/>
            <a:ext cx="4063349" cy="1137179"/>
            <a:chOff x="8306211" y="5374777"/>
            <a:chExt cx="2909365" cy="1137179"/>
          </a:xfrm>
        </p:grpSpPr>
        <p:sp>
          <p:nvSpPr>
            <p:cNvPr id="24" name="TextBox 23">
              <a:extLst>
                <a:ext uri="{FF2B5EF4-FFF2-40B4-BE49-F238E27FC236}">
                  <a16:creationId xmlns:a16="http://schemas.microsoft.com/office/drawing/2014/main" id="{70840623-174B-4493-BBAC-0DB717450FB2}"/>
                </a:ext>
              </a:extLst>
            </p:cNvPr>
            <p:cNvSpPr txBox="1"/>
            <p:nvPr/>
          </p:nvSpPr>
          <p:spPr>
            <a:xfrm>
              <a:off x="8315999" y="5680959"/>
              <a:ext cx="2899577" cy="830997"/>
            </a:xfrm>
            <a:prstGeom prst="rect">
              <a:avLst/>
            </a:prstGeom>
            <a:noFill/>
          </p:spPr>
          <p:txBody>
            <a:bodyPr wrap="square" rtlCol="0">
              <a:spAutoFit/>
            </a:bodyPr>
            <a:lstStyle/>
            <a:p>
              <a:pPr algn="r"/>
              <a:r>
                <a:rPr lang="en-US" altLang="ko-KR" sz="1200" dirty="0">
                  <a:solidFill>
                    <a:schemeClr val="tx1">
                      <a:lumMod val="75000"/>
                      <a:lumOff val="25000"/>
                    </a:schemeClr>
                  </a:solidFill>
                </a:rPr>
                <a:t>Both these points come in key in deciding a house price, irrespective of most of the prior data points. It is important to know the types of conditions in a house that can raise or lower sale expectations.</a:t>
              </a:r>
              <a:endParaRPr lang="ko-KR" altLang="en-US" sz="1200" dirty="0">
                <a:solidFill>
                  <a:schemeClr val="tx1">
                    <a:lumMod val="75000"/>
                    <a:lumOff val="25000"/>
                  </a:schemeClr>
                </a:solidFill>
              </a:endParaRPr>
            </a:p>
          </p:txBody>
        </p:sp>
        <p:sp>
          <p:nvSpPr>
            <p:cNvPr id="25" name="TextBox 24">
              <a:extLst>
                <a:ext uri="{FF2B5EF4-FFF2-40B4-BE49-F238E27FC236}">
                  <a16:creationId xmlns:a16="http://schemas.microsoft.com/office/drawing/2014/main" id="{F4CA191D-34E7-4DE1-BA5F-C82320A3B44F}"/>
                </a:ext>
              </a:extLst>
            </p:cNvPr>
            <p:cNvSpPr txBox="1"/>
            <p:nvPr/>
          </p:nvSpPr>
          <p:spPr>
            <a:xfrm>
              <a:off x="8306211" y="5374777"/>
              <a:ext cx="2908198"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Condition and Grade</a:t>
              </a:r>
              <a:endParaRPr lang="ko-KR" altLang="en-US" sz="1400" dirty="0">
                <a:solidFill>
                  <a:schemeClr val="tx1">
                    <a:lumMod val="75000"/>
                    <a:lumOff val="25000"/>
                  </a:schemeClr>
                </a:solidFill>
              </a:endParaRPr>
            </a:p>
          </p:txBody>
        </p:sp>
      </p:grpSp>
      <p:cxnSp>
        <p:nvCxnSpPr>
          <p:cNvPr id="26" name="Straight Connector 25">
            <a:extLst>
              <a:ext uri="{FF2B5EF4-FFF2-40B4-BE49-F238E27FC236}">
                <a16:creationId xmlns:a16="http://schemas.microsoft.com/office/drawing/2014/main" id="{F19DCCD8-617D-4C11-A9F1-A3C2F1A85B95}"/>
              </a:ext>
            </a:extLst>
          </p:cNvPr>
          <p:cNvCxnSpPr>
            <a:cxnSpLocks/>
          </p:cNvCxnSpPr>
          <p:nvPr/>
        </p:nvCxnSpPr>
        <p:spPr>
          <a:xfrm>
            <a:off x="8099008" y="3235818"/>
            <a:ext cx="3142609" cy="407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27" name="그룹 5">
            <a:extLst>
              <a:ext uri="{FF2B5EF4-FFF2-40B4-BE49-F238E27FC236}">
                <a16:creationId xmlns:a16="http://schemas.microsoft.com/office/drawing/2014/main" id="{84F70E32-A294-4F0B-BC48-4154BA43981F}"/>
              </a:ext>
            </a:extLst>
          </p:cNvPr>
          <p:cNvGrpSpPr/>
          <p:nvPr/>
        </p:nvGrpSpPr>
        <p:grpSpPr>
          <a:xfrm>
            <a:off x="8170114" y="2933707"/>
            <a:ext cx="2996190" cy="767847"/>
            <a:chOff x="8697852" y="2990115"/>
            <a:chExt cx="2493362" cy="767847"/>
          </a:xfrm>
        </p:grpSpPr>
        <p:sp>
          <p:nvSpPr>
            <p:cNvPr id="28" name="TextBox 27">
              <a:extLst>
                <a:ext uri="{FF2B5EF4-FFF2-40B4-BE49-F238E27FC236}">
                  <a16:creationId xmlns:a16="http://schemas.microsoft.com/office/drawing/2014/main" id="{B852E8B4-657F-41E1-84F9-034CBA8CDEC2}"/>
                </a:ext>
              </a:extLst>
            </p:cNvPr>
            <p:cNvSpPr txBox="1"/>
            <p:nvPr/>
          </p:nvSpPr>
          <p:spPr>
            <a:xfrm>
              <a:off x="8706406" y="3296297"/>
              <a:ext cx="2484808" cy="461665"/>
            </a:xfrm>
            <a:prstGeom prst="rect">
              <a:avLst/>
            </a:prstGeom>
            <a:noFill/>
          </p:spPr>
          <p:txBody>
            <a:bodyPr wrap="square" rtlCol="0">
              <a:spAutoFit/>
            </a:bodyPr>
            <a:lstStyle/>
            <a:p>
              <a:pPr algn="r"/>
              <a:r>
                <a:rPr lang="en-US" altLang="ko-KR" sz="1200" dirty="0">
                  <a:solidFill>
                    <a:schemeClr val="tx1">
                      <a:lumMod val="75000"/>
                      <a:lumOff val="25000"/>
                    </a:schemeClr>
                  </a:solidFill>
                </a:rPr>
                <a:t>Geographical location can be favorable for some e.g., coordinates in the tropics</a:t>
              </a:r>
              <a:endParaRPr lang="ko-KR" altLang="en-US" sz="1200" dirty="0">
                <a:solidFill>
                  <a:schemeClr val="tx1">
                    <a:lumMod val="75000"/>
                    <a:lumOff val="25000"/>
                  </a:schemeClr>
                </a:solidFill>
              </a:endParaRPr>
            </a:p>
          </p:txBody>
        </p:sp>
        <p:sp>
          <p:nvSpPr>
            <p:cNvPr id="29" name="TextBox 28">
              <a:extLst>
                <a:ext uri="{FF2B5EF4-FFF2-40B4-BE49-F238E27FC236}">
                  <a16:creationId xmlns:a16="http://schemas.microsoft.com/office/drawing/2014/main" id="{976EC01C-8A10-412E-B769-346A5390D35F}"/>
                </a:ext>
              </a:extLst>
            </p:cNvPr>
            <p:cNvSpPr txBox="1"/>
            <p:nvPr/>
          </p:nvSpPr>
          <p:spPr>
            <a:xfrm>
              <a:off x="8697852" y="2990115"/>
              <a:ext cx="2492196" cy="307777"/>
            </a:xfrm>
            <a:prstGeom prst="rect">
              <a:avLst/>
            </a:prstGeom>
            <a:noFill/>
          </p:spPr>
          <p:txBody>
            <a:bodyPr wrap="square" rtlCol="0">
              <a:spAutoFit/>
            </a:bodyPr>
            <a:lstStyle/>
            <a:p>
              <a:pPr algn="r"/>
              <a:r>
                <a:rPr lang="en-US" altLang="ko-KR" sz="1400" dirty="0">
                  <a:solidFill>
                    <a:schemeClr val="tx1">
                      <a:lumMod val="75000"/>
                      <a:lumOff val="25000"/>
                    </a:schemeClr>
                  </a:solidFill>
                </a:rPr>
                <a:t>Coordinates</a:t>
              </a:r>
              <a:endParaRPr lang="ko-KR" altLang="en-US" sz="1400" dirty="0">
                <a:solidFill>
                  <a:schemeClr val="tx1">
                    <a:lumMod val="75000"/>
                    <a:lumOff val="25000"/>
                  </a:schemeClr>
                </a:solidFill>
              </a:endParaRPr>
            </a:p>
          </p:txBody>
        </p:sp>
      </p:grpSp>
      <p:sp>
        <p:nvSpPr>
          <p:cNvPr id="31" name="Rectangle 30">
            <a:extLst>
              <a:ext uri="{FF2B5EF4-FFF2-40B4-BE49-F238E27FC236}">
                <a16:creationId xmlns:a16="http://schemas.microsoft.com/office/drawing/2014/main" id="{4AE7A795-49B8-4016-9F69-E670179BEA37}"/>
              </a:ext>
            </a:extLst>
          </p:cNvPr>
          <p:cNvSpPr/>
          <p:nvPr/>
        </p:nvSpPr>
        <p:spPr>
          <a:xfrm>
            <a:off x="7628433" y="3087595"/>
            <a:ext cx="295624" cy="2947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ame 17">
            <a:extLst>
              <a:ext uri="{FF2B5EF4-FFF2-40B4-BE49-F238E27FC236}">
                <a16:creationId xmlns:a16="http://schemas.microsoft.com/office/drawing/2014/main" id="{8D919A93-3667-43D7-A12A-81BB9EF27CD1}"/>
              </a:ext>
            </a:extLst>
          </p:cNvPr>
          <p:cNvSpPr/>
          <p:nvPr/>
        </p:nvSpPr>
        <p:spPr>
          <a:xfrm>
            <a:off x="6639201" y="2019806"/>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Isosceles Triangle 8">
            <a:extLst>
              <a:ext uri="{FF2B5EF4-FFF2-40B4-BE49-F238E27FC236}">
                <a16:creationId xmlns:a16="http://schemas.microsoft.com/office/drawing/2014/main" id="{D55CFE84-48EB-4FA0-ABC5-7E57286F190D}"/>
              </a:ext>
            </a:extLst>
          </p:cNvPr>
          <p:cNvSpPr/>
          <p:nvPr/>
        </p:nvSpPr>
        <p:spPr>
          <a:xfrm rot="16200000">
            <a:off x="6605952" y="5508530"/>
            <a:ext cx="290652" cy="346534"/>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Donut 39">
            <a:extLst>
              <a:ext uri="{FF2B5EF4-FFF2-40B4-BE49-F238E27FC236}">
                <a16:creationId xmlns:a16="http://schemas.microsoft.com/office/drawing/2014/main" id="{B0B27AF7-BD83-49D9-A008-B1E8B26634CD}"/>
              </a:ext>
            </a:extLst>
          </p:cNvPr>
          <p:cNvSpPr/>
          <p:nvPr/>
        </p:nvSpPr>
        <p:spPr>
          <a:xfrm>
            <a:off x="7578701" y="4278904"/>
            <a:ext cx="376632" cy="3766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35" name="Graphic 2">
            <a:extLst>
              <a:ext uri="{FF2B5EF4-FFF2-40B4-BE49-F238E27FC236}">
                <a16:creationId xmlns:a16="http://schemas.microsoft.com/office/drawing/2014/main" id="{EE5CA25D-87BF-4ADD-9D5A-5D07E245D250}"/>
              </a:ext>
            </a:extLst>
          </p:cNvPr>
          <p:cNvGrpSpPr/>
          <p:nvPr/>
        </p:nvGrpSpPr>
        <p:grpSpPr>
          <a:xfrm>
            <a:off x="4415653" y="2962940"/>
            <a:ext cx="2028533" cy="1015562"/>
            <a:chOff x="130629" y="1649486"/>
            <a:chExt cx="2604287" cy="1303807"/>
          </a:xfrm>
          <a:solidFill>
            <a:schemeClr val="accent2"/>
          </a:solidFill>
        </p:grpSpPr>
        <p:sp>
          <p:nvSpPr>
            <p:cNvPr id="36" name="Freeform: Shape 456">
              <a:extLst>
                <a:ext uri="{FF2B5EF4-FFF2-40B4-BE49-F238E27FC236}">
                  <a16:creationId xmlns:a16="http://schemas.microsoft.com/office/drawing/2014/main" id="{7D8BF831-CD7D-4562-BD68-E5C160DEA3B4}"/>
                </a:ext>
              </a:extLst>
            </p:cNvPr>
            <p:cNvSpPr/>
            <p:nvPr/>
          </p:nvSpPr>
          <p:spPr>
            <a:xfrm>
              <a:off x="323140" y="2423787"/>
              <a:ext cx="2412241" cy="531127"/>
            </a:xfrm>
            <a:custGeom>
              <a:avLst/>
              <a:gdLst>
                <a:gd name="connsiteX0" fmla="*/ 1932860 w 2412241"/>
                <a:gd name="connsiteY0" fmla="*/ 284177 h 531127"/>
                <a:gd name="connsiteX1" fmla="*/ 1618649 w 2412241"/>
                <a:gd name="connsiteY1" fmla="*/ 186425 h 531127"/>
                <a:gd name="connsiteX2" fmla="*/ 1165743 w 2412241"/>
                <a:gd name="connsiteY2" fmla="*/ 278190 h 531127"/>
                <a:gd name="connsiteX3" fmla="*/ 860845 w 2412241"/>
                <a:gd name="connsiteY3" fmla="*/ 424769 h 531127"/>
                <a:gd name="connsiteX4" fmla="*/ 558142 w 2412241"/>
                <a:gd name="connsiteY4" fmla="*/ 520359 h 531127"/>
                <a:gd name="connsiteX5" fmla="*/ 126389 w 2412241"/>
                <a:gd name="connsiteY5" fmla="*/ 452341 h 531127"/>
                <a:gd name="connsiteX6" fmla="*/ 0 w 2412241"/>
                <a:gd name="connsiteY6" fmla="*/ 336462 h 531127"/>
                <a:gd name="connsiteX7" fmla="*/ 18526 w 2412241"/>
                <a:gd name="connsiteY7" fmla="*/ 334400 h 531127"/>
                <a:gd name="connsiteX8" fmla="*/ 65024 w 2412241"/>
                <a:gd name="connsiteY8" fmla="*/ 316839 h 531127"/>
                <a:gd name="connsiteX9" fmla="*/ 78694 w 2412241"/>
                <a:gd name="connsiteY9" fmla="*/ 318103 h 531127"/>
                <a:gd name="connsiteX10" fmla="*/ 486400 w 2412241"/>
                <a:gd name="connsiteY10" fmla="*/ 465945 h 531127"/>
                <a:gd name="connsiteX11" fmla="*/ 1012778 w 2412241"/>
                <a:gd name="connsiteY11" fmla="*/ 248888 h 531127"/>
                <a:gd name="connsiteX12" fmla="*/ 1240878 w 2412241"/>
                <a:gd name="connsiteY12" fmla="*/ 91599 h 531127"/>
                <a:gd name="connsiteX13" fmla="*/ 1457536 w 2412241"/>
                <a:gd name="connsiteY13" fmla="*/ 7185 h 531127"/>
                <a:gd name="connsiteX14" fmla="*/ 1720060 w 2412241"/>
                <a:gd name="connsiteY14" fmla="*/ 26442 h 531127"/>
                <a:gd name="connsiteX15" fmla="*/ 2015878 w 2412241"/>
                <a:gd name="connsiteY15" fmla="*/ 138763 h 531127"/>
                <a:gd name="connsiteX16" fmla="*/ 2286285 w 2412241"/>
                <a:gd name="connsiteY16" fmla="*/ 221648 h 531127"/>
                <a:gd name="connsiteX17" fmla="*/ 2412242 w 2412241"/>
                <a:gd name="connsiteY17" fmla="*/ 226637 h 531127"/>
                <a:gd name="connsiteX18" fmla="*/ 2373793 w 2412241"/>
                <a:gd name="connsiteY18" fmla="*/ 269409 h 531127"/>
                <a:gd name="connsiteX19" fmla="*/ 1865973 w 2412241"/>
                <a:gd name="connsiteY19" fmla="*/ 517665 h 531127"/>
                <a:gd name="connsiteX20" fmla="*/ 1269382 w 2412241"/>
                <a:gd name="connsiteY20" fmla="*/ 334600 h 531127"/>
                <a:gd name="connsiteX21" fmla="*/ 1270979 w 2412241"/>
                <a:gd name="connsiteY21" fmla="*/ 314777 h 531127"/>
                <a:gd name="connsiteX22" fmla="*/ 1675924 w 2412241"/>
                <a:gd name="connsiteY22" fmla="*/ 232125 h 531127"/>
                <a:gd name="connsiteX23" fmla="*/ 1929135 w 2412241"/>
                <a:gd name="connsiteY23" fmla="*/ 287736 h 531127"/>
                <a:gd name="connsiteX24" fmla="*/ 1936286 w 2412241"/>
                <a:gd name="connsiteY24" fmla="*/ 290530 h 531127"/>
                <a:gd name="connsiteX25" fmla="*/ 1942905 w 2412241"/>
                <a:gd name="connsiteY25" fmla="*/ 291960 h 531127"/>
                <a:gd name="connsiteX26" fmla="*/ 1939080 w 2412241"/>
                <a:gd name="connsiteY26" fmla="*/ 287636 h 531127"/>
                <a:gd name="connsiteX27" fmla="*/ 1932860 w 2412241"/>
                <a:gd name="connsiteY27" fmla="*/ 284177 h 53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412241" h="531127">
                  <a:moveTo>
                    <a:pt x="1932860" y="284177"/>
                  </a:moveTo>
                  <a:cubicBezTo>
                    <a:pt x="1835307" y="228499"/>
                    <a:pt x="1730238" y="197301"/>
                    <a:pt x="1618649" y="186425"/>
                  </a:cubicBezTo>
                  <a:cubicBezTo>
                    <a:pt x="1458201" y="170792"/>
                    <a:pt x="1309527" y="211802"/>
                    <a:pt x="1165743" y="278190"/>
                  </a:cubicBezTo>
                  <a:cubicBezTo>
                    <a:pt x="1063334" y="325453"/>
                    <a:pt x="964152" y="379401"/>
                    <a:pt x="860845" y="424769"/>
                  </a:cubicBezTo>
                  <a:cubicBezTo>
                    <a:pt x="763392" y="467575"/>
                    <a:pt x="663744" y="503829"/>
                    <a:pt x="558142" y="520359"/>
                  </a:cubicBezTo>
                  <a:cubicBezTo>
                    <a:pt x="407107" y="544007"/>
                    <a:pt x="261260" y="531834"/>
                    <a:pt x="126389" y="452341"/>
                  </a:cubicBezTo>
                  <a:cubicBezTo>
                    <a:pt x="76333" y="422840"/>
                    <a:pt x="34424" y="384058"/>
                    <a:pt x="0" y="336462"/>
                  </a:cubicBezTo>
                  <a:cubicBezTo>
                    <a:pt x="6619" y="332438"/>
                    <a:pt x="12872" y="333935"/>
                    <a:pt x="18526" y="334400"/>
                  </a:cubicBezTo>
                  <a:cubicBezTo>
                    <a:pt x="36986" y="335930"/>
                    <a:pt x="53749" y="334201"/>
                    <a:pt x="65024" y="316839"/>
                  </a:cubicBezTo>
                  <a:cubicBezTo>
                    <a:pt x="70080" y="309056"/>
                    <a:pt x="73971" y="312615"/>
                    <a:pt x="78694" y="318103"/>
                  </a:cubicBezTo>
                  <a:cubicBezTo>
                    <a:pt x="186790" y="443927"/>
                    <a:pt x="327315" y="486134"/>
                    <a:pt x="486400" y="465945"/>
                  </a:cubicBezTo>
                  <a:cubicBezTo>
                    <a:pt x="680540" y="441299"/>
                    <a:pt x="855157" y="364800"/>
                    <a:pt x="1012778" y="248888"/>
                  </a:cubicBezTo>
                  <a:cubicBezTo>
                    <a:pt x="1087182" y="194141"/>
                    <a:pt x="1160953" y="138363"/>
                    <a:pt x="1240878" y="91599"/>
                  </a:cubicBezTo>
                  <a:cubicBezTo>
                    <a:pt x="1308629" y="51986"/>
                    <a:pt x="1379607" y="20622"/>
                    <a:pt x="1457536" y="7185"/>
                  </a:cubicBezTo>
                  <a:cubicBezTo>
                    <a:pt x="1546641" y="-8215"/>
                    <a:pt x="1633816" y="2495"/>
                    <a:pt x="1720060" y="26442"/>
                  </a:cubicBezTo>
                  <a:cubicBezTo>
                    <a:pt x="1822136" y="54813"/>
                    <a:pt x="1918159" y="98950"/>
                    <a:pt x="2015878" y="138763"/>
                  </a:cubicBezTo>
                  <a:cubicBezTo>
                    <a:pt x="2103519" y="174451"/>
                    <a:pt x="2192058" y="207412"/>
                    <a:pt x="2286285" y="221648"/>
                  </a:cubicBezTo>
                  <a:cubicBezTo>
                    <a:pt x="2326729" y="227767"/>
                    <a:pt x="2367440" y="229031"/>
                    <a:pt x="2412242" y="226637"/>
                  </a:cubicBezTo>
                  <a:cubicBezTo>
                    <a:pt x="2397873" y="242668"/>
                    <a:pt x="2386332" y="256538"/>
                    <a:pt x="2373793" y="269409"/>
                  </a:cubicBezTo>
                  <a:cubicBezTo>
                    <a:pt x="2234232" y="412895"/>
                    <a:pt x="2065170" y="498640"/>
                    <a:pt x="1865973" y="517665"/>
                  </a:cubicBezTo>
                  <a:cubicBezTo>
                    <a:pt x="1642996" y="538952"/>
                    <a:pt x="1444032" y="474826"/>
                    <a:pt x="1269382" y="334600"/>
                  </a:cubicBezTo>
                  <a:cubicBezTo>
                    <a:pt x="1258739" y="326052"/>
                    <a:pt x="1255779" y="322327"/>
                    <a:pt x="1270979" y="314777"/>
                  </a:cubicBezTo>
                  <a:cubicBezTo>
                    <a:pt x="1398798" y="251515"/>
                    <a:pt x="1533702" y="224508"/>
                    <a:pt x="1675924" y="232125"/>
                  </a:cubicBezTo>
                  <a:cubicBezTo>
                    <a:pt x="1763432" y="236814"/>
                    <a:pt x="1847547" y="256371"/>
                    <a:pt x="1929135" y="287736"/>
                  </a:cubicBezTo>
                  <a:cubicBezTo>
                    <a:pt x="1931529" y="288667"/>
                    <a:pt x="1933891" y="289598"/>
                    <a:pt x="1936286" y="290530"/>
                  </a:cubicBezTo>
                  <a:cubicBezTo>
                    <a:pt x="1938148" y="292559"/>
                    <a:pt x="1940111" y="294188"/>
                    <a:pt x="1942905" y="291960"/>
                  </a:cubicBezTo>
                  <a:cubicBezTo>
                    <a:pt x="1941641" y="290530"/>
                    <a:pt x="1940344" y="289066"/>
                    <a:pt x="1939080" y="287636"/>
                  </a:cubicBezTo>
                  <a:cubicBezTo>
                    <a:pt x="1937051" y="286472"/>
                    <a:pt x="1934955" y="285308"/>
                    <a:pt x="1932860" y="284177"/>
                  </a:cubicBezTo>
                  <a:close/>
                </a:path>
              </a:pathLst>
            </a:custGeom>
            <a:grpFill/>
            <a:ln w="3321" cap="flat">
              <a:noFill/>
              <a:prstDash val="solid"/>
              <a:miter/>
            </a:ln>
          </p:spPr>
          <p:txBody>
            <a:bodyPr rtlCol="0" anchor="ctr"/>
            <a:lstStyle/>
            <a:p>
              <a:endParaRPr lang="en-US"/>
            </a:p>
          </p:txBody>
        </p:sp>
        <p:sp>
          <p:nvSpPr>
            <p:cNvPr id="37" name="Freeform: Shape 457">
              <a:extLst>
                <a:ext uri="{FF2B5EF4-FFF2-40B4-BE49-F238E27FC236}">
                  <a16:creationId xmlns:a16="http://schemas.microsoft.com/office/drawing/2014/main" id="{2BACAE4C-D5EB-4FAB-8CAA-9324EF1BE347}"/>
                </a:ext>
              </a:extLst>
            </p:cNvPr>
            <p:cNvSpPr/>
            <p:nvPr/>
          </p:nvSpPr>
          <p:spPr>
            <a:xfrm>
              <a:off x="688904" y="1649534"/>
              <a:ext cx="1301178" cy="765539"/>
            </a:xfrm>
            <a:custGeom>
              <a:avLst/>
              <a:gdLst>
                <a:gd name="connsiteX0" fmla="*/ 0 w 1301178"/>
                <a:gd name="connsiteY0" fmla="*/ 529890 h 765539"/>
                <a:gd name="connsiteX1" fmla="*/ 83484 w 1301178"/>
                <a:gd name="connsiteY1" fmla="*/ 447437 h 765539"/>
                <a:gd name="connsiteX2" fmla="*/ 93029 w 1301178"/>
                <a:gd name="connsiteY2" fmla="*/ 424321 h 765539"/>
                <a:gd name="connsiteX3" fmla="*/ 93029 w 1301178"/>
                <a:gd name="connsiteY3" fmla="*/ 196787 h 765539"/>
                <a:gd name="connsiteX4" fmla="*/ 78661 w 1301178"/>
                <a:gd name="connsiteY4" fmla="*/ 185545 h 765539"/>
                <a:gd name="connsiteX5" fmla="*/ 5022 w 1301178"/>
                <a:gd name="connsiteY5" fmla="*/ 205301 h 765539"/>
                <a:gd name="connsiteX6" fmla="*/ 96655 w 1301178"/>
                <a:gd name="connsiteY6" fmla="*/ 121718 h 765539"/>
                <a:gd name="connsiteX7" fmla="*/ 109460 w 1301178"/>
                <a:gd name="connsiteY7" fmla="*/ 121119 h 765539"/>
                <a:gd name="connsiteX8" fmla="*/ 228133 w 1301178"/>
                <a:gd name="connsiteY8" fmla="*/ 197352 h 765539"/>
                <a:gd name="connsiteX9" fmla="*/ 236182 w 1301178"/>
                <a:gd name="connsiteY9" fmla="*/ 213849 h 765539"/>
                <a:gd name="connsiteX10" fmla="*/ 236049 w 1301178"/>
                <a:gd name="connsiteY10" fmla="*/ 290182 h 765539"/>
                <a:gd name="connsiteX11" fmla="*/ 248056 w 1301178"/>
                <a:gd name="connsiteY11" fmla="*/ 282432 h 765539"/>
                <a:gd name="connsiteX12" fmla="*/ 523951 w 1301178"/>
                <a:gd name="connsiteY12" fmla="*/ 6371 h 765539"/>
                <a:gd name="connsiteX13" fmla="*/ 544306 w 1301178"/>
                <a:gd name="connsiteY13" fmla="*/ 5972 h 765539"/>
                <a:gd name="connsiteX14" fmla="*/ 1299217 w 1301178"/>
                <a:gd name="connsiteY14" fmla="*/ 761315 h 765539"/>
                <a:gd name="connsiteX15" fmla="*/ 1301179 w 1301178"/>
                <a:gd name="connsiteY15" fmla="*/ 765539 h 765539"/>
                <a:gd name="connsiteX16" fmla="*/ 1207351 w 1301178"/>
                <a:gd name="connsiteY16" fmla="*/ 753765 h 765539"/>
                <a:gd name="connsiteX17" fmla="*/ 1086749 w 1301178"/>
                <a:gd name="connsiteY17" fmla="*/ 761149 h 765539"/>
                <a:gd name="connsiteX18" fmla="*/ 1059210 w 1301178"/>
                <a:gd name="connsiteY18" fmla="*/ 752634 h 765539"/>
                <a:gd name="connsiteX19" fmla="*/ 547665 w 1301178"/>
                <a:gd name="connsiteY19" fmla="*/ 240025 h 765539"/>
                <a:gd name="connsiteX20" fmla="*/ 521024 w 1301178"/>
                <a:gd name="connsiteY20" fmla="*/ 239759 h 765539"/>
                <a:gd name="connsiteX21" fmla="*/ 153896 w 1301178"/>
                <a:gd name="connsiteY21" fmla="*/ 607785 h 765539"/>
                <a:gd name="connsiteX22" fmla="*/ 132775 w 1301178"/>
                <a:gd name="connsiteY22" fmla="*/ 607885 h 765539"/>
                <a:gd name="connsiteX23" fmla="*/ 0 w 1301178"/>
                <a:gd name="connsiteY23" fmla="*/ 529890 h 76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1178" h="765539">
                  <a:moveTo>
                    <a:pt x="0" y="529890"/>
                  </a:moveTo>
                  <a:cubicBezTo>
                    <a:pt x="29269" y="500887"/>
                    <a:pt x="56077" y="473846"/>
                    <a:pt x="83484" y="447437"/>
                  </a:cubicBezTo>
                  <a:cubicBezTo>
                    <a:pt x="90468" y="440718"/>
                    <a:pt x="93096" y="433900"/>
                    <a:pt x="93029" y="424321"/>
                  </a:cubicBezTo>
                  <a:cubicBezTo>
                    <a:pt x="92663" y="348487"/>
                    <a:pt x="92630" y="272621"/>
                    <a:pt x="93029" y="196787"/>
                  </a:cubicBezTo>
                  <a:cubicBezTo>
                    <a:pt x="93096" y="185212"/>
                    <a:pt x="91832" y="180922"/>
                    <a:pt x="78661" y="185545"/>
                  </a:cubicBezTo>
                  <a:cubicBezTo>
                    <a:pt x="54880" y="193893"/>
                    <a:pt x="30367" y="200246"/>
                    <a:pt x="5022" y="205301"/>
                  </a:cubicBezTo>
                  <a:cubicBezTo>
                    <a:pt x="35589" y="177496"/>
                    <a:pt x="66288" y="149757"/>
                    <a:pt x="96655" y="121718"/>
                  </a:cubicBezTo>
                  <a:cubicBezTo>
                    <a:pt x="101378" y="117361"/>
                    <a:pt x="104571" y="117960"/>
                    <a:pt x="109460" y="121119"/>
                  </a:cubicBezTo>
                  <a:cubicBezTo>
                    <a:pt x="148907" y="146697"/>
                    <a:pt x="188420" y="172174"/>
                    <a:pt x="228133" y="197352"/>
                  </a:cubicBezTo>
                  <a:cubicBezTo>
                    <a:pt x="234718" y="201543"/>
                    <a:pt x="236282" y="206632"/>
                    <a:pt x="236182" y="213849"/>
                  </a:cubicBezTo>
                  <a:cubicBezTo>
                    <a:pt x="235849" y="239227"/>
                    <a:pt x="236049" y="264638"/>
                    <a:pt x="236049" y="290182"/>
                  </a:cubicBezTo>
                  <a:cubicBezTo>
                    <a:pt x="243034" y="291346"/>
                    <a:pt x="244929" y="285559"/>
                    <a:pt x="248056" y="282432"/>
                  </a:cubicBezTo>
                  <a:cubicBezTo>
                    <a:pt x="340187" y="190567"/>
                    <a:pt x="432252" y="98635"/>
                    <a:pt x="523951" y="6371"/>
                  </a:cubicBezTo>
                  <a:cubicBezTo>
                    <a:pt x="531833" y="-1578"/>
                    <a:pt x="535825" y="-2509"/>
                    <a:pt x="544306" y="5972"/>
                  </a:cubicBezTo>
                  <a:cubicBezTo>
                    <a:pt x="795754" y="257919"/>
                    <a:pt x="1047535" y="509567"/>
                    <a:pt x="1299217" y="761315"/>
                  </a:cubicBezTo>
                  <a:cubicBezTo>
                    <a:pt x="1299848" y="761947"/>
                    <a:pt x="1300048" y="763045"/>
                    <a:pt x="1301179" y="765539"/>
                  </a:cubicBezTo>
                  <a:cubicBezTo>
                    <a:pt x="1269415" y="760484"/>
                    <a:pt x="1238583" y="755595"/>
                    <a:pt x="1207351" y="753765"/>
                  </a:cubicBezTo>
                  <a:cubicBezTo>
                    <a:pt x="1166774" y="751370"/>
                    <a:pt x="1126595" y="753532"/>
                    <a:pt x="1086749" y="761149"/>
                  </a:cubicBezTo>
                  <a:cubicBezTo>
                    <a:pt x="1075374" y="763311"/>
                    <a:pt x="1067724" y="761182"/>
                    <a:pt x="1059210" y="752634"/>
                  </a:cubicBezTo>
                  <a:cubicBezTo>
                    <a:pt x="888850" y="581576"/>
                    <a:pt x="718025" y="411050"/>
                    <a:pt x="547665" y="240025"/>
                  </a:cubicBezTo>
                  <a:cubicBezTo>
                    <a:pt x="537255" y="229582"/>
                    <a:pt x="531900" y="228817"/>
                    <a:pt x="521024" y="239759"/>
                  </a:cubicBezTo>
                  <a:cubicBezTo>
                    <a:pt x="398925" y="362723"/>
                    <a:pt x="276161" y="485021"/>
                    <a:pt x="153896" y="607785"/>
                  </a:cubicBezTo>
                  <a:cubicBezTo>
                    <a:pt x="145680" y="616034"/>
                    <a:pt x="141822" y="618063"/>
                    <a:pt x="132775" y="607885"/>
                  </a:cubicBezTo>
                  <a:cubicBezTo>
                    <a:pt x="98052" y="568771"/>
                    <a:pt x="53449" y="545189"/>
                    <a:pt x="0" y="529890"/>
                  </a:cubicBezTo>
                  <a:close/>
                </a:path>
              </a:pathLst>
            </a:custGeom>
            <a:grpFill/>
            <a:ln w="3321" cap="flat">
              <a:noFill/>
              <a:prstDash val="solid"/>
              <a:miter/>
            </a:ln>
          </p:spPr>
          <p:txBody>
            <a:bodyPr rtlCol="0" anchor="ctr"/>
            <a:lstStyle/>
            <a:p>
              <a:endParaRPr lang="en-US"/>
            </a:p>
          </p:txBody>
        </p:sp>
        <p:sp>
          <p:nvSpPr>
            <p:cNvPr id="38" name="Freeform: Shape 458">
              <a:extLst>
                <a:ext uri="{FF2B5EF4-FFF2-40B4-BE49-F238E27FC236}">
                  <a16:creationId xmlns:a16="http://schemas.microsoft.com/office/drawing/2014/main" id="{25864774-0317-4AA3-815E-851153DE2687}"/>
                </a:ext>
              </a:extLst>
            </p:cNvPr>
            <p:cNvSpPr/>
            <p:nvPr/>
          </p:nvSpPr>
          <p:spPr>
            <a:xfrm>
              <a:off x="130629" y="2245898"/>
              <a:ext cx="632878" cy="490869"/>
            </a:xfrm>
            <a:custGeom>
              <a:avLst/>
              <a:gdLst>
                <a:gd name="connsiteX0" fmla="*/ 0 w 632878"/>
                <a:gd name="connsiteY0" fmla="*/ 490770 h 490869"/>
                <a:gd name="connsiteX1" fmla="*/ 56709 w 632878"/>
                <a:gd name="connsiteY1" fmla="*/ 434926 h 490869"/>
                <a:gd name="connsiteX2" fmla="*/ 483040 w 632878"/>
                <a:gd name="connsiteY2" fmla="*/ 9193 h 490869"/>
                <a:gd name="connsiteX3" fmla="*/ 510547 w 632878"/>
                <a:gd name="connsiteY3" fmla="*/ 1110 h 490869"/>
                <a:gd name="connsiteX4" fmla="*/ 628322 w 632878"/>
                <a:gd name="connsiteY4" fmla="*/ 75980 h 490869"/>
                <a:gd name="connsiteX5" fmla="*/ 627124 w 632878"/>
                <a:gd name="connsiteY5" fmla="*/ 96468 h 490869"/>
                <a:gd name="connsiteX6" fmla="*/ 239076 w 632878"/>
                <a:gd name="connsiteY6" fmla="*/ 483020 h 490869"/>
                <a:gd name="connsiteX7" fmla="*/ 225306 w 632878"/>
                <a:gd name="connsiteY7" fmla="*/ 490870 h 490869"/>
                <a:gd name="connsiteX8" fmla="*/ 0 w 632878"/>
                <a:gd name="connsiteY8" fmla="*/ 490770 h 49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878" h="490869">
                  <a:moveTo>
                    <a:pt x="0" y="490770"/>
                  </a:moveTo>
                  <a:cubicBezTo>
                    <a:pt x="21287" y="469816"/>
                    <a:pt x="39114" y="452487"/>
                    <a:pt x="56709" y="434926"/>
                  </a:cubicBezTo>
                  <a:cubicBezTo>
                    <a:pt x="198897" y="293103"/>
                    <a:pt x="341118" y="151314"/>
                    <a:pt x="483040" y="9193"/>
                  </a:cubicBezTo>
                  <a:cubicBezTo>
                    <a:pt x="491389" y="811"/>
                    <a:pt x="498606" y="-1717"/>
                    <a:pt x="510547" y="1110"/>
                  </a:cubicBezTo>
                  <a:cubicBezTo>
                    <a:pt x="558708" y="12452"/>
                    <a:pt x="598254" y="36366"/>
                    <a:pt x="628322" y="75980"/>
                  </a:cubicBezTo>
                  <a:cubicBezTo>
                    <a:pt x="634375" y="83962"/>
                    <a:pt x="634807" y="88818"/>
                    <a:pt x="627124" y="96468"/>
                  </a:cubicBezTo>
                  <a:cubicBezTo>
                    <a:pt x="497575" y="225119"/>
                    <a:pt x="368392" y="354136"/>
                    <a:pt x="239076" y="483020"/>
                  </a:cubicBezTo>
                  <a:cubicBezTo>
                    <a:pt x="235251" y="486845"/>
                    <a:pt x="231891" y="490903"/>
                    <a:pt x="225306" y="490870"/>
                  </a:cubicBezTo>
                  <a:cubicBezTo>
                    <a:pt x="151933" y="490703"/>
                    <a:pt x="78528" y="490770"/>
                    <a:pt x="0" y="490770"/>
                  </a:cubicBezTo>
                  <a:close/>
                </a:path>
              </a:pathLst>
            </a:custGeom>
            <a:grpFill/>
            <a:ln w="3321" cap="flat">
              <a:noFill/>
              <a:prstDash val="solid"/>
              <a:miter/>
            </a:ln>
          </p:spPr>
          <p:txBody>
            <a:bodyPr rtlCol="0" anchor="ctr"/>
            <a:lstStyle/>
            <a:p>
              <a:endParaRPr lang="en-US"/>
            </a:p>
          </p:txBody>
        </p:sp>
        <p:sp>
          <p:nvSpPr>
            <p:cNvPr id="39" name="Freeform: Shape 459">
              <a:extLst>
                <a:ext uri="{FF2B5EF4-FFF2-40B4-BE49-F238E27FC236}">
                  <a16:creationId xmlns:a16="http://schemas.microsoft.com/office/drawing/2014/main" id="{AC5CE380-B511-4927-900C-31600D47801C}"/>
                </a:ext>
              </a:extLst>
            </p:cNvPr>
            <p:cNvSpPr/>
            <p:nvPr/>
          </p:nvSpPr>
          <p:spPr>
            <a:xfrm>
              <a:off x="244971" y="2190158"/>
              <a:ext cx="618427" cy="399099"/>
            </a:xfrm>
            <a:custGeom>
              <a:avLst/>
              <a:gdLst>
                <a:gd name="connsiteX0" fmla="*/ 4564 w 618427"/>
                <a:gd name="connsiteY0" fmla="*/ 399100 h 399099"/>
                <a:gd name="connsiteX1" fmla="*/ 25451 w 618427"/>
                <a:gd name="connsiteY1" fmla="*/ 218729 h 399099"/>
                <a:gd name="connsiteX2" fmla="*/ 396537 w 618427"/>
                <a:gd name="connsiteY2" fmla="*/ 2437 h 399099"/>
                <a:gd name="connsiteX3" fmla="*/ 607940 w 618427"/>
                <a:gd name="connsiteY3" fmla="*/ 163550 h 399099"/>
                <a:gd name="connsiteX4" fmla="*/ 546408 w 618427"/>
                <a:gd name="connsiteY4" fmla="*/ 362015 h 399099"/>
                <a:gd name="connsiteX5" fmla="*/ 457004 w 618427"/>
                <a:gd name="connsiteY5" fmla="*/ 390086 h 399099"/>
                <a:gd name="connsiteX6" fmla="*/ 465985 w 618427"/>
                <a:gd name="connsiteY6" fmla="*/ 384998 h 399099"/>
                <a:gd name="connsiteX7" fmla="*/ 558315 w 618427"/>
                <a:gd name="connsiteY7" fmla="*/ 170435 h 399099"/>
                <a:gd name="connsiteX8" fmla="*/ 375084 w 618427"/>
                <a:gd name="connsiteY8" fmla="*/ 32271 h 399099"/>
                <a:gd name="connsiteX9" fmla="*/ 74577 w 618427"/>
                <a:gd name="connsiteY9" fmla="*/ 271181 h 399099"/>
                <a:gd name="connsiteX10" fmla="*/ 71816 w 618427"/>
                <a:gd name="connsiteY10" fmla="*/ 295826 h 399099"/>
                <a:gd name="connsiteX11" fmla="*/ 42447 w 618427"/>
                <a:gd name="connsiteY11" fmla="*/ 361250 h 399099"/>
                <a:gd name="connsiteX12" fmla="*/ 4564 w 618427"/>
                <a:gd name="connsiteY12" fmla="*/ 399100 h 39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427" h="399099">
                  <a:moveTo>
                    <a:pt x="4564" y="399100"/>
                  </a:moveTo>
                  <a:cubicBezTo>
                    <a:pt x="-5581" y="334375"/>
                    <a:pt x="1104" y="275438"/>
                    <a:pt x="25451" y="218729"/>
                  </a:cubicBezTo>
                  <a:cubicBezTo>
                    <a:pt x="87083" y="75244"/>
                    <a:pt x="241743" y="-16355"/>
                    <a:pt x="396537" y="2437"/>
                  </a:cubicBezTo>
                  <a:cubicBezTo>
                    <a:pt x="497050" y="14643"/>
                    <a:pt x="574280" y="62405"/>
                    <a:pt x="607940" y="163550"/>
                  </a:cubicBezTo>
                  <a:cubicBezTo>
                    <a:pt x="634448" y="243175"/>
                    <a:pt x="609536" y="320639"/>
                    <a:pt x="546408" y="362015"/>
                  </a:cubicBezTo>
                  <a:cubicBezTo>
                    <a:pt x="520565" y="378944"/>
                    <a:pt x="492028" y="387725"/>
                    <a:pt x="457004" y="390086"/>
                  </a:cubicBezTo>
                  <a:cubicBezTo>
                    <a:pt x="462393" y="387027"/>
                    <a:pt x="464089" y="385763"/>
                    <a:pt x="465985" y="384998"/>
                  </a:cubicBezTo>
                  <a:cubicBezTo>
                    <a:pt x="556220" y="348511"/>
                    <a:pt x="594170" y="262001"/>
                    <a:pt x="558315" y="170435"/>
                  </a:cubicBezTo>
                  <a:cubicBezTo>
                    <a:pt x="525787" y="87350"/>
                    <a:pt x="462359" y="41451"/>
                    <a:pt x="375084" y="32271"/>
                  </a:cubicBezTo>
                  <a:cubicBezTo>
                    <a:pt x="222253" y="16173"/>
                    <a:pt x="95398" y="118416"/>
                    <a:pt x="74577" y="271181"/>
                  </a:cubicBezTo>
                  <a:cubicBezTo>
                    <a:pt x="73446" y="279396"/>
                    <a:pt x="70885" y="287811"/>
                    <a:pt x="71816" y="295826"/>
                  </a:cubicBezTo>
                  <a:cubicBezTo>
                    <a:pt x="75042" y="323798"/>
                    <a:pt x="63967" y="344187"/>
                    <a:pt x="42447" y="361250"/>
                  </a:cubicBezTo>
                  <a:cubicBezTo>
                    <a:pt x="29609" y="371427"/>
                    <a:pt x="18965" y="384499"/>
                    <a:pt x="4564" y="399100"/>
                  </a:cubicBezTo>
                  <a:close/>
                </a:path>
              </a:pathLst>
            </a:custGeom>
            <a:grpFill/>
            <a:ln w="3321" cap="flat">
              <a:noFill/>
              <a:prstDash val="solid"/>
              <a:miter/>
            </a:ln>
          </p:spPr>
          <p:txBody>
            <a:bodyPr rtlCol="0" anchor="ctr"/>
            <a:lstStyle/>
            <a:p>
              <a:endParaRPr lang="en-US"/>
            </a:p>
          </p:txBody>
        </p:sp>
        <p:sp>
          <p:nvSpPr>
            <p:cNvPr id="40" name="Freeform: Shape 460">
              <a:extLst>
                <a:ext uri="{FF2B5EF4-FFF2-40B4-BE49-F238E27FC236}">
                  <a16:creationId xmlns:a16="http://schemas.microsoft.com/office/drawing/2014/main" id="{9083501F-F7B4-4983-BDB4-4F05CC3379DE}"/>
                </a:ext>
              </a:extLst>
            </p:cNvPr>
            <p:cNvSpPr/>
            <p:nvPr/>
          </p:nvSpPr>
          <p:spPr>
            <a:xfrm>
              <a:off x="928279" y="1918813"/>
              <a:ext cx="615150" cy="320014"/>
            </a:xfrm>
            <a:custGeom>
              <a:avLst/>
              <a:gdLst>
                <a:gd name="connsiteX0" fmla="*/ 0 w 615150"/>
                <a:gd name="connsiteY0" fmla="*/ 286753 h 320014"/>
                <a:gd name="connsiteX1" fmla="*/ 286605 w 615150"/>
                <a:gd name="connsiteY1" fmla="*/ 5104 h 320014"/>
                <a:gd name="connsiteX2" fmla="*/ 302237 w 615150"/>
                <a:gd name="connsiteY2" fmla="*/ 4272 h 320014"/>
                <a:gd name="connsiteX3" fmla="*/ 613188 w 615150"/>
                <a:gd name="connsiteY3" fmla="*/ 315656 h 320014"/>
                <a:gd name="connsiteX4" fmla="*/ 615151 w 615150"/>
                <a:gd name="connsiteY4" fmla="*/ 319913 h 320014"/>
                <a:gd name="connsiteX5" fmla="*/ 603875 w 615150"/>
                <a:gd name="connsiteY5" fmla="*/ 313660 h 320014"/>
                <a:gd name="connsiteX6" fmla="*/ 304998 w 615150"/>
                <a:gd name="connsiteY6" fmla="*/ 65504 h 320014"/>
                <a:gd name="connsiteX7" fmla="*/ 277724 w 615150"/>
                <a:gd name="connsiteY7" fmla="*/ 65405 h 320014"/>
                <a:gd name="connsiteX8" fmla="*/ 6719 w 615150"/>
                <a:gd name="connsiteY8" fmla="*/ 289879 h 320014"/>
                <a:gd name="connsiteX9" fmla="*/ 0 w 615150"/>
                <a:gd name="connsiteY9" fmla="*/ 286753 h 32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150" h="320014">
                  <a:moveTo>
                    <a:pt x="0" y="286753"/>
                  </a:moveTo>
                  <a:cubicBezTo>
                    <a:pt x="95557" y="192892"/>
                    <a:pt x="191147" y="99064"/>
                    <a:pt x="286605" y="5104"/>
                  </a:cubicBezTo>
                  <a:cubicBezTo>
                    <a:pt x="292093" y="-318"/>
                    <a:pt x="295385" y="-2613"/>
                    <a:pt x="302237" y="4272"/>
                  </a:cubicBezTo>
                  <a:cubicBezTo>
                    <a:pt x="405710" y="108244"/>
                    <a:pt x="509516" y="211883"/>
                    <a:pt x="613188" y="315656"/>
                  </a:cubicBezTo>
                  <a:cubicBezTo>
                    <a:pt x="614153" y="316620"/>
                    <a:pt x="614419" y="318250"/>
                    <a:pt x="615151" y="319913"/>
                  </a:cubicBezTo>
                  <a:cubicBezTo>
                    <a:pt x="609230" y="320745"/>
                    <a:pt x="607002" y="316255"/>
                    <a:pt x="603875" y="313660"/>
                  </a:cubicBezTo>
                  <a:cubicBezTo>
                    <a:pt x="504127" y="231075"/>
                    <a:pt x="404346" y="148556"/>
                    <a:pt x="304998" y="65504"/>
                  </a:cubicBezTo>
                  <a:cubicBezTo>
                    <a:pt x="294587" y="56790"/>
                    <a:pt x="288700" y="56225"/>
                    <a:pt x="277724" y="65405"/>
                  </a:cubicBezTo>
                  <a:cubicBezTo>
                    <a:pt x="187788" y="140706"/>
                    <a:pt x="97154" y="215143"/>
                    <a:pt x="6719" y="289879"/>
                  </a:cubicBezTo>
                  <a:cubicBezTo>
                    <a:pt x="4091" y="289713"/>
                    <a:pt x="1530" y="289380"/>
                    <a:pt x="0" y="286753"/>
                  </a:cubicBezTo>
                  <a:close/>
                </a:path>
              </a:pathLst>
            </a:custGeom>
            <a:grpFill/>
            <a:ln w="3321" cap="flat">
              <a:noFill/>
              <a:prstDash val="solid"/>
              <a:miter/>
            </a:ln>
          </p:spPr>
          <p:txBody>
            <a:bodyPr rtlCol="0" anchor="ctr"/>
            <a:lstStyle/>
            <a:p>
              <a:endParaRPr lang="en-US"/>
            </a:p>
          </p:txBody>
        </p:sp>
        <p:sp>
          <p:nvSpPr>
            <p:cNvPr id="41" name="Freeform: Shape 461">
              <a:extLst>
                <a:ext uri="{FF2B5EF4-FFF2-40B4-BE49-F238E27FC236}">
                  <a16:creationId xmlns:a16="http://schemas.microsoft.com/office/drawing/2014/main" id="{366341C7-7ADA-440D-8A3B-4A96A945CD8F}"/>
                </a:ext>
              </a:extLst>
            </p:cNvPr>
            <p:cNvSpPr/>
            <p:nvPr/>
          </p:nvSpPr>
          <p:spPr>
            <a:xfrm>
              <a:off x="1072861" y="2301886"/>
              <a:ext cx="121074" cy="122101"/>
            </a:xfrm>
            <a:custGeom>
              <a:avLst/>
              <a:gdLst>
                <a:gd name="connsiteX0" fmla="*/ 120968 w 121074"/>
                <a:gd name="connsiteY0" fmla="*/ 62631 h 122101"/>
                <a:gd name="connsiteX1" fmla="*/ 121068 w 121074"/>
                <a:gd name="connsiteY1" fmla="*/ 112389 h 122101"/>
                <a:gd name="connsiteX2" fmla="*/ 111589 w 121074"/>
                <a:gd name="connsiteY2" fmla="*/ 122101 h 122101"/>
                <a:gd name="connsiteX3" fmla="*/ 8781 w 121074"/>
                <a:gd name="connsiteY3" fmla="*/ 122067 h 122101"/>
                <a:gd name="connsiteX4" fmla="*/ 0 w 121074"/>
                <a:gd name="connsiteY4" fmla="*/ 113386 h 122101"/>
                <a:gd name="connsiteX5" fmla="*/ 0 w 121074"/>
                <a:gd name="connsiteY5" fmla="*/ 8916 h 122101"/>
                <a:gd name="connsiteX6" fmla="*/ 8582 w 121074"/>
                <a:gd name="connsiteY6" fmla="*/ 68 h 122101"/>
                <a:gd name="connsiteX7" fmla="*/ 111389 w 121074"/>
                <a:gd name="connsiteY7" fmla="*/ 2 h 122101"/>
                <a:gd name="connsiteX8" fmla="*/ 121068 w 121074"/>
                <a:gd name="connsiteY8" fmla="*/ 11244 h 122101"/>
                <a:gd name="connsiteX9" fmla="*/ 120968 w 121074"/>
                <a:gd name="connsiteY9" fmla="*/ 62631 h 12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074" h="122101">
                  <a:moveTo>
                    <a:pt x="120968" y="62631"/>
                  </a:moveTo>
                  <a:cubicBezTo>
                    <a:pt x="120968" y="79228"/>
                    <a:pt x="120769" y="95792"/>
                    <a:pt x="121068" y="112389"/>
                  </a:cubicBezTo>
                  <a:cubicBezTo>
                    <a:pt x="121201" y="119373"/>
                    <a:pt x="118906" y="122167"/>
                    <a:pt x="111589" y="122101"/>
                  </a:cubicBezTo>
                  <a:cubicBezTo>
                    <a:pt x="77331" y="121835"/>
                    <a:pt x="43039" y="121868"/>
                    <a:pt x="8781" y="122067"/>
                  </a:cubicBezTo>
                  <a:cubicBezTo>
                    <a:pt x="2295" y="122101"/>
                    <a:pt x="0" y="119673"/>
                    <a:pt x="0" y="113386"/>
                  </a:cubicBezTo>
                  <a:cubicBezTo>
                    <a:pt x="133" y="78563"/>
                    <a:pt x="133" y="43739"/>
                    <a:pt x="0" y="8916"/>
                  </a:cubicBezTo>
                  <a:cubicBezTo>
                    <a:pt x="-33" y="2762"/>
                    <a:pt x="1896" y="35"/>
                    <a:pt x="8582" y="68"/>
                  </a:cubicBezTo>
                  <a:cubicBezTo>
                    <a:pt x="42840" y="301"/>
                    <a:pt x="77131" y="401"/>
                    <a:pt x="111389" y="2"/>
                  </a:cubicBezTo>
                  <a:cubicBezTo>
                    <a:pt x="120203" y="-98"/>
                    <a:pt x="121168" y="4193"/>
                    <a:pt x="121068" y="11244"/>
                  </a:cubicBezTo>
                  <a:cubicBezTo>
                    <a:pt x="120802" y="28373"/>
                    <a:pt x="120968" y="45502"/>
                    <a:pt x="120968" y="62631"/>
                  </a:cubicBezTo>
                  <a:close/>
                </a:path>
              </a:pathLst>
            </a:custGeom>
            <a:grpFill/>
            <a:ln w="3321" cap="flat">
              <a:noFill/>
              <a:prstDash val="solid"/>
              <a:miter/>
            </a:ln>
          </p:spPr>
          <p:txBody>
            <a:bodyPr rtlCol="0" anchor="ctr"/>
            <a:lstStyle/>
            <a:p>
              <a:endParaRPr lang="en-US"/>
            </a:p>
          </p:txBody>
        </p:sp>
        <p:sp>
          <p:nvSpPr>
            <p:cNvPr id="42" name="Freeform: Shape 462">
              <a:extLst>
                <a:ext uri="{FF2B5EF4-FFF2-40B4-BE49-F238E27FC236}">
                  <a16:creationId xmlns:a16="http://schemas.microsoft.com/office/drawing/2014/main" id="{0EB27306-2F90-4962-9EED-13094BB8E9F4}"/>
                </a:ext>
              </a:extLst>
            </p:cNvPr>
            <p:cNvSpPr/>
            <p:nvPr/>
          </p:nvSpPr>
          <p:spPr>
            <a:xfrm>
              <a:off x="1246477" y="2301885"/>
              <a:ext cx="120954" cy="122208"/>
            </a:xfrm>
            <a:custGeom>
              <a:avLst/>
              <a:gdLst>
                <a:gd name="connsiteX0" fmla="*/ 120739 w 120954"/>
                <a:gd name="connsiteY0" fmla="*/ 61202 h 122208"/>
                <a:gd name="connsiteX1" fmla="*/ 120872 w 120954"/>
                <a:gd name="connsiteY1" fmla="*/ 109363 h 122208"/>
                <a:gd name="connsiteX2" fmla="*/ 109231 w 120954"/>
                <a:gd name="connsiteY2" fmla="*/ 122202 h 122208"/>
                <a:gd name="connsiteX3" fmla="*/ 11279 w 120954"/>
                <a:gd name="connsiteY3" fmla="*/ 122169 h 122208"/>
                <a:gd name="connsiteX4" fmla="*/ 4 w 120954"/>
                <a:gd name="connsiteY4" fmla="*/ 110760 h 122208"/>
                <a:gd name="connsiteX5" fmla="*/ 4 w 120954"/>
                <a:gd name="connsiteY5" fmla="*/ 11112 h 122208"/>
                <a:gd name="connsiteX6" fmla="*/ 11579 w 120954"/>
                <a:gd name="connsiteY6" fmla="*/ 3 h 122208"/>
                <a:gd name="connsiteX7" fmla="*/ 109564 w 120954"/>
                <a:gd name="connsiteY7" fmla="*/ 3 h 122208"/>
                <a:gd name="connsiteX8" fmla="*/ 120939 w 120954"/>
                <a:gd name="connsiteY8" fmla="*/ 11411 h 122208"/>
                <a:gd name="connsiteX9" fmla="*/ 120739 w 120954"/>
                <a:gd name="connsiteY9" fmla="*/ 61202 h 1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54" h="122208">
                  <a:moveTo>
                    <a:pt x="120739" y="61202"/>
                  </a:moveTo>
                  <a:cubicBezTo>
                    <a:pt x="120739" y="77267"/>
                    <a:pt x="120406" y="93332"/>
                    <a:pt x="120872" y="109363"/>
                  </a:cubicBezTo>
                  <a:cubicBezTo>
                    <a:pt x="121138" y="118011"/>
                    <a:pt x="119475" y="122401"/>
                    <a:pt x="109231" y="122202"/>
                  </a:cubicBezTo>
                  <a:cubicBezTo>
                    <a:pt x="76569" y="121603"/>
                    <a:pt x="43908" y="121703"/>
                    <a:pt x="11279" y="122169"/>
                  </a:cubicBezTo>
                  <a:cubicBezTo>
                    <a:pt x="2465" y="122302"/>
                    <a:pt x="-96" y="119308"/>
                    <a:pt x="4" y="110760"/>
                  </a:cubicBezTo>
                  <a:cubicBezTo>
                    <a:pt x="403" y="77533"/>
                    <a:pt x="436" y="44339"/>
                    <a:pt x="4" y="11112"/>
                  </a:cubicBezTo>
                  <a:cubicBezTo>
                    <a:pt x="-129" y="2165"/>
                    <a:pt x="3164" y="-97"/>
                    <a:pt x="11579" y="3"/>
                  </a:cubicBezTo>
                  <a:cubicBezTo>
                    <a:pt x="44240" y="402"/>
                    <a:pt x="76902" y="402"/>
                    <a:pt x="109564" y="3"/>
                  </a:cubicBezTo>
                  <a:cubicBezTo>
                    <a:pt x="118245" y="-97"/>
                    <a:pt x="121205" y="2730"/>
                    <a:pt x="120939" y="11411"/>
                  </a:cubicBezTo>
                  <a:cubicBezTo>
                    <a:pt x="120373" y="27975"/>
                    <a:pt x="120739" y="44605"/>
                    <a:pt x="120739" y="61202"/>
                  </a:cubicBezTo>
                  <a:close/>
                </a:path>
              </a:pathLst>
            </a:custGeom>
            <a:grpFill/>
            <a:ln w="3321" cap="flat">
              <a:noFill/>
              <a:prstDash val="solid"/>
              <a:miter/>
            </a:ln>
          </p:spPr>
          <p:txBody>
            <a:bodyPr rtlCol="0" anchor="ctr"/>
            <a:lstStyle/>
            <a:p>
              <a:endParaRPr lang="en-US"/>
            </a:p>
          </p:txBody>
        </p:sp>
        <p:sp>
          <p:nvSpPr>
            <p:cNvPr id="43" name="Freeform: Shape 463">
              <a:extLst>
                <a:ext uri="{FF2B5EF4-FFF2-40B4-BE49-F238E27FC236}">
                  <a16:creationId xmlns:a16="http://schemas.microsoft.com/office/drawing/2014/main" id="{3744A9FE-F5B5-45BA-9F78-8C57A493ED56}"/>
                </a:ext>
              </a:extLst>
            </p:cNvPr>
            <p:cNvSpPr/>
            <p:nvPr/>
          </p:nvSpPr>
          <p:spPr>
            <a:xfrm>
              <a:off x="1073538" y="2136550"/>
              <a:ext cx="120437" cy="121571"/>
            </a:xfrm>
            <a:custGeom>
              <a:avLst/>
              <a:gdLst>
                <a:gd name="connsiteX0" fmla="*/ 120291 w 120437"/>
                <a:gd name="connsiteY0" fmla="*/ 61566 h 121571"/>
                <a:gd name="connsiteX1" fmla="*/ 120425 w 120437"/>
                <a:gd name="connsiteY1" fmla="*/ 111257 h 121571"/>
                <a:gd name="connsiteX2" fmla="*/ 109914 w 120437"/>
                <a:gd name="connsiteY2" fmla="*/ 121534 h 121571"/>
                <a:gd name="connsiteX3" fmla="*/ 10532 w 120437"/>
                <a:gd name="connsiteY3" fmla="*/ 121567 h 121571"/>
                <a:gd name="connsiteX4" fmla="*/ 22 w 120437"/>
                <a:gd name="connsiteY4" fmla="*/ 109893 h 121571"/>
                <a:gd name="connsiteX5" fmla="*/ 111910 w 120437"/>
                <a:gd name="connsiteY5" fmla="*/ 1 h 121571"/>
                <a:gd name="connsiteX6" fmla="*/ 120325 w 120437"/>
                <a:gd name="connsiteY6" fmla="*/ 10178 h 121571"/>
                <a:gd name="connsiteX7" fmla="*/ 120291 w 120437"/>
                <a:gd name="connsiteY7" fmla="*/ 61566 h 12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437" h="121571">
                  <a:moveTo>
                    <a:pt x="120291" y="61566"/>
                  </a:moveTo>
                  <a:cubicBezTo>
                    <a:pt x="120291" y="78129"/>
                    <a:pt x="119959" y="94693"/>
                    <a:pt x="120425" y="111257"/>
                  </a:cubicBezTo>
                  <a:cubicBezTo>
                    <a:pt x="120657" y="119272"/>
                    <a:pt x="117697" y="121634"/>
                    <a:pt x="109914" y="121534"/>
                  </a:cubicBezTo>
                  <a:cubicBezTo>
                    <a:pt x="76787" y="121202"/>
                    <a:pt x="43660" y="121102"/>
                    <a:pt x="10532" y="121567"/>
                  </a:cubicBezTo>
                  <a:cubicBezTo>
                    <a:pt x="1286" y="121700"/>
                    <a:pt x="-211" y="118208"/>
                    <a:pt x="22" y="109893"/>
                  </a:cubicBezTo>
                  <a:cubicBezTo>
                    <a:pt x="1585" y="55512"/>
                    <a:pt x="57662" y="500"/>
                    <a:pt x="111910" y="1"/>
                  </a:cubicBezTo>
                  <a:cubicBezTo>
                    <a:pt x="120691" y="-66"/>
                    <a:pt x="120325" y="4391"/>
                    <a:pt x="120325" y="10178"/>
                  </a:cubicBezTo>
                  <a:cubicBezTo>
                    <a:pt x="120258" y="27341"/>
                    <a:pt x="120291" y="44437"/>
                    <a:pt x="120291" y="61566"/>
                  </a:cubicBezTo>
                  <a:close/>
                </a:path>
              </a:pathLst>
            </a:custGeom>
            <a:grpFill/>
            <a:ln w="3321" cap="flat">
              <a:noFill/>
              <a:prstDash val="solid"/>
              <a:miter/>
            </a:ln>
          </p:spPr>
          <p:txBody>
            <a:bodyPr rtlCol="0" anchor="ctr"/>
            <a:lstStyle/>
            <a:p>
              <a:endParaRPr lang="en-US"/>
            </a:p>
          </p:txBody>
        </p:sp>
        <p:sp>
          <p:nvSpPr>
            <p:cNvPr id="44" name="Freeform: Shape 464">
              <a:extLst>
                <a:ext uri="{FF2B5EF4-FFF2-40B4-BE49-F238E27FC236}">
                  <a16:creationId xmlns:a16="http://schemas.microsoft.com/office/drawing/2014/main" id="{B010F5B8-AC19-446A-B693-44B1CFF72FC4}"/>
                </a:ext>
              </a:extLst>
            </p:cNvPr>
            <p:cNvSpPr/>
            <p:nvPr/>
          </p:nvSpPr>
          <p:spPr>
            <a:xfrm>
              <a:off x="1246291" y="2136759"/>
              <a:ext cx="120571" cy="121636"/>
            </a:xfrm>
            <a:custGeom>
              <a:avLst/>
              <a:gdLst>
                <a:gd name="connsiteX0" fmla="*/ 356 w 120571"/>
                <a:gd name="connsiteY0" fmla="*/ 60026 h 121636"/>
                <a:gd name="connsiteX1" fmla="*/ 256 w 120571"/>
                <a:gd name="connsiteY1" fmla="*/ 8705 h 121636"/>
                <a:gd name="connsiteX2" fmla="*/ 10068 w 120571"/>
                <a:gd name="connsiteY2" fmla="*/ 57 h 121636"/>
                <a:gd name="connsiteX3" fmla="*/ 120193 w 120571"/>
                <a:gd name="connsiteY3" fmla="*/ 104462 h 121636"/>
                <a:gd name="connsiteX4" fmla="*/ 105392 w 120571"/>
                <a:gd name="connsiteY4" fmla="*/ 121591 h 121636"/>
                <a:gd name="connsiteX5" fmla="*/ 16022 w 120571"/>
                <a:gd name="connsiteY5" fmla="*/ 121557 h 121636"/>
                <a:gd name="connsiteX6" fmla="*/ 123 w 120571"/>
                <a:gd name="connsiteY6" fmla="*/ 104728 h 121636"/>
                <a:gd name="connsiteX7" fmla="*/ 356 w 120571"/>
                <a:gd name="connsiteY7" fmla="*/ 60026 h 12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571" h="121636">
                  <a:moveTo>
                    <a:pt x="356" y="60026"/>
                  </a:moveTo>
                  <a:cubicBezTo>
                    <a:pt x="356" y="42930"/>
                    <a:pt x="589" y="25801"/>
                    <a:pt x="256" y="8705"/>
                  </a:cubicBezTo>
                  <a:cubicBezTo>
                    <a:pt x="90" y="1221"/>
                    <a:pt x="2917" y="-342"/>
                    <a:pt x="10068" y="57"/>
                  </a:cubicBezTo>
                  <a:cubicBezTo>
                    <a:pt x="64050" y="3017"/>
                    <a:pt x="114140" y="50513"/>
                    <a:pt x="120193" y="104462"/>
                  </a:cubicBezTo>
                  <a:cubicBezTo>
                    <a:pt x="121524" y="116369"/>
                    <a:pt x="119960" y="122223"/>
                    <a:pt x="105392" y="121591"/>
                  </a:cubicBezTo>
                  <a:cubicBezTo>
                    <a:pt x="75658" y="120327"/>
                    <a:pt x="45757" y="120393"/>
                    <a:pt x="16022" y="121557"/>
                  </a:cubicBezTo>
                  <a:cubicBezTo>
                    <a:pt x="2152" y="122090"/>
                    <a:pt x="-675" y="117034"/>
                    <a:pt x="123" y="104728"/>
                  </a:cubicBezTo>
                  <a:cubicBezTo>
                    <a:pt x="1055" y="89860"/>
                    <a:pt x="356" y="74926"/>
                    <a:pt x="356" y="60026"/>
                  </a:cubicBezTo>
                  <a:close/>
                </a:path>
              </a:pathLst>
            </a:custGeom>
            <a:grpFill/>
            <a:ln w="3321"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76">
            <a:extLst>
              <a:ext uri="{FF2B5EF4-FFF2-40B4-BE49-F238E27FC236}">
                <a16:creationId xmlns:a16="http://schemas.microsoft.com/office/drawing/2014/main" id="{7A3B4DA2-1F48-4E5F-9C43-3E87CF42F46F}"/>
              </a:ext>
            </a:extLst>
          </p:cNvPr>
          <p:cNvGrpSpPr/>
          <p:nvPr/>
        </p:nvGrpSpPr>
        <p:grpSpPr>
          <a:xfrm>
            <a:off x="1560735" y="1878295"/>
            <a:ext cx="4160796" cy="657567"/>
            <a:chOff x="2551705" y="4319146"/>
            <a:chExt cx="3683695" cy="657567"/>
          </a:xfrm>
        </p:grpSpPr>
        <p:sp>
          <p:nvSpPr>
            <p:cNvPr id="13" name="TextBox 12">
              <a:extLst>
                <a:ext uri="{FF2B5EF4-FFF2-40B4-BE49-F238E27FC236}">
                  <a16:creationId xmlns:a16="http://schemas.microsoft.com/office/drawing/2014/main" id="{72BF80DE-B4EB-4BB7-8331-A6F289492D12}"/>
                </a:ext>
              </a:extLst>
            </p:cNvPr>
            <p:cNvSpPr txBox="1"/>
            <p:nvPr/>
          </p:nvSpPr>
          <p:spPr>
            <a:xfrm>
              <a:off x="2551705" y="4515048"/>
              <a:ext cx="3683695" cy="461665"/>
            </a:xfrm>
            <a:prstGeom prst="rect">
              <a:avLst/>
            </a:prstGeom>
            <a:noFill/>
          </p:spPr>
          <p:txBody>
            <a:bodyPr wrap="square" rtlCol="0">
              <a:spAutoFit/>
            </a:bodyPr>
            <a:lstStyle/>
            <a:p>
              <a:r>
                <a:rPr lang="en-US" altLang="ko-KR" sz="1200" dirty="0">
                  <a:solidFill>
                    <a:schemeClr val="bg1"/>
                  </a:solidFill>
                </a:rPr>
                <a:t>Removing any unnecessary data and changing data formats to match our needed utility.</a:t>
              </a:r>
              <a:endParaRPr lang="en-US" altLang="ko-KR"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469FEFBE-BAE0-43D7-8AFD-2A334941D49D}"/>
                </a:ext>
              </a:extLst>
            </p:cNvPr>
            <p:cNvSpPr txBox="1"/>
            <p:nvPr/>
          </p:nvSpPr>
          <p:spPr>
            <a:xfrm>
              <a:off x="2551705" y="4319146"/>
              <a:ext cx="3683695" cy="276999"/>
            </a:xfrm>
            <a:prstGeom prst="rect">
              <a:avLst/>
            </a:prstGeom>
            <a:noFill/>
          </p:spPr>
          <p:txBody>
            <a:bodyPr wrap="square" rtlCol="0">
              <a:spAutoFit/>
            </a:bodyPr>
            <a:lstStyle/>
            <a:p>
              <a:r>
                <a:rPr lang="en-US" altLang="ko-KR" sz="1200" b="1" dirty="0">
                  <a:solidFill>
                    <a:schemeClr val="bg1"/>
                  </a:solidFill>
                  <a:cs typeface="Arial" pitchFamily="34" charset="0"/>
                </a:rPr>
                <a:t>Data Cleaning</a:t>
              </a:r>
              <a:endParaRPr lang="ko-KR" altLang="en-US" sz="1200" b="1" dirty="0">
                <a:solidFill>
                  <a:schemeClr val="bg1"/>
                </a:solidFill>
                <a:cs typeface="Arial" pitchFamily="34" charset="0"/>
              </a:endParaRPr>
            </a:p>
          </p:txBody>
        </p:sp>
      </p:grpSp>
      <p:grpSp>
        <p:nvGrpSpPr>
          <p:cNvPr id="15" name="Group 79">
            <a:extLst>
              <a:ext uri="{FF2B5EF4-FFF2-40B4-BE49-F238E27FC236}">
                <a16:creationId xmlns:a16="http://schemas.microsoft.com/office/drawing/2014/main" id="{EF95A544-A105-4354-BA7A-AEF3CEE6A0C9}"/>
              </a:ext>
            </a:extLst>
          </p:cNvPr>
          <p:cNvGrpSpPr/>
          <p:nvPr/>
        </p:nvGrpSpPr>
        <p:grpSpPr>
          <a:xfrm>
            <a:off x="6764562" y="1873768"/>
            <a:ext cx="4160796" cy="666620"/>
            <a:chOff x="2551705" y="4296700"/>
            <a:chExt cx="3552136" cy="666620"/>
          </a:xfrm>
        </p:grpSpPr>
        <p:sp>
          <p:nvSpPr>
            <p:cNvPr id="16" name="TextBox 15">
              <a:extLst>
                <a:ext uri="{FF2B5EF4-FFF2-40B4-BE49-F238E27FC236}">
                  <a16:creationId xmlns:a16="http://schemas.microsoft.com/office/drawing/2014/main" id="{E91CD314-5672-4181-B056-EF8A1CE3B890}"/>
                </a:ext>
              </a:extLst>
            </p:cNvPr>
            <p:cNvSpPr txBox="1"/>
            <p:nvPr/>
          </p:nvSpPr>
          <p:spPr>
            <a:xfrm>
              <a:off x="2551706" y="4501655"/>
              <a:ext cx="3552135" cy="461665"/>
            </a:xfrm>
            <a:prstGeom prst="rect">
              <a:avLst/>
            </a:prstGeom>
            <a:noFill/>
          </p:spPr>
          <p:txBody>
            <a:bodyPr wrap="square" rtlCol="0">
              <a:spAutoFit/>
            </a:bodyPr>
            <a:lstStyle/>
            <a:p>
              <a:r>
                <a:rPr lang="en-US" altLang="ko-KR" sz="1200" dirty="0">
                  <a:solidFill>
                    <a:schemeClr val="bg1"/>
                  </a:solidFill>
                </a:rPr>
                <a:t>We ensure that discrete data is labelled properly to avoid poor data representation to the model.</a:t>
              </a:r>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0EC74E27-8C02-4245-A2C1-75A148162C00}"/>
                </a:ext>
              </a:extLst>
            </p:cNvPr>
            <p:cNvSpPr txBox="1"/>
            <p:nvPr/>
          </p:nvSpPr>
          <p:spPr>
            <a:xfrm>
              <a:off x="2551705" y="4296700"/>
              <a:ext cx="3552135" cy="276999"/>
            </a:xfrm>
            <a:prstGeom prst="rect">
              <a:avLst/>
            </a:prstGeom>
            <a:noFill/>
          </p:spPr>
          <p:txBody>
            <a:bodyPr wrap="square" rtlCol="0">
              <a:spAutoFit/>
            </a:bodyPr>
            <a:lstStyle/>
            <a:p>
              <a:r>
                <a:rPr lang="en-US" altLang="ko-KR" sz="1200" b="1" dirty="0">
                  <a:solidFill>
                    <a:schemeClr val="bg1"/>
                  </a:solidFill>
                  <a:cs typeface="Arial" pitchFamily="34" charset="0"/>
                </a:rPr>
                <a:t>Dealing with Categorical data</a:t>
              </a:r>
              <a:endParaRPr lang="ko-KR" altLang="en-US" sz="1200" b="1" dirty="0">
                <a:solidFill>
                  <a:schemeClr val="bg1"/>
                </a:solidFill>
                <a:cs typeface="Arial" pitchFamily="34" charset="0"/>
              </a:endParaRPr>
            </a:p>
          </p:txBody>
        </p:sp>
      </p:grpSp>
      <p:grpSp>
        <p:nvGrpSpPr>
          <p:cNvPr id="18" name="Group 82">
            <a:extLst>
              <a:ext uri="{FF2B5EF4-FFF2-40B4-BE49-F238E27FC236}">
                <a16:creationId xmlns:a16="http://schemas.microsoft.com/office/drawing/2014/main" id="{958B625E-486B-436B-9F45-3E7353BE85AC}"/>
              </a:ext>
            </a:extLst>
          </p:cNvPr>
          <p:cNvGrpSpPr/>
          <p:nvPr/>
        </p:nvGrpSpPr>
        <p:grpSpPr>
          <a:xfrm>
            <a:off x="1560734" y="2843152"/>
            <a:ext cx="4160800" cy="860339"/>
            <a:chOff x="2551704" y="4319146"/>
            <a:chExt cx="2894333" cy="860339"/>
          </a:xfrm>
        </p:grpSpPr>
        <p:sp>
          <p:nvSpPr>
            <p:cNvPr id="19" name="TextBox 18">
              <a:extLst>
                <a:ext uri="{FF2B5EF4-FFF2-40B4-BE49-F238E27FC236}">
                  <a16:creationId xmlns:a16="http://schemas.microsoft.com/office/drawing/2014/main" id="{E7BBA53D-9537-4EA7-9490-039A81A09524}"/>
                </a:ext>
              </a:extLst>
            </p:cNvPr>
            <p:cNvSpPr txBox="1"/>
            <p:nvPr/>
          </p:nvSpPr>
          <p:spPr>
            <a:xfrm>
              <a:off x="2551705" y="4533154"/>
              <a:ext cx="2894332" cy="646331"/>
            </a:xfrm>
            <a:prstGeom prst="rect">
              <a:avLst/>
            </a:prstGeom>
            <a:noFill/>
          </p:spPr>
          <p:txBody>
            <a:bodyPr wrap="square" rtlCol="0">
              <a:spAutoFit/>
            </a:bodyPr>
            <a:lstStyle/>
            <a:p>
              <a:r>
                <a:rPr lang="en-US" altLang="ko-KR" sz="1200" dirty="0">
                  <a:solidFill>
                    <a:schemeClr val="bg1"/>
                  </a:solidFill>
                </a:rPr>
                <a:t>We get to check which columns have high correlation in comparison to other columns and the work to reduce that in order to avoid over reliance on one or a few variables.</a:t>
              </a:r>
              <a:endParaRPr lang="en-US" altLang="ko-KR" sz="1200" dirty="0">
                <a:solidFill>
                  <a:schemeClr val="bg1"/>
                </a:solidFill>
                <a:cs typeface="Arial" pitchFamily="34" charset="0"/>
              </a:endParaRPr>
            </a:p>
          </p:txBody>
        </p:sp>
        <p:sp>
          <p:nvSpPr>
            <p:cNvPr id="20" name="TextBox 19">
              <a:extLst>
                <a:ext uri="{FF2B5EF4-FFF2-40B4-BE49-F238E27FC236}">
                  <a16:creationId xmlns:a16="http://schemas.microsoft.com/office/drawing/2014/main" id="{6D33D68F-CE75-4ECB-A778-0B250C1FB8CB}"/>
                </a:ext>
              </a:extLst>
            </p:cNvPr>
            <p:cNvSpPr txBox="1"/>
            <p:nvPr/>
          </p:nvSpPr>
          <p:spPr>
            <a:xfrm>
              <a:off x="2551704" y="4319146"/>
              <a:ext cx="2885893" cy="276999"/>
            </a:xfrm>
            <a:prstGeom prst="rect">
              <a:avLst/>
            </a:prstGeom>
            <a:noFill/>
          </p:spPr>
          <p:txBody>
            <a:bodyPr wrap="square" rtlCol="0">
              <a:spAutoFit/>
            </a:bodyPr>
            <a:lstStyle/>
            <a:p>
              <a:r>
                <a:rPr lang="en-US" altLang="ko-KR" sz="1200" b="1" dirty="0">
                  <a:solidFill>
                    <a:schemeClr val="bg1"/>
                  </a:solidFill>
                  <a:cs typeface="Arial" pitchFamily="34" charset="0"/>
                </a:rPr>
                <a:t>Checking for Multicollinearity</a:t>
              </a:r>
              <a:endParaRPr lang="ko-KR" altLang="en-US" sz="1200" b="1" dirty="0">
                <a:solidFill>
                  <a:schemeClr val="bg1"/>
                </a:solidFill>
                <a:cs typeface="Arial" pitchFamily="34" charset="0"/>
              </a:endParaRPr>
            </a:p>
          </p:txBody>
        </p:sp>
      </p:grpSp>
      <p:grpSp>
        <p:nvGrpSpPr>
          <p:cNvPr id="21" name="Group 85">
            <a:extLst>
              <a:ext uri="{FF2B5EF4-FFF2-40B4-BE49-F238E27FC236}">
                <a16:creationId xmlns:a16="http://schemas.microsoft.com/office/drawing/2014/main" id="{2DFEC4CC-D419-4F36-960A-01B0AD3BD3B8}"/>
              </a:ext>
            </a:extLst>
          </p:cNvPr>
          <p:cNvGrpSpPr/>
          <p:nvPr/>
        </p:nvGrpSpPr>
        <p:grpSpPr>
          <a:xfrm>
            <a:off x="6764562" y="2843152"/>
            <a:ext cx="4148667" cy="860339"/>
            <a:chOff x="2729835" y="4319146"/>
            <a:chExt cx="2208570" cy="860339"/>
          </a:xfrm>
        </p:grpSpPr>
        <p:sp>
          <p:nvSpPr>
            <p:cNvPr id="22" name="TextBox 21">
              <a:extLst>
                <a:ext uri="{FF2B5EF4-FFF2-40B4-BE49-F238E27FC236}">
                  <a16:creationId xmlns:a16="http://schemas.microsoft.com/office/drawing/2014/main" id="{8E4B68D8-488B-48A9-A4E1-600EF938C85B}"/>
                </a:ext>
              </a:extLst>
            </p:cNvPr>
            <p:cNvSpPr txBox="1"/>
            <p:nvPr/>
          </p:nvSpPr>
          <p:spPr>
            <a:xfrm>
              <a:off x="2729838" y="4533154"/>
              <a:ext cx="2208567" cy="646331"/>
            </a:xfrm>
            <a:prstGeom prst="rect">
              <a:avLst/>
            </a:prstGeom>
            <a:noFill/>
          </p:spPr>
          <p:txBody>
            <a:bodyPr wrap="square" rtlCol="0">
              <a:spAutoFit/>
            </a:bodyPr>
            <a:lstStyle/>
            <a:p>
              <a:r>
                <a:rPr lang="en-US" altLang="ko-KR" sz="1200" dirty="0">
                  <a:solidFill>
                    <a:schemeClr val="bg1"/>
                  </a:solidFill>
                  <a:cs typeface="Arial" pitchFamily="34" charset="0"/>
                </a:rPr>
                <a:t>We make sure that the continuous data that is not normal is the transformed and scaled in order to avoid extremely skewed data.</a:t>
              </a:r>
            </a:p>
          </p:txBody>
        </p:sp>
        <p:sp>
          <p:nvSpPr>
            <p:cNvPr id="23" name="TextBox 22">
              <a:extLst>
                <a:ext uri="{FF2B5EF4-FFF2-40B4-BE49-F238E27FC236}">
                  <a16:creationId xmlns:a16="http://schemas.microsoft.com/office/drawing/2014/main" id="{809DFE83-44C9-4DFF-BE21-37BFE223FDCC}"/>
                </a:ext>
              </a:extLst>
            </p:cNvPr>
            <p:cNvSpPr txBox="1"/>
            <p:nvPr/>
          </p:nvSpPr>
          <p:spPr>
            <a:xfrm>
              <a:off x="2729835" y="4319146"/>
              <a:ext cx="2208564" cy="276999"/>
            </a:xfrm>
            <a:prstGeom prst="rect">
              <a:avLst/>
            </a:prstGeom>
            <a:noFill/>
          </p:spPr>
          <p:txBody>
            <a:bodyPr wrap="square" rtlCol="0">
              <a:spAutoFit/>
            </a:bodyPr>
            <a:lstStyle/>
            <a:p>
              <a:r>
                <a:rPr lang="en-US" altLang="ko-KR" sz="1200" b="1" dirty="0">
                  <a:solidFill>
                    <a:schemeClr val="bg1"/>
                  </a:solidFill>
                  <a:cs typeface="Arial" pitchFamily="34" charset="0"/>
                </a:rPr>
                <a:t>Transforming non-normal features</a:t>
              </a:r>
              <a:endParaRPr lang="ko-KR" altLang="en-US" sz="1200" b="1" dirty="0">
                <a:solidFill>
                  <a:schemeClr val="bg1"/>
                </a:solidFill>
                <a:cs typeface="Arial" pitchFamily="34" charset="0"/>
              </a:endParaRPr>
            </a:p>
          </p:txBody>
        </p:sp>
      </p:grpSp>
      <p:grpSp>
        <p:nvGrpSpPr>
          <p:cNvPr id="24" name="Group 88">
            <a:extLst>
              <a:ext uri="{FF2B5EF4-FFF2-40B4-BE49-F238E27FC236}">
                <a16:creationId xmlns:a16="http://schemas.microsoft.com/office/drawing/2014/main" id="{F01D181F-BE2F-44C6-AD73-DA26727EF4FA}"/>
              </a:ext>
            </a:extLst>
          </p:cNvPr>
          <p:cNvGrpSpPr/>
          <p:nvPr/>
        </p:nvGrpSpPr>
        <p:grpSpPr>
          <a:xfrm>
            <a:off x="974530" y="555131"/>
            <a:ext cx="7280001" cy="1216632"/>
            <a:chOff x="2551704" y="4283314"/>
            <a:chExt cx="2357002" cy="1216632"/>
          </a:xfrm>
        </p:grpSpPr>
        <p:sp>
          <p:nvSpPr>
            <p:cNvPr id="25" name="TextBox 24">
              <a:extLst>
                <a:ext uri="{FF2B5EF4-FFF2-40B4-BE49-F238E27FC236}">
                  <a16:creationId xmlns:a16="http://schemas.microsoft.com/office/drawing/2014/main" id="{F20D5966-83A6-4676-92C8-CFE0A6806DA0}"/>
                </a:ext>
              </a:extLst>
            </p:cNvPr>
            <p:cNvSpPr txBox="1"/>
            <p:nvPr/>
          </p:nvSpPr>
          <p:spPr>
            <a:xfrm>
              <a:off x="2551704" y="4668949"/>
              <a:ext cx="2357002" cy="830997"/>
            </a:xfrm>
            <a:prstGeom prst="rect">
              <a:avLst/>
            </a:prstGeom>
            <a:noFill/>
          </p:spPr>
          <p:txBody>
            <a:bodyPr wrap="square" rtlCol="0">
              <a:spAutoFit/>
            </a:bodyPr>
            <a:lstStyle/>
            <a:p>
              <a:r>
                <a:rPr lang="en-US" altLang="ko-KR" sz="1200" dirty="0">
                  <a:solidFill>
                    <a:schemeClr val="bg1"/>
                  </a:solidFill>
                </a:rPr>
                <a:t>This sections explores the methods used in getting to our desired goal.</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In order to get our goals, we had to:</a:t>
              </a:r>
            </a:p>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6E94BD0E-EA77-4455-9E44-9D62BEACB537}"/>
                </a:ext>
              </a:extLst>
            </p:cNvPr>
            <p:cNvSpPr txBox="1"/>
            <p:nvPr/>
          </p:nvSpPr>
          <p:spPr>
            <a:xfrm>
              <a:off x="2551704" y="4283314"/>
              <a:ext cx="2357002" cy="369332"/>
            </a:xfrm>
            <a:prstGeom prst="rect">
              <a:avLst/>
            </a:prstGeom>
            <a:noFill/>
          </p:spPr>
          <p:txBody>
            <a:bodyPr wrap="square" rtlCol="0">
              <a:spAutoFit/>
            </a:bodyPr>
            <a:lstStyle/>
            <a:p>
              <a:r>
                <a:rPr lang="en-US" altLang="ko-KR" dirty="0">
                  <a:solidFill>
                    <a:schemeClr val="accent1"/>
                  </a:solidFill>
                </a:rPr>
                <a:t>Methods</a:t>
              </a:r>
              <a:endParaRPr lang="ko-KR" altLang="en-US" dirty="0">
                <a:solidFill>
                  <a:schemeClr val="accent1"/>
                </a:solidFill>
              </a:endParaRPr>
            </a:p>
          </p:txBody>
        </p:sp>
      </p:grpSp>
      <p:sp>
        <p:nvSpPr>
          <p:cNvPr id="27" name="Rectangle 91">
            <a:extLst>
              <a:ext uri="{FF2B5EF4-FFF2-40B4-BE49-F238E27FC236}">
                <a16:creationId xmlns:a16="http://schemas.microsoft.com/office/drawing/2014/main" id="{A8026C57-19B2-4217-ADFD-E0F5DB40A19A}"/>
              </a:ext>
            </a:extLst>
          </p:cNvPr>
          <p:cNvSpPr/>
          <p:nvPr/>
        </p:nvSpPr>
        <p:spPr>
          <a:xfrm>
            <a:off x="974530" y="1937078"/>
            <a:ext cx="540000" cy="540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28" name="Rectangle 92">
            <a:extLst>
              <a:ext uri="{FF2B5EF4-FFF2-40B4-BE49-F238E27FC236}">
                <a16:creationId xmlns:a16="http://schemas.microsoft.com/office/drawing/2014/main" id="{1F2207BF-B6DE-4EA3-AED4-0428A962E786}"/>
              </a:ext>
            </a:extLst>
          </p:cNvPr>
          <p:cNvSpPr/>
          <p:nvPr/>
        </p:nvSpPr>
        <p:spPr>
          <a:xfrm>
            <a:off x="6108035" y="1937078"/>
            <a:ext cx="540000" cy="54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29" name="Rectangle 93">
            <a:extLst>
              <a:ext uri="{FF2B5EF4-FFF2-40B4-BE49-F238E27FC236}">
                <a16:creationId xmlns:a16="http://schemas.microsoft.com/office/drawing/2014/main" id="{2BE80051-BDF9-41A6-9179-97BE9236938B}"/>
              </a:ext>
            </a:extLst>
          </p:cNvPr>
          <p:cNvSpPr/>
          <p:nvPr/>
        </p:nvSpPr>
        <p:spPr>
          <a:xfrm>
            <a:off x="974530" y="2910988"/>
            <a:ext cx="540000" cy="54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30" name="Rectangle 94">
            <a:extLst>
              <a:ext uri="{FF2B5EF4-FFF2-40B4-BE49-F238E27FC236}">
                <a16:creationId xmlns:a16="http://schemas.microsoft.com/office/drawing/2014/main" id="{6CC0F6D4-2845-4BBF-A4A0-1ADC75F2A72A}"/>
              </a:ext>
            </a:extLst>
          </p:cNvPr>
          <p:cNvSpPr/>
          <p:nvPr/>
        </p:nvSpPr>
        <p:spPr>
          <a:xfrm>
            <a:off x="6108035" y="2910988"/>
            <a:ext cx="540000" cy="540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spTree>
    <p:extLst>
      <p:ext uri="{BB962C8B-B14F-4D97-AF65-F5344CB8AC3E}">
        <p14:creationId xmlns:p14="http://schemas.microsoft.com/office/powerpoint/2010/main" val="174300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picture containing chart">
            <a:extLst>
              <a:ext uri="{FF2B5EF4-FFF2-40B4-BE49-F238E27FC236}">
                <a16:creationId xmlns:a16="http://schemas.microsoft.com/office/drawing/2014/main" id="{ED5AB97F-B6F3-4382-0CE6-433668A84CFE}"/>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r="-1"/>
          <a:stretch/>
        </p:blipFill>
        <p:spPr>
          <a:xfrm>
            <a:off x="962163" y="1234220"/>
            <a:ext cx="7746709" cy="4347986"/>
          </a:xfrm>
          <a:prstGeom prst="rect">
            <a:avLst/>
          </a:prstGeom>
        </p:spPr>
      </p:pic>
    </p:spTree>
    <p:extLst>
      <p:ext uri="{BB962C8B-B14F-4D97-AF65-F5344CB8AC3E}">
        <p14:creationId xmlns:p14="http://schemas.microsoft.com/office/powerpoint/2010/main" val="179769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ight Triangle 17">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3" descr="A picture containing text, first-aid kit&#10;&#10;Description automatically generated">
            <a:extLst>
              <a:ext uri="{FF2B5EF4-FFF2-40B4-BE49-F238E27FC236}">
                <a16:creationId xmlns:a16="http://schemas.microsoft.com/office/drawing/2014/main" id="{67A8C4F2-78C2-9C8C-62D5-1BF2280BF4B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4262" r="4263" b="1"/>
          <a:stretch/>
        </p:blipFill>
        <p:spPr>
          <a:xfrm>
            <a:off x="962163" y="1423699"/>
            <a:ext cx="7746709" cy="3969028"/>
          </a:xfrm>
          <a:prstGeom prst="rect">
            <a:avLst/>
          </a:prstGeom>
        </p:spPr>
      </p:pic>
    </p:spTree>
    <p:extLst>
      <p:ext uri="{BB962C8B-B14F-4D97-AF65-F5344CB8AC3E}">
        <p14:creationId xmlns:p14="http://schemas.microsoft.com/office/powerpoint/2010/main" val="330847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aphic 1">
            <a:extLst>
              <a:ext uri="{FF2B5EF4-FFF2-40B4-BE49-F238E27FC236}">
                <a16:creationId xmlns:a16="http://schemas.microsoft.com/office/drawing/2014/main" id="{B863E4D1-8BAB-41FF-8713-7488D231B923}"/>
              </a:ext>
            </a:extLst>
          </p:cNvPr>
          <p:cNvGrpSpPr/>
          <p:nvPr/>
        </p:nvGrpSpPr>
        <p:grpSpPr>
          <a:xfrm>
            <a:off x="633105" y="1443237"/>
            <a:ext cx="5785460" cy="4946795"/>
            <a:chOff x="2555520" y="476294"/>
            <a:chExt cx="6843241" cy="5851240"/>
          </a:xfrm>
        </p:grpSpPr>
        <p:sp>
          <p:nvSpPr>
            <p:cNvPr id="13" name="Freeform: Shape 325">
              <a:extLst>
                <a:ext uri="{FF2B5EF4-FFF2-40B4-BE49-F238E27FC236}">
                  <a16:creationId xmlns:a16="http://schemas.microsoft.com/office/drawing/2014/main" id="{3C6E40B5-1FE3-4756-B10C-0F1B941555A4}"/>
                </a:ext>
              </a:extLst>
            </p:cNvPr>
            <p:cNvSpPr/>
            <p:nvPr/>
          </p:nvSpPr>
          <p:spPr>
            <a:xfrm>
              <a:off x="2555520" y="2123027"/>
              <a:ext cx="529326" cy="604170"/>
            </a:xfrm>
            <a:custGeom>
              <a:avLst/>
              <a:gdLst>
                <a:gd name="connsiteX0" fmla="*/ 503624 w 529326"/>
                <a:gd name="connsiteY0" fmla="*/ 316801 h 604170"/>
                <a:gd name="connsiteX1" fmla="*/ 458666 w 529326"/>
                <a:gd name="connsiteY1" fmla="*/ 259080 h 604170"/>
                <a:gd name="connsiteX2" fmla="*/ 406469 w 529326"/>
                <a:gd name="connsiteY2" fmla="*/ 112014 h 604170"/>
                <a:gd name="connsiteX3" fmla="*/ 363225 w 529326"/>
                <a:gd name="connsiteY3" fmla="*/ 0 h 604170"/>
                <a:gd name="connsiteX4" fmla="*/ 275500 w 529326"/>
                <a:gd name="connsiteY4" fmla="*/ 54292 h 604170"/>
                <a:gd name="connsiteX5" fmla="*/ 156914 w 529326"/>
                <a:gd name="connsiteY5" fmla="*/ 54578 h 604170"/>
                <a:gd name="connsiteX6" fmla="*/ 3180 w 529326"/>
                <a:gd name="connsiteY6" fmla="*/ 258223 h 604170"/>
                <a:gd name="connsiteX7" fmla="*/ 122147 w 529326"/>
                <a:gd name="connsiteY7" fmla="*/ 549212 h 604170"/>
                <a:gd name="connsiteX8" fmla="*/ 128053 w 529326"/>
                <a:gd name="connsiteY8" fmla="*/ 584645 h 604170"/>
                <a:gd name="connsiteX9" fmla="*/ 374655 w 529326"/>
                <a:gd name="connsiteY9" fmla="*/ 604171 h 604170"/>
                <a:gd name="connsiteX10" fmla="*/ 425709 w 529326"/>
                <a:gd name="connsiteY10" fmla="*/ 596075 h 604170"/>
                <a:gd name="connsiteX11" fmla="*/ 500004 w 529326"/>
                <a:gd name="connsiteY11" fmla="*/ 548735 h 604170"/>
                <a:gd name="connsiteX12" fmla="*/ 499909 w 529326"/>
                <a:gd name="connsiteY12" fmla="*/ 405003 h 604170"/>
                <a:gd name="connsiteX13" fmla="*/ 503052 w 529326"/>
                <a:gd name="connsiteY13" fmla="*/ 380809 h 604170"/>
                <a:gd name="connsiteX14" fmla="*/ 503624 w 529326"/>
                <a:gd name="connsiteY14" fmla="*/ 316801 h 60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9326" h="604170">
                  <a:moveTo>
                    <a:pt x="503624" y="316801"/>
                  </a:moveTo>
                  <a:cubicBezTo>
                    <a:pt x="490098" y="295846"/>
                    <a:pt x="454094" y="283274"/>
                    <a:pt x="458666" y="259080"/>
                  </a:cubicBezTo>
                  <a:cubicBezTo>
                    <a:pt x="470381" y="197358"/>
                    <a:pt x="430567" y="158401"/>
                    <a:pt x="406469" y="112014"/>
                  </a:cubicBezTo>
                  <a:cubicBezTo>
                    <a:pt x="413803" y="67246"/>
                    <a:pt x="395229" y="32385"/>
                    <a:pt x="363225" y="0"/>
                  </a:cubicBezTo>
                  <a:cubicBezTo>
                    <a:pt x="351414" y="47911"/>
                    <a:pt x="315981" y="54864"/>
                    <a:pt x="275500" y="54292"/>
                  </a:cubicBezTo>
                  <a:cubicBezTo>
                    <a:pt x="235971" y="53721"/>
                    <a:pt x="196252" y="51625"/>
                    <a:pt x="156914" y="54578"/>
                  </a:cubicBezTo>
                  <a:cubicBezTo>
                    <a:pt x="45281" y="62960"/>
                    <a:pt x="-14917" y="148780"/>
                    <a:pt x="3180" y="258223"/>
                  </a:cubicBezTo>
                  <a:cubicBezTo>
                    <a:pt x="20897" y="365188"/>
                    <a:pt x="91763" y="448628"/>
                    <a:pt x="122147" y="549212"/>
                  </a:cubicBezTo>
                  <a:cubicBezTo>
                    <a:pt x="124148" y="561022"/>
                    <a:pt x="126053" y="572834"/>
                    <a:pt x="128053" y="584645"/>
                  </a:cubicBezTo>
                  <a:cubicBezTo>
                    <a:pt x="210254" y="591122"/>
                    <a:pt x="292454" y="597694"/>
                    <a:pt x="374655" y="604171"/>
                  </a:cubicBezTo>
                  <a:cubicBezTo>
                    <a:pt x="388085" y="579120"/>
                    <a:pt x="408755" y="599122"/>
                    <a:pt x="425709" y="596075"/>
                  </a:cubicBezTo>
                  <a:cubicBezTo>
                    <a:pt x="457713" y="590264"/>
                    <a:pt x="502766" y="592741"/>
                    <a:pt x="500004" y="548735"/>
                  </a:cubicBezTo>
                  <a:cubicBezTo>
                    <a:pt x="496956" y="500443"/>
                    <a:pt x="506862" y="452628"/>
                    <a:pt x="499909" y="405003"/>
                  </a:cubicBezTo>
                  <a:cubicBezTo>
                    <a:pt x="498575" y="395954"/>
                    <a:pt x="490670" y="385953"/>
                    <a:pt x="503052" y="380809"/>
                  </a:cubicBezTo>
                  <a:cubicBezTo>
                    <a:pt x="554297" y="359378"/>
                    <a:pt x="517149" y="337757"/>
                    <a:pt x="503624" y="316801"/>
                  </a:cubicBezTo>
                  <a:close/>
                </a:path>
              </a:pathLst>
            </a:custGeom>
            <a:solidFill>
              <a:srgbClr val="F9B99B"/>
            </a:solidFill>
            <a:ln w="9525" cap="flat">
              <a:noFill/>
              <a:prstDash val="solid"/>
              <a:miter/>
            </a:ln>
          </p:spPr>
          <p:txBody>
            <a:bodyPr rtlCol="0" anchor="ctr"/>
            <a:lstStyle/>
            <a:p>
              <a:endParaRPr lang="en-US"/>
            </a:p>
          </p:txBody>
        </p:sp>
        <p:sp>
          <p:nvSpPr>
            <p:cNvPr id="14" name="Freeform: Shape 326">
              <a:extLst>
                <a:ext uri="{FF2B5EF4-FFF2-40B4-BE49-F238E27FC236}">
                  <a16:creationId xmlns:a16="http://schemas.microsoft.com/office/drawing/2014/main" id="{2165E5E5-314B-450B-94B7-80C8B1D328B1}"/>
                </a:ext>
              </a:extLst>
            </p:cNvPr>
            <p:cNvSpPr/>
            <p:nvPr/>
          </p:nvSpPr>
          <p:spPr>
            <a:xfrm>
              <a:off x="2556396" y="2430321"/>
              <a:ext cx="1482584" cy="1897647"/>
            </a:xfrm>
            <a:custGeom>
              <a:avLst/>
              <a:gdLst>
                <a:gd name="connsiteX0" fmla="*/ 797833 w 1482584"/>
                <a:gd name="connsiteY0" fmla="*/ 1667809 h 1897647"/>
                <a:gd name="connsiteX1" fmla="*/ 548754 w 1482584"/>
                <a:gd name="connsiteY1" fmla="*/ 1618756 h 1897647"/>
                <a:gd name="connsiteX2" fmla="*/ 477221 w 1482584"/>
                <a:gd name="connsiteY2" fmla="*/ 1649331 h 1897647"/>
                <a:gd name="connsiteX3" fmla="*/ 446455 w 1482584"/>
                <a:gd name="connsiteY3" fmla="*/ 1733913 h 1897647"/>
                <a:gd name="connsiteX4" fmla="*/ 276529 w 1482584"/>
                <a:gd name="connsiteY4" fmla="*/ 1884884 h 1897647"/>
                <a:gd name="connsiteX5" fmla="*/ 252431 w 1482584"/>
                <a:gd name="connsiteY5" fmla="*/ 1897648 h 1897647"/>
                <a:gd name="connsiteX6" fmla="*/ 197377 w 1482584"/>
                <a:gd name="connsiteY6" fmla="*/ 1832878 h 1897647"/>
                <a:gd name="connsiteX7" fmla="*/ 114128 w 1482584"/>
                <a:gd name="connsiteY7" fmla="*/ 1422922 h 1897647"/>
                <a:gd name="connsiteX8" fmla="*/ 28213 w 1482584"/>
                <a:gd name="connsiteY8" fmla="*/ 858184 h 1897647"/>
                <a:gd name="connsiteX9" fmla="*/ 97364 w 1482584"/>
                <a:gd name="connsiteY9" fmla="*/ 385173 h 1897647"/>
                <a:gd name="connsiteX10" fmla="*/ 127177 w 1482584"/>
                <a:gd name="connsiteY10" fmla="*/ 277159 h 1897647"/>
                <a:gd name="connsiteX11" fmla="*/ 134321 w 1482584"/>
                <a:gd name="connsiteY11" fmla="*/ 271349 h 1897647"/>
                <a:gd name="connsiteX12" fmla="*/ 373780 w 1482584"/>
                <a:gd name="connsiteY12" fmla="*/ 296781 h 1897647"/>
                <a:gd name="connsiteX13" fmla="*/ 386734 w 1482584"/>
                <a:gd name="connsiteY13" fmla="*/ 320498 h 1897647"/>
                <a:gd name="connsiteX14" fmla="*/ 462362 w 1482584"/>
                <a:gd name="connsiteY14" fmla="*/ 387554 h 1897647"/>
                <a:gd name="connsiteX15" fmla="*/ 752113 w 1482584"/>
                <a:gd name="connsiteY15" fmla="*/ 399460 h 1897647"/>
                <a:gd name="connsiteX16" fmla="*/ 826408 w 1482584"/>
                <a:gd name="connsiteY16" fmla="*/ 377934 h 1897647"/>
                <a:gd name="connsiteX17" fmla="*/ 1312659 w 1482584"/>
                <a:gd name="connsiteY17" fmla="*/ 20651 h 1897647"/>
                <a:gd name="connsiteX18" fmla="*/ 1388097 w 1482584"/>
                <a:gd name="connsiteY18" fmla="*/ 34177 h 1897647"/>
                <a:gd name="connsiteX19" fmla="*/ 1412100 w 1482584"/>
                <a:gd name="connsiteY19" fmla="*/ 69133 h 1897647"/>
                <a:gd name="connsiteX20" fmla="*/ 1482585 w 1482584"/>
                <a:gd name="connsiteY20" fmla="*/ 183910 h 1897647"/>
                <a:gd name="connsiteX21" fmla="*/ 1216266 w 1482584"/>
                <a:gd name="connsiteY21" fmla="*/ 431750 h 1897647"/>
                <a:gd name="connsiteX22" fmla="*/ 1303325 w 1482584"/>
                <a:gd name="connsiteY22" fmla="*/ 435751 h 1897647"/>
                <a:gd name="connsiteX23" fmla="*/ 1330090 w 1482584"/>
                <a:gd name="connsiteY23" fmla="*/ 610249 h 1897647"/>
                <a:gd name="connsiteX24" fmla="*/ 1277131 w 1482584"/>
                <a:gd name="connsiteY24" fmla="*/ 671399 h 1897647"/>
                <a:gd name="connsiteX25" fmla="*/ 963663 w 1482584"/>
                <a:gd name="connsiteY25" fmla="*/ 679972 h 1897647"/>
                <a:gd name="connsiteX26" fmla="*/ 894607 w 1482584"/>
                <a:gd name="connsiteY26" fmla="*/ 704451 h 1897647"/>
                <a:gd name="connsiteX27" fmla="*/ 699630 w 1482584"/>
                <a:gd name="connsiteY27" fmla="*/ 847802 h 1897647"/>
                <a:gd name="connsiteX28" fmla="*/ 679056 w 1482584"/>
                <a:gd name="connsiteY28" fmla="*/ 883521 h 1897647"/>
                <a:gd name="connsiteX29" fmla="*/ 805548 w 1482584"/>
                <a:gd name="connsiteY29" fmla="*/ 1505313 h 1897647"/>
                <a:gd name="connsiteX30" fmla="*/ 831075 w 1482584"/>
                <a:gd name="connsiteY30" fmla="*/ 1581513 h 1897647"/>
                <a:gd name="connsiteX31" fmla="*/ 797833 w 1482584"/>
                <a:gd name="connsiteY31" fmla="*/ 1667809 h 189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2584" h="1897647">
                  <a:moveTo>
                    <a:pt x="797833" y="1667809"/>
                  </a:moveTo>
                  <a:cubicBezTo>
                    <a:pt x="705440" y="1698956"/>
                    <a:pt x="628002" y="1653236"/>
                    <a:pt x="548754" y="1618756"/>
                  </a:cubicBezTo>
                  <a:cubicBezTo>
                    <a:pt x="495414" y="1595515"/>
                    <a:pt x="496176" y="1594562"/>
                    <a:pt x="477221" y="1649331"/>
                  </a:cubicBezTo>
                  <a:cubicBezTo>
                    <a:pt x="467410" y="1677716"/>
                    <a:pt x="455790" y="1705433"/>
                    <a:pt x="446455" y="1733913"/>
                  </a:cubicBezTo>
                  <a:cubicBezTo>
                    <a:pt x="419023" y="1817352"/>
                    <a:pt x="368065" y="1873835"/>
                    <a:pt x="276529" y="1884884"/>
                  </a:cubicBezTo>
                  <a:cubicBezTo>
                    <a:pt x="266814" y="1886027"/>
                    <a:pt x="257765" y="1888409"/>
                    <a:pt x="252431" y="1897648"/>
                  </a:cubicBezTo>
                  <a:cubicBezTo>
                    <a:pt x="221189" y="1886980"/>
                    <a:pt x="210045" y="1860119"/>
                    <a:pt x="197377" y="1832878"/>
                  </a:cubicBezTo>
                  <a:cubicBezTo>
                    <a:pt x="136893" y="1702766"/>
                    <a:pt x="113176" y="1564844"/>
                    <a:pt x="114128" y="1422922"/>
                  </a:cubicBezTo>
                  <a:cubicBezTo>
                    <a:pt x="115366" y="1229850"/>
                    <a:pt x="82315" y="1042303"/>
                    <a:pt x="28213" y="858184"/>
                  </a:cubicBezTo>
                  <a:cubicBezTo>
                    <a:pt x="-21508" y="688830"/>
                    <a:pt x="-9697" y="530715"/>
                    <a:pt x="97364" y="385173"/>
                  </a:cubicBezTo>
                  <a:cubicBezTo>
                    <a:pt x="120891" y="353264"/>
                    <a:pt x="109747" y="311164"/>
                    <a:pt x="127177" y="277159"/>
                  </a:cubicBezTo>
                  <a:cubicBezTo>
                    <a:pt x="129463" y="275064"/>
                    <a:pt x="131749" y="271540"/>
                    <a:pt x="134321" y="271349"/>
                  </a:cubicBezTo>
                  <a:cubicBezTo>
                    <a:pt x="229190" y="285256"/>
                    <a:pt x="297580" y="276588"/>
                    <a:pt x="373780" y="296781"/>
                  </a:cubicBezTo>
                  <a:cubicBezTo>
                    <a:pt x="383114" y="301924"/>
                    <a:pt x="385305" y="310592"/>
                    <a:pt x="386734" y="320498"/>
                  </a:cubicBezTo>
                  <a:cubicBezTo>
                    <a:pt x="396544" y="387935"/>
                    <a:pt x="396735" y="386125"/>
                    <a:pt x="462362" y="387554"/>
                  </a:cubicBezTo>
                  <a:cubicBezTo>
                    <a:pt x="559041" y="389745"/>
                    <a:pt x="655624" y="393650"/>
                    <a:pt x="752113" y="399460"/>
                  </a:cubicBezTo>
                  <a:cubicBezTo>
                    <a:pt x="780974" y="401175"/>
                    <a:pt x="803167" y="395079"/>
                    <a:pt x="826408" y="377934"/>
                  </a:cubicBezTo>
                  <a:cubicBezTo>
                    <a:pt x="988237" y="258395"/>
                    <a:pt x="1151877" y="141428"/>
                    <a:pt x="1312659" y="20651"/>
                  </a:cubicBezTo>
                  <a:cubicBezTo>
                    <a:pt x="1348663" y="-6400"/>
                    <a:pt x="1369428" y="-11639"/>
                    <a:pt x="1388097" y="34177"/>
                  </a:cubicBezTo>
                  <a:cubicBezTo>
                    <a:pt x="1393336" y="46940"/>
                    <a:pt x="1404004" y="57513"/>
                    <a:pt x="1412100" y="69133"/>
                  </a:cubicBezTo>
                  <a:cubicBezTo>
                    <a:pt x="1444771" y="128093"/>
                    <a:pt x="1460106" y="151906"/>
                    <a:pt x="1482585" y="183910"/>
                  </a:cubicBezTo>
                  <a:cubicBezTo>
                    <a:pt x="1453343" y="211056"/>
                    <a:pt x="1279607" y="373267"/>
                    <a:pt x="1216266" y="431750"/>
                  </a:cubicBezTo>
                  <a:cubicBezTo>
                    <a:pt x="1231792" y="437751"/>
                    <a:pt x="1289990" y="427750"/>
                    <a:pt x="1303325" y="435751"/>
                  </a:cubicBezTo>
                  <a:cubicBezTo>
                    <a:pt x="1335614" y="450419"/>
                    <a:pt x="1308278" y="533763"/>
                    <a:pt x="1330090" y="610249"/>
                  </a:cubicBezTo>
                  <a:cubicBezTo>
                    <a:pt x="1335709" y="669685"/>
                    <a:pt x="1335709" y="669685"/>
                    <a:pt x="1277131" y="671399"/>
                  </a:cubicBezTo>
                  <a:cubicBezTo>
                    <a:pt x="1172642" y="674352"/>
                    <a:pt x="1068152" y="678067"/>
                    <a:pt x="963663" y="679972"/>
                  </a:cubicBezTo>
                  <a:cubicBezTo>
                    <a:pt x="936993" y="680448"/>
                    <a:pt x="915371" y="686925"/>
                    <a:pt x="894607" y="704451"/>
                  </a:cubicBezTo>
                  <a:cubicBezTo>
                    <a:pt x="832885" y="756458"/>
                    <a:pt x="766781" y="802940"/>
                    <a:pt x="699630" y="847802"/>
                  </a:cubicBezTo>
                  <a:cubicBezTo>
                    <a:pt x="687152" y="856184"/>
                    <a:pt x="673627" y="860470"/>
                    <a:pt x="679056" y="883521"/>
                  </a:cubicBezTo>
                  <a:cubicBezTo>
                    <a:pt x="727348" y="1089547"/>
                    <a:pt x="750112" y="1300716"/>
                    <a:pt x="805548" y="1505313"/>
                  </a:cubicBezTo>
                  <a:cubicBezTo>
                    <a:pt x="812501" y="1531126"/>
                    <a:pt x="821169" y="1556748"/>
                    <a:pt x="831075" y="1581513"/>
                  </a:cubicBezTo>
                  <a:cubicBezTo>
                    <a:pt x="854411" y="1639330"/>
                    <a:pt x="854887" y="1639139"/>
                    <a:pt x="797833" y="1667809"/>
                  </a:cubicBezTo>
                  <a:close/>
                </a:path>
              </a:pathLst>
            </a:custGeom>
            <a:solidFill>
              <a:srgbClr val="3D4750"/>
            </a:solidFill>
            <a:ln w="9525" cap="flat">
              <a:noFill/>
              <a:prstDash val="solid"/>
              <a:miter/>
            </a:ln>
          </p:spPr>
          <p:txBody>
            <a:bodyPr rtlCol="0" anchor="ctr"/>
            <a:lstStyle/>
            <a:p>
              <a:endParaRPr lang="en-US"/>
            </a:p>
          </p:txBody>
        </p:sp>
        <p:sp>
          <p:nvSpPr>
            <p:cNvPr id="16" name="Freeform: Shape 328">
              <a:extLst>
                <a:ext uri="{FF2B5EF4-FFF2-40B4-BE49-F238E27FC236}">
                  <a16:creationId xmlns:a16="http://schemas.microsoft.com/office/drawing/2014/main" id="{B26D9065-394A-4B5E-B8F1-037F4EEDBF08}"/>
                </a:ext>
              </a:extLst>
            </p:cNvPr>
            <p:cNvSpPr/>
            <p:nvPr/>
          </p:nvSpPr>
          <p:spPr>
            <a:xfrm>
              <a:off x="5392272" y="476294"/>
              <a:ext cx="952895" cy="941517"/>
            </a:xfrm>
            <a:custGeom>
              <a:avLst/>
              <a:gdLst>
                <a:gd name="connsiteX0" fmla="*/ 947091 w 952895"/>
                <a:gd name="connsiteY0" fmla="*/ 385146 h 941517"/>
                <a:gd name="connsiteX1" fmla="*/ 808026 w 952895"/>
                <a:gd name="connsiteY1" fmla="*/ 808913 h 941517"/>
                <a:gd name="connsiteX2" fmla="*/ 347207 w 952895"/>
                <a:gd name="connsiteY2" fmla="*/ 918832 h 941517"/>
                <a:gd name="connsiteX3" fmla="*/ 24690 w 952895"/>
                <a:gd name="connsiteY3" fmla="*/ 572217 h 941517"/>
                <a:gd name="connsiteX4" fmla="*/ 15642 w 952895"/>
                <a:gd name="connsiteY4" fmla="*/ 540308 h 941517"/>
                <a:gd name="connsiteX5" fmla="*/ 13260 w 952895"/>
                <a:gd name="connsiteY5" fmla="*/ 450011 h 941517"/>
                <a:gd name="connsiteX6" fmla="*/ 351684 w 952895"/>
                <a:gd name="connsiteY6" fmla="*/ 18815 h 941517"/>
                <a:gd name="connsiteX7" fmla="*/ 907753 w 952895"/>
                <a:gd name="connsiteY7" fmla="*/ 266179 h 941517"/>
                <a:gd name="connsiteX8" fmla="*/ 921183 w 952895"/>
                <a:gd name="connsiteY8" fmla="*/ 290944 h 941517"/>
                <a:gd name="connsiteX9" fmla="*/ 947091 w 952895"/>
                <a:gd name="connsiteY9" fmla="*/ 385146 h 9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895" h="941517">
                  <a:moveTo>
                    <a:pt x="947091" y="385146"/>
                  </a:moveTo>
                  <a:cubicBezTo>
                    <a:pt x="967094" y="548119"/>
                    <a:pt x="930518" y="693851"/>
                    <a:pt x="808026" y="808913"/>
                  </a:cubicBezTo>
                  <a:cubicBezTo>
                    <a:pt x="676391" y="932643"/>
                    <a:pt x="519609" y="971029"/>
                    <a:pt x="347207" y="918832"/>
                  </a:cubicBezTo>
                  <a:cubicBezTo>
                    <a:pt x="174900" y="866730"/>
                    <a:pt x="67839" y="747668"/>
                    <a:pt x="24690" y="572217"/>
                  </a:cubicBezTo>
                  <a:cubicBezTo>
                    <a:pt x="22023" y="561454"/>
                    <a:pt x="18689" y="550881"/>
                    <a:pt x="15642" y="540308"/>
                  </a:cubicBezTo>
                  <a:cubicBezTo>
                    <a:pt x="-16839" y="511067"/>
                    <a:pt x="10974" y="480206"/>
                    <a:pt x="13260" y="450011"/>
                  </a:cubicBezTo>
                  <a:cubicBezTo>
                    <a:pt x="29072" y="202171"/>
                    <a:pt x="196045" y="62153"/>
                    <a:pt x="351684" y="18815"/>
                  </a:cubicBezTo>
                  <a:cubicBezTo>
                    <a:pt x="578950" y="-44431"/>
                    <a:pt x="800025" y="55200"/>
                    <a:pt x="907753" y="266179"/>
                  </a:cubicBezTo>
                  <a:cubicBezTo>
                    <a:pt x="912039" y="274561"/>
                    <a:pt x="916706" y="282657"/>
                    <a:pt x="921183" y="290944"/>
                  </a:cubicBezTo>
                  <a:cubicBezTo>
                    <a:pt x="944615" y="318281"/>
                    <a:pt x="962617" y="347046"/>
                    <a:pt x="947091" y="385146"/>
                  </a:cubicBezTo>
                  <a:close/>
                </a:path>
              </a:pathLst>
            </a:custGeom>
            <a:solidFill>
              <a:srgbClr val="020303"/>
            </a:solidFill>
            <a:ln w="9525" cap="flat">
              <a:noFill/>
              <a:prstDash val="solid"/>
              <a:miter/>
            </a:ln>
          </p:spPr>
          <p:txBody>
            <a:bodyPr rtlCol="0" anchor="ctr"/>
            <a:lstStyle/>
            <a:p>
              <a:endParaRPr lang="en-US"/>
            </a:p>
          </p:txBody>
        </p:sp>
        <p:sp>
          <p:nvSpPr>
            <p:cNvPr id="17" name="Freeform: Shape 329">
              <a:extLst>
                <a:ext uri="{FF2B5EF4-FFF2-40B4-BE49-F238E27FC236}">
                  <a16:creationId xmlns:a16="http://schemas.microsoft.com/office/drawing/2014/main" id="{888D4754-7FB3-4865-908C-4189482FC419}"/>
                </a:ext>
              </a:extLst>
            </p:cNvPr>
            <p:cNvSpPr/>
            <p:nvPr/>
          </p:nvSpPr>
          <p:spPr>
            <a:xfrm>
              <a:off x="4085038" y="1897090"/>
              <a:ext cx="4673100" cy="3301020"/>
            </a:xfrm>
            <a:custGeom>
              <a:avLst/>
              <a:gdLst>
                <a:gd name="connsiteX0" fmla="*/ 4596904 w 4673100"/>
                <a:gd name="connsiteY0" fmla="*/ 18197 h 3301020"/>
                <a:gd name="connsiteX1" fmla="*/ 4567472 w 4673100"/>
                <a:gd name="connsiteY1" fmla="*/ 1623 h 3301020"/>
                <a:gd name="connsiteX2" fmla="*/ 4376019 w 4673100"/>
                <a:gd name="connsiteY2" fmla="*/ 33056 h 3301020"/>
                <a:gd name="connsiteX3" fmla="*/ 4092365 w 4673100"/>
                <a:gd name="connsiteY3" fmla="*/ 82586 h 3301020"/>
                <a:gd name="connsiteX4" fmla="*/ 4285818 w 4673100"/>
                <a:gd name="connsiteY4" fmla="*/ 220317 h 3301020"/>
                <a:gd name="connsiteX5" fmla="*/ 4292485 w 4673100"/>
                <a:gd name="connsiteY5" fmla="*/ 263085 h 3301020"/>
                <a:gd name="connsiteX6" fmla="*/ 4040549 w 4673100"/>
                <a:gd name="connsiteY6" fmla="*/ 599984 h 3301020"/>
                <a:gd name="connsiteX7" fmla="*/ 4037119 w 4673100"/>
                <a:gd name="connsiteY7" fmla="*/ 599984 h 3301020"/>
                <a:gd name="connsiteX8" fmla="*/ 3480669 w 4673100"/>
                <a:gd name="connsiteY8" fmla="*/ 1344934 h 3301020"/>
                <a:gd name="connsiteX9" fmla="*/ 3452476 w 4673100"/>
                <a:gd name="connsiteY9" fmla="*/ 1302357 h 3301020"/>
                <a:gd name="connsiteX10" fmla="*/ 2689237 w 4673100"/>
                <a:gd name="connsiteY10" fmla="*/ 539024 h 3301020"/>
                <a:gd name="connsiteX11" fmla="*/ 2539599 w 4673100"/>
                <a:gd name="connsiteY11" fmla="*/ 553216 h 3301020"/>
                <a:gd name="connsiteX12" fmla="*/ 2006295 w 4673100"/>
                <a:gd name="connsiteY12" fmla="*/ 1353412 h 3301020"/>
                <a:gd name="connsiteX13" fmla="*/ 1941524 w 4673100"/>
                <a:gd name="connsiteY13" fmla="*/ 1402941 h 3301020"/>
                <a:gd name="connsiteX14" fmla="*/ 1148854 w 4673100"/>
                <a:gd name="connsiteY14" fmla="*/ 1666879 h 3301020"/>
                <a:gd name="connsiteX15" fmla="*/ 1073797 w 4673100"/>
                <a:gd name="connsiteY15" fmla="*/ 1732221 h 3301020"/>
                <a:gd name="connsiteX16" fmla="*/ 816527 w 4673100"/>
                <a:gd name="connsiteY16" fmla="*/ 2247714 h 3301020"/>
                <a:gd name="connsiteX17" fmla="*/ 769949 w 4673100"/>
                <a:gd name="connsiteY17" fmla="*/ 2318484 h 3301020"/>
                <a:gd name="connsiteX18" fmla="*/ 333704 w 4673100"/>
                <a:gd name="connsiteY18" fmla="*/ 2814451 h 3301020"/>
                <a:gd name="connsiteX19" fmla="*/ 23666 w 4673100"/>
                <a:gd name="connsiteY19" fmla="*/ 3168305 h 3301020"/>
                <a:gd name="connsiteX20" fmla="*/ 64909 w 4673100"/>
                <a:gd name="connsiteY20" fmla="*/ 3299750 h 3301020"/>
                <a:gd name="connsiteX21" fmla="*/ 146348 w 4673100"/>
                <a:gd name="connsiteY21" fmla="*/ 3262031 h 3301020"/>
                <a:gd name="connsiteX22" fmla="*/ 745470 w 4673100"/>
                <a:gd name="connsiteY22" fmla="*/ 2580231 h 3301020"/>
                <a:gd name="connsiteX23" fmla="*/ 991691 w 4673100"/>
                <a:gd name="connsiteY23" fmla="*/ 2246475 h 3301020"/>
                <a:gd name="connsiteX24" fmla="*/ 1183620 w 4673100"/>
                <a:gd name="connsiteY24" fmla="*/ 1856617 h 3301020"/>
                <a:gd name="connsiteX25" fmla="*/ 1258106 w 4673100"/>
                <a:gd name="connsiteY25" fmla="*/ 1792228 h 3301020"/>
                <a:gd name="connsiteX26" fmla="*/ 2029250 w 4673100"/>
                <a:gd name="connsiteY26" fmla="*/ 1536863 h 3301020"/>
                <a:gd name="connsiteX27" fmla="*/ 2113165 w 4673100"/>
                <a:gd name="connsiteY27" fmla="*/ 1472760 h 3301020"/>
                <a:gd name="connsiteX28" fmla="*/ 2385961 w 4673100"/>
                <a:gd name="connsiteY28" fmla="*/ 1062232 h 3301020"/>
                <a:gd name="connsiteX29" fmla="*/ 2629325 w 4673100"/>
                <a:gd name="connsiteY29" fmla="*/ 697425 h 3301020"/>
                <a:gd name="connsiteX30" fmla="*/ 2850114 w 4673100"/>
                <a:gd name="connsiteY30" fmla="*/ 918881 h 3301020"/>
                <a:gd name="connsiteX31" fmla="*/ 3418567 w 4673100"/>
                <a:gd name="connsiteY31" fmla="*/ 1486952 h 3301020"/>
                <a:gd name="connsiteX32" fmla="*/ 3576110 w 4673100"/>
                <a:gd name="connsiteY32" fmla="*/ 1475141 h 3301020"/>
                <a:gd name="connsiteX33" fmla="*/ 3587349 w 4673100"/>
                <a:gd name="connsiteY33" fmla="*/ 1459806 h 3301020"/>
                <a:gd name="connsiteX34" fmla="*/ 4137227 w 4673100"/>
                <a:gd name="connsiteY34" fmla="*/ 728000 h 3301020"/>
                <a:gd name="connsiteX35" fmla="*/ 4141133 w 4673100"/>
                <a:gd name="connsiteY35" fmla="*/ 727714 h 3301020"/>
                <a:gd name="connsiteX36" fmla="*/ 4416596 w 4673100"/>
                <a:gd name="connsiteY36" fmla="*/ 352905 h 3301020"/>
                <a:gd name="connsiteX37" fmla="*/ 4463554 w 4673100"/>
                <a:gd name="connsiteY37" fmla="*/ 345762 h 3301020"/>
                <a:gd name="connsiteX38" fmla="*/ 4669484 w 4673100"/>
                <a:gd name="connsiteY38" fmla="*/ 492351 h 3301020"/>
                <a:gd name="connsiteX39" fmla="*/ 4673009 w 4673100"/>
                <a:gd name="connsiteY39" fmla="*/ 475302 h 3301020"/>
                <a:gd name="connsiteX40" fmla="*/ 4596904 w 4673100"/>
                <a:gd name="connsiteY40" fmla="*/ 18197 h 330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73100" h="3301020">
                  <a:moveTo>
                    <a:pt x="4596904" y="18197"/>
                  </a:moveTo>
                  <a:cubicBezTo>
                    <a:pt x="4593571" y="-1996"/>
                    <a:pt x="4584617" y="-1520"/>
                    <a:pt x="4567472" y="1623"/>
                  </a:cubicBezTo>
                  <a:cubicBezTo>
                    <a:pt x="4503845" y="13339"/>
                    <a:pt x="4439742" y="22197"/>
                    <a:pt x="4376019" y="33056"/>
                  </a:cubicBezTo>
                  <a:cubicBezTo>
                    <a:pt x="4284198" y="48677"/>
                    <a:pt x="4192568" y="65060"/>
                    <a:pt x="4092365" y="82586"/>
                  </a:cubicBezTo>
                  <a:cubicBezTo>
                    <a:pt x="4162373" y="132783"/>
                    <a:pt x="4223143" y="177931"/>
                    <a:pt x="4285818" y="220317"/>
                  </a:cubicBezTo>
                  <a:cubicBezTo>
                    <a:pt x="4306963" y="234605"/>
                    <a:pt x="4306963" y="244606"/>
                    <a:pt x="4292485" y="263085"/>
                  </a:cubicBezTo>
                  <a:cubicBezTo>
                    <a:pt x="4252385" y="314520"/>
                    <a:pt x="4109129" y="508258"/>
                    <a:pt x="4040549" y="599984"/>
                  </a:cubicBezTo>
                  <a:cubicBezTo>
                    <a:pt x="4039406" y="599984"/>
                    <a:pt x="4038263" y="599984"/>
                    <a:pt x="4037119" y="599984"/>
                  </a:cubicBezTo>
                  <a:cubicBezTo>
                    <a:pt x="3854525" y="844491"/>
                    <a:pt x="3671931" y="1088902"/>
                    <a:pt x="3480669" y="1344934"/>
                  </a:cubicBezTo>
                  <a:cubicBezTo>
                    <a:pt x="3470192" y="1328837"/>
                    <a:pt x="3463524" y="1313502"/>
                    <a:pt x="3452476" y="1302357"/>
                  </a:cubicBezTo>
                  <a:cubicBezTo>
                    <a:pt x="3198348" y="1047564"/>
                    <a:pt x="2943840" y="793246"/>
                    <a:pt x="2689237" y="539024"/>
                  </a:cubicBezTo>
                  <a:cubicBezTo>
                    <a:pt x="2630087" y="479969"/>
                    <a:pt x="2585510" y="484446"/>
                    <a:pt x="2539599" y="553216"/>
                  </a:cubicBezTo>
                  <a:cubicBezTo>
                    <a:pt x="2361577" y="819821"/>
                    <a:pt x="2183459" y="1086235"/>
                    <a:pt x="2006295" y="1353412"/>
                  </a:cubicBezTo>
                  <a:cubicBezTo>
                    <a:pt x="1989721" y="1378462"/>
                    <a:pt x="1970290" y="1393416"/>
                    <a:pt x="1941524" y="1402941"/>
                  </a:cubicBezTo>
                  <a:cubicBezTo>
                    <a:pt x="1677111" y="1490286"/>
                    <a:pt x="1413363" y="1579821"/>
                    <a:pt x="1148854" y="1666879"/>
                  </a:cubicBezTo>
                  <a:cubicBezTo>
                    <a:pt x="1112659" y="1678786"/>
                    <a:pt x="1090275" y="1698788"/>
                    <a:pt x="1073797" y="1732221"/>
                  </a:cubicBezTo>
                  <a:cubicBezTo>
                    <a:pt x="988834" y="1904433"/>
                    <a:pt x="902156" y="2075787"/>
                    <a:pt x="816527" y="2247714"/>
                  </a:cubicBezTo>
                  <a:cubicBezTo>
                    <a:pt x="803763" y="2273336"/>
                    <a:pt x="788809" y="2297053"/>
                    <a:pt x="769949" y="2318484"/>
                  </a:cubicBezTo>
                  <a:cubicBezTo>
                    <a:pt x="624407" y="2483743"/>
                    <a:pt x="479056" y="2649097"/>
                    <a:pt x="333704" y="2814451"/>
                  </a:cubicBezTo>
                  <a:cubicBezTo>
                    <a:pt x="230168" y="2932275"/>
                    <a:pt x="125678" y="3049242"/>
                    <a:pt x="23666" y="3168305"/>
                  </a:cubicBezTo>
                  <a:cubicBezTo>
                    <a:pt x="-21483" y="3220978"/>
                    <a:pt x="1091" y="3288130"/>
                    <a:pt x="64909" y="3299750"/>
                  </a:cubicBezTo>
                  <a:cubicBezTo>
                    <a:pt x="100342" y="3306227"/>
                    <a:pt x="124440" y="3287082"/>
                    <a:pt x="146348" y="3262031"/>
                  </a:cubicBezTo>
                  <a:cubicBezTo>
                    <a:pt x="345992" y="3034669"/>
                    <a:pt x="546683" y="2808260"/>
                    <a:pt x="745470" y="2580231"/>
                  </a:cubicBezTo>
                  <a:cubicBezTo>
                    <a:pt x="836434" y="2475933"/>
                    <a:pt x="934732" y="2378111"/>
                    <a:pt x="991691" y="2246475"/>
                  </a:cubicBezTo>
                  <a:cubicBezTo>
                    <a:pt x="1049127" y="2113697"/>
                    <a:pt x="1120565" y="1987110"/>
                    <a:pt x="1183620" y="1856617"/>
                  </a:cubicBezTo>
                  <a:cubicBezTo>
                    <a:pt x="1200003" y="1822613"/>
                    <a:pt x="1222387" y="1803944"/>
                    <a:pt x="1258106" y="1792228"/>
                  </a:cubicBezTo>
                  <a:cubicBezTo>
                    <a:pt x="1515471" y="1707932"/>
                    <a:pt x="1771979" y="1621254"/>
                    <a:pt x="2029250" y="1536863"/>
                  </a:cubicBezTo>
                  <a:cubicBezTo>
                    <a:pt x="2066207" y="1524766"/>
                    <a:pt x="2092115" y="1504859"/>
                    <a:pt x="2113165" y="1472760"/>
                  </a:cubicBezTo>
                  <a:cubicBezTo>
                    <a:pt x="2203272" y="1335409"/>
                    <a:pt x="2294807" y="1199011"/>
                    <a:pt x="2385961" y="1062232"/>
                  </a:cubicBezTo>
                  <a:cubicBezTo>
                    <a:pt x="2466447" y="941550"/>
                    <a:pt x="2546933" y="820869"/>
                    <a:pt x="2629325" y="697425"/>
                  </a:cubicBezTo>
                  <a:cubicBezTo>
                    <a:pt x="2704953" y="773339"/>
                    <a:pt x="2777438" y="846205"/>
                    <a:pt x="2850114" y="918881"/>
                  </a:cubicBezTo>
                  <a:cubicBezTo>
                    <a:pt x="3039566" y="1108333"/>
                    <a:pt x="3229019" y="1297690"/>
                    <a:pt x="3418567" y="1486952"/>
                  </a:cubicBezTo>
                  <a:cubicBezTo>
                    <a:pt x="3482003" y="1550293"/>
                    <a:pt x="3520865" y="1547340"/>
                    <a:pt x="3576110" y="1475141"/>
                  </a:cubicBezTo>
                  <a:cubicBezTo>
                    <a:pt x="3579919" y="1470093"/>
                    <a:pt x="3583539" y="1464854"/>
                    <a:pt x="3587349" y="1459806"/>
                  </a:cubicBezTo>
                  <a:cubicBezTo>
                    <a:pt x="3770610" y="1215870"/>
                    <a:pt x="3953966" y="971935"/>
                    <a:pt x="4137227" y="728000"/>
                  </a:cubicBezTo>
                  <a:cubicBezTo>
                    <a:pt x="4138561" y="727905"/>
                    <a:pt x="4139895" y="727905"/>
                    <a:pt x="4141133" y="727714"/>
                  </a:cubicBezTo>
                  <a:cubicBezTo>
                    <a:pt x="4186186" y="666754"/>
                    <a:pt x="4372971" y="414818"/>
                    <a:pt x="4416596" y="352905"/>
                  </a:cubicBezTo>
                  <a:cubicBezTo>
                    <a:pt x="4431836" y="331379"/>
                    <a:pt x="4441837" y="329569"/>
                    <a:pt x="4463554" y="345762"/>
                  </a:cubicBezTo>
                  <a:cubicBezTo>
                    <a:pt x="4530229" y="395577"/>
                    <a:pt x="4599000" y="442536"/>
                    <a:pt x="4669484" y="492351"/>
                  </a:cubicBezTo>
                  <a:cubicBezTo>
                    <a:pt x="4671390" y="483493"/>
                    <a:pt x="4673580" y="479207"/>
                    <a:pt x="4673009" y="475302"/>
                  </a:cubicBezTo>
                  <a:cubicBezTo>
                    <a:pt x="4647672" y="322997"/>
                    <a:pt x="4621955" y="170692"/>
                    <a:pt x="4596904" y="18197"/>
                  </a:cubicBezTo>
                  <a:close/>
                </a:path>
              </a:pathLst>
            </a:custGeom>
            <a:solidFill>
              <a:schemeClr val="accent6"/>
            </a:solidFill>
            <a:ln w="9525" cap="flat">
              <a:noFill/>
              <a:prstDash val="solid"/>
              <a:miter/>
            </a:ln>
          </p:spPr>
          <p:txBody>
            <a:bodyPr rtlCol="0" anchor="ctr"/>
            <a:lstStyle/>
            <a:p>
              <a:endParaRPr lang="en-US"/>
            </a:p>
          </p:txBody>
        </p:sp>
        <p:sp>
          <p:nvSpPr>
            <p:cNvPr id="18" name="Freeform: Shape 330">
              <a:extLst>
                <a:ext uri="{FF2B5EF4-FFF2-40B4-BE49-F238E27FC236}">
                  <a16:creationId xmlns:a16="http://schemas.microsoft.com/office/drawing/2014/main" id="{ADC763E0-51B2-4E5D-AE2B-8104D63952F5}"/>
                </a:ext>
              </a:extLst>
            </p:cNvPr>
            <p:cNvSpPr/>
            <p:nvPr/>
          </p:nvSpPr>
          <p:spPr>
            <a:xfrm>
              <a:off x="6313646" y="767143"/>
              <a:ext cx="2081176" cy="1837789"/>
            </a:xfrm>
            <a:custGeom>
              <a:avLst/>
              <a:gdLst>
                <a:gd name="connsiteX0" fmla="*/ 1925955 w 2081176"/>
                <a:gd name="connsiteY0" fmla="*/ 1573911 h 1837789"/>
                <a:gd name="connsiteX1" fmla="*/ 2053304 w 2081176"/>
                <a:gd name="connsiteY1" fmla="*/ 1666113 h 1837789"/>
                <a:gd name="connsiteX2" fmla="*/ 2059210 w 2081176"/>
                <a:gd name="connsiteY2" fmla="*/ 1743742 h 1837789"/>
                <a:gd name="connsiteX3" fmla="*/ 2025967 w 2081176"/>
                <a:gd name="connsiteY3" fmla="*/ 1789557 h 1837789"/>
                <a:gd name="connsiteX4" fmla="*/ 1934432 w 2081176"/>
                <a:gd name="connsiteY4" fmla="*/ 1823752 h 1837789"/>
                <a:gd name="connsiteX5" fmla="*/ 1808511 w 2081176"/>
                <a:gd name="connsiteY5" fmla="*/ 1729931 h 1837789"/>
                <a:gd name="connsiteX6" fmla="*/ 1808417 w 2081176"/>
                <a:gd name="connsiteY6" fmla="*/ 1716119 h 1837789"/>
                <a:gd name="connsiteX7" fmla="*/ 1781937 w 2081176"/>
                <a:gd name="connsiteY7" fmla="*/ 1599057 h 1837789"/>
                <a:gd name="connsiteX8" fmla="*/ 1051274 w 2081176"/>
                <a:gd name="connsiteY8" fmla="*/ 971550 h 1837789"/>
                <a:gd name="connsiteX9" fmla="*/ 391382 w 2081176"/>
                <a:gd name="connsiteY9" fmla="*/ 399955 h 1837789"/>
                <a:gd name="connsiteX10" fmla="*/ 42863 w 2081176"/>
                <a:gd name="connsiteY10" fmla="*/ 99536 h 1837789"/>
                <a:gd name="connsiteX11" fmla="*/ 25908 w 2081176"/>
                <a:gd name="connsiteY11" fmla="*/ 94297 h 1837789"/>
                <a:gd name="connsiteX12" fmla="*/ 0 w 2081176"/>
                <a:gd name="connsiteY12" fmla="*/ 0 h 1837789"/>
                <a:gd name="connsiteX13" fmla="*/ 239649 w 2081176"/>
                <a:gd name="connsiteY13" fmla="*/ 201073 h 1837789"/>
                <a:gd name="connsiteX14" fmla="*/ 764191 w 2081176"/>
                <a:gd name="connsiteY14" fmla="*/ 654463 h 1837789"/>
                <a:gd name="connsiteX15" fmla="*/ 1221200 w 2081176"/>
                <a:gd name="connsiteY15" fmla="*/ 1047940 h 1837789"/>
                <a:gd name="connsiteX16" fmla="*/ 1746599 w 2081176"/>
                <a:gd name="connsiteY16" fmla="*/ 1500187 h 1837789"/>
                <a:gd name="connsiteX17" fmla="*/ 1842993 w 2081176"/>
                <a:gd name="connsiteY17" fmla="*/ 1584770 h 1837789"/>
                <a:gd name="connsiteX18" fmla="*/ 1901380 w 2081176"/>
                <a:gd name="connsiteY18" fmla="*/ 1582960 h 1837789"/>
                <a:gd name="connsiteX19" fmla="*/ 1925955 w 2081176"/>
                <a:gd name="connsiteY19" fmla="*/ 1573911 h 183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81176" h="1837789">
                  <a:moveTo>
                    <a:pt x="1925955" y="1573911"/>
                  </a:moveTo>
                  <a:cubicBezTo>
                    <a:pt x="1963579" y="1611249"/>
                    <a:pt x="2006251" y="1641729"/>
                    <a:pt x="2053304" y="1666113"/>
                  </a:cubicBezTo>
                  <a:cubicBezTo>
                    <a:pt x="2089118" y="1689449"/>
                    <a:pt x="2089690" y="1714310"/>
                    <a:pt x="2059210" y="1743742"/>
                  </a:cubicBezTo>
                  <a:cubicBezTo>
                    <a:pt x="2045780" y="1756696"/>
                    <a:pt x="2035397" y="1773269"/>
                    <a:pt x="2025967" y="1789557"/>
                  </a:cubicBezTo>
                  <a:cubicBezTo>
                    <a:pt x="2004631" y="1826895"/>
                    <a:pt x="1981390" y="1856327"/>
                    <a:pt x="1934432" y="1823752"/>
                  </a:cubicBezTo>
                  <a:cubicBezTo>
                    <a:pt x="1900809" y="1781270"/>
                    <a:pt x="1855851" y="1753933"/>
                    <a:pt x="1808511" y="1729931"/>
                  </a:cubicBezTo>
                  <a:cubicBezTo>
                    <a:pt x="1808417" y="1725168"/>
                    <a:pt x="1806130" y="1718405"/>
                    <a:pt x="1808417" y="1716119"/>
                  </a:cubicBezTo>
                  <a:cubicBezTo>
                    <a:pt x="1861756" y="1662779"/>
                    <a:pt x="1820608" y="1632204"/>
                    <a:pt x="1781937" y="1599057"/>
                  </a:cubicBezTo>
                  <a:cubicBezTo>
                    <a:pt x="1538097" y="1390269"/>
                    <a:pt x="1294352" y="1181291"/>
                    <a:pt x="1051274" y="971550"/>
                  </a:cubicBezTo>
                  <a:cubicBezTo>
                    <a:pt x="830866" y="781526"/>
                    <a:pt x="611410" y="590455"/>
                    <a:pt x="391382" y="399955"/>
                  </a:cubicBezTo>
                  <a:cubicBezTo>
                    <a:pt x="275368" y="299561"/>
                    <a:pt x="159163" y="199453"/>
                    <a:pt x="42863" y="99536"/>
                  </a:cubicBezTo>
                  <a:cubicBezTo>
                    <a:pt x="38767" y="96012"/>
                    <a:pt x="31623" y="96012"/>
                    <a:pt x="25908" y="94297"/>
                  </a:cubicBezTo>
                  <a:cubicBezTo>
                    <a:pt x="17240" y="62865"/>
                    <a:pt x="8668" y="31432"/>
                    <a:pt x="0" y="0"/>
                  </a:cubicBezTo>
                  <a:cubicBezTo>
                    <a:pt x="84963" y="60960"/>
                    <a:pt x="160401" y="133445"/>
                    <a:pt x="239649" y="201073"/>
                  </a:cubicBezTo>
                  <a:cubicBezTo>
                    <a:pt x="415385" y="351092"/>
                    <a:pt x="589311" y="503396"/>
                    <a:pt x="764191" y="654463"/>
                  </a:cubicBezTo>
                  <a:cubicBezTo>
                    <a:pt x="916305" y="785813"/>
                    <a:pt x="1068896" y="916781"/>
                    <a:pt x="1221200" y="1047940"/>
                  </a:cubicBezTo>
                  <a:cubicBezTo>
                    <a:pt x="1396365" y="1198721"/>
                    <a:pt x="1571530" y="1349407"/>
                    <a:pt x="1746599" y="1500187"/>
                  </a:cubicBezTo>
                  <a:cubicBezTo>
                    <a:pt x="1778984" y="1528096"/>
                    <a:pt x="1812512" y="1554861"/>
                    <a:pt x="1842993" y="1584770"/>
                  </a:cubicBezTo>
                  <a:cubicBezTo>
                    <a:pt x="1865185" y="1606582"/>
                    <a:pt x="1882712" y="1616297"/>
                    <a:pt x="1901380" y="1582960"/>
                  </a:cubicBezTo>
                  <a:cubicBezTo>
                    <a:pt x="1906715" y="1573340"/>
                    <a:pt x="1915763" y="1571625"/>
                    <a:pt x="1925955" y="1573911"/>
                  </a:cubicBezTo>
                  <a:close/>
                </a:path>
              </a:pathLst>
            </a:custGeom>
            <a:solidFill>
              <a:schemeClr val="accent1"/>
            </a:solidFill>
            <a:ln w="9525" cap="flat">
              <a:noFill/>
              <a:prstDash val="solid"/>
              <a:miter/>
            </a:ln>
          </p:spPr>
          <p:txBody>
            <a:bodyPr rtlCol="0" anchor="ctr"/>
            <a:lstStyle/>
            <a:p>
              <a:endParaRPr lang="en-US"/>
            </a:p>
          </p:txBody>
        </p:sp>
        <p:sp>
          <p:nvSpPr>
            <p:cNvPr id="19" name="Freeform: Shape 331">
              <a:extLst>
                <a:ext uri="{FF2B5EF4-FFF2-40B4-BE49-F238E27FC236}">
                  <a16:creationId xmlns:a16="http://schemas.microsoft.com/office/drawing/2014/main" id="{10222B7D-9854-45ED-85FD-7E29F0E6F575}"/>
                </a:ext>
              </a:extLst>
            </p:cNvPr>
            <p:cNvSpPr/>
            <p:nvPr/>
          </p:nvSpPr>
          <p:spPr>
            <a:xfrm>
              <a:off x="2555615" y="2122932"/>
              <a:ext cx="408063" cy="549211"/>
            </a:xfrm>
            <a:custGeom>
              <a:avLst/>
              <a:gdLst>
                <a:gd name="connsiteX0" fmla="*/ 406469 w 408063"/>
                <a:gd name="connsiteY0" fmla="*/ 112014 h 549211"/>
                <a:gd name="connsiteX1" fmla="*/ 273309 w 408063"/>
                <a:gd name="connsiteY1" fmla="*/ 238982 h 549211"/>
                <a:gd name="connsiteX2" fmla="*/ 273214 w 408063"/>
                <a:gd name="connsiteY2" fmla="*/ 354521 h 549211"/>
                <a:gd name="connsiteX3" fmla="*/ 241496 w 408063"/>
                <a:gd name="connsiteY3" fmla="*/ 325279 h 549211"/>
                <a:gd name="connsiteX4" fmla="*/ 198728 w 408063"/>
                <a:gd name="connsiteY4" fmla="*/ 303657 h 549211"/>
                <a:gd name="connsiteX5" fmla="*/ 169582 w 408063"/>
                <a:gd name="connsiteY5" fmla="*/ 348996 h 549211"/>
                <a:gd name="connsiteX6" fmla="*/ 184250 w 408063"/>
                <a:gd name="connsiteY6" fmla="*/ 412718 h 549211"/>
                <a:gd name="connsiteX7" fmla="*/ 122147 w 408063"/>
                <a:gd name="connsiteY7" fmla="*/ 549211 h 549211"/>
                <a:gd name="connsiteX8" fmla="*/ 3180 w 408063"/>
                <a:gd name="connsiteY8" fmla="*/ 258223 h 549211"/>
                <a:gd name="connsiteX9" fmla="*/ 156914 w 408063"/>
                <a:gd name="connsiteY9" fmla="*/ 54578 h 549211"/>
                <a:gd name="connsiteX10" fmla="*/ 275500 w 408063"/>
                <a:gd name="connsiteY10" fmla="*/ 54292 h 549211"/>
                <a:gd name="connsiteX11" fmla="*/ 363225 w 408063"/>
                <a:gd name="connsiteY11" fmla="*/ 0 h 549211"/>
                <a:gd name="connsiteX12" fmla="*/ 406469 w 408063"/>
                <a:gd name="connsiteY12" fmla="*/ 112014 h 54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8063" h="549211">
                  <a:moveTo>
                    <a:pt x="406469" y="112014"/>
                  </a:moveTo>
                  <a:cubicBezTo>
                    <a:pt x="320934" y="109442"/>
                    <a:pt x="274928" y="152971"/>
                    <a:pt x="273309" y="238982"/>
                  </a:cubicBezTo>
                  <a:cubicBezTo>
                    <a:pt x="272547" y="276796"/>
                    <a:pt x="273214" y="314611"/>
                    <a:pt x="273214" y="354521"/>
                  </a:cubicBezTo>
                  <a:cubicBezTo>
                    <a:pt x="253973" y="353949"/>
                    <a:pt x="251497" y="335089"/>
                    <a:pt x="241496" y="325279"/>
                  </a:cubicBezTo>
                  <a:cubicBezTo>
                    <a:pt x="229399" y="313277"/>
                    <a:pt x="219017" y="295084"/>
                    <a:pt x="198728" y="303657"/>
                  </a:cubicBezTo>
                  <a:cubicBezTo>
                    <a:pt x="180250" y="311467"/>
                    <a:pt x="171677" y="329089"/>
                    <a:pt x="169582" y="348996"/>
                  </a:cubicBezTo>
                  <a:cubicBezTo>
                    <a:pt x="167201" y="371856"/>
                    <a:pt x="179869" y="391382"/>
                    <a:pt x="184250" y="412718"/>
                  </a:cubicBezTo>
                  <a:cubicBezTo>
                    <a:pt x="199871" y="488061"/>
                    <a:pt x="183774" y="532543"/>
                    <a:pt x="122147" y="549211"/>
                  </a:cubicBezTo>
                  <a:cubicBezTo>
                    <a:pt x="91763" y="448532"/>
                    <a:pt x="20897" y="365188"/>
                    <a:pt x="3180" y="258223"/>
                  </a:cubicBezTo>
                  <a:cubicBezTo>
                    <a:pt x="-14917" y="148780"/>
                    <a:pt x="45281" y="62960"/>
                    <a:pt x="156914" y="54578"/>
                  </a:cubicBezTo>
                  <a:cubicBezTo>
                    <a:pt x="196252" y="51625"/>
                    <a:pt x="235971" y="53721"/>
                    <a:pt x="275500" y="54292"/>
                  </a:cubicBezTo>
                  <a:cubicBezTo>
                    <a:pt x="315981" y="54864"/>
                    <a:pt x="351414" y="47911"/>
                    <a:pt x="363225" y="0"/>
                  </a:cubicBezTo>
                  <a:cubicBezTo>
                    <a:pt x="395229" y="32480"/>
                    <a:pt x="413803" y="67342"/>
                    <a:pt x="406469" y="112014"/>
                  </a:cubicBezTo>
                  <a:close/>
                </a:path>
              </a:pathLst>
            </a:custGeom>
            <a:solidFill>
              <a:srgbClr val="020202"/>
            </a:solidFill>
            <a:ln w="9525" cap="flat">
              <a:noFill/>
              <a:prstDash val="solid"/>
              <a:miter/>
            </a:ln>
          </p:spPr>
          <p:txBody>
            <a:bodyPr rtlCol="0" anchor="ctr"/>
            <a:lstStyle/>
            <a:p>
              <a:endParaRPr lang="en-US"/>
            </a:p>
          </p:txBody>
        </p:sp>
        <p:sp>
          <p:nvSpPr>
            <p:cNvPr id="20" name="Freeform: Shape 332">
              <a:extLst>
                <a:ext uri="{FF2B5EF4-FFF2-40B4-BE49-F238E27FC236}">
                  <a16:creationId xmlns:a16="http://schemas.microsoft.com/office/drawing/2014/main" id="{F363242E-DC4E-4B46-A87F-9655FEFC4D50}"/>
                </a:ext>
              </a:extLst>
            </p:cNvPr>
            <p:cNvSpPr/>
            <p:nvPr/>
          </p:nvSpPr>
          <p:spPr>
            <a:xfrm>
              <a:off x="3949702" y="926306"/>
              <a:ext cx="1458211" cy="1886616"/>
            </a:xfrm>
            <a:custGeom>
              <a:avLst/>
              <a:gdLst>
                <a:gd name="connsiteX0" fmla="*/ 1455830 w 1458211"/>
                <a:gd name="connsiteY0" fmla="*/ 0 h 1886616"/>
                <a:gd name="connsiteX1" fmla="*/ 1458211 w 1458211"/>
                <a:gd name="connsiteY1" fmla="*/ 90297 h 1886616"/>
                <a:gd name="connsiteX2" fmla="*/ 1246089 w 1458211"/>
                <a:gd name="connsiteY2" fmla="*/ 357473 h 1886616"/>
                <a:gd name="connsiteX3" fmla="*/ 427892 w 1458211"/>
                <a:gd name="connsiteY3" fmla="*/ 1410557 h 1886616"/>
                <a:gd name="connsiteX4" fmla="*/ 37748 w 1458211"/>
                <a:gd name="connsiteY4" fmla="*/ 1886617 h 1886616"/>
                <a:gd name="connsiteX5" fmla="*/ 29 w 1458211"/>
                <a:gd name="connsiteY5" fmla="*/ 1849088 h 1886616"/>
                <a:gd name="connsiteX6" fmla="*/ 475041 w 1458211"/>
                <a:gd name="connsiteY6" fmla="*/ 1265301 h 1886616"/>
                <a:gd name="connsiteX7" fmla="*/ 1362199 w 1458211"/>
                <a:gd name="connsiteY7" fmla="*/ 124492 h 1886616"/>
                <a:gd name="connsiteX8" fmla="*/ 1455830 w 1458211"/>
                <a:gd name="connsiteY8" fmla="*/ 0 h 188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211" h="1886616">
                  <a:moveTo>
                    <a:pt x="1455830" y="0"/>
                  </a:moveTo>
                  <a:cubicBezTo>
                    <a:pt x="1456592" y="30099"/>
                    <a:pt x="1457354" y="60198"/>
                    <a:pt x="1458211" y="90297"/>
                  </a:cubicBezTo>
                  <a:cubicBezTo>
                    <a:pt x="1381440" y="174593"/>
                    <a:pt x="1316003" y="267843"/>
                    <a:pt x="1246089" y="357473"/>
                  </a:cubicBezTo>
                  <a:cubicBezTo>
                    <a:pt x="972817" y="708088"/>
                    <a:pt x="700688" y="1059561"/>
                    <a:pt x="427892" y="1410557"/>
                  </a:cubicBezTo>
                  <a:cubicBezTo>
                    <a:pt x="382362" y="1469136"/>
                    <a:pt x="84040" y="1828705"/>
                    <a:pt x="37748" y="1886617"/>
                  </a:cubicBezTo>
                  <a:cubicBezTo>
                    <a:pt x="17460" y="1881854"/>
                    <a:pt x="-828" y="1875187"/>
                    <a:pt x="29" y="1849088"/>
                  </a:cubicBezTo>
                  <a:cubicBezTo>
                    <a:pt x="80706" y="1760030"/>
                    <a:pt x="401222" y="1359789"/>
                    <a:pt x="475041" y="1265301"/>
                  </a:cubicBezTo>
                  <a:cubicBezTo>
                    <a:pt x="771459" y="885634"/>
                    <a:pt x="1066639" y="504920"/>
                    <a:pt x="1362199" y="124492"/>
                  </a:cubicBezTo>
                  <a:cubicBezTo>
                    <a:pt x="1394108" y="83534"/>
                    <a:pt x="1424683" y="41529"/>
                    <a:pt x="1455830" y="0"/>
                  </a:cubicBezTo>
                  <a:close/>
                </a:path>
              </a:pathLst>
            </a:custGeom>
            <a:solidFill>
              <a:schemeClr val="accent1"/>
            </a:solidFill>
            <a:ln w="9525" cap="flat">
              <a:noFill/>
              <a:prstDash val="solid"/>
              <a:miter/>
            </a:ln>
          </p:spPr>
          <p:txBody>
            <a:bodyPr rtlCol="0" anchor="ctr"/>
            <a:lstStyle/>
            <a:p>
              <a:endParaRPr lang="en-US"/>
            </a:p>
          </p:txBody>
        </p:sp>
        <p:sp>
          <p:nvSpPr>
            <p:cNvPr id="21" name="Freeform: Shape 333">
              <a:extLst>
                <a:ext uri="{FF2B5EF4-FFF2-40B4-BE49-F238E27FC236}">
                  <a16:creationId xmlns:a16="http://schemas.microsoft.com/office/drawing/2014/main" id="{1A478BDF-04A1-4758-9793-44F2FF803E42}"/>
                </a:ext>
              </a:extLst>
            </p:cNvPr>
            <p:cNvSpPr/>
            <p:nvPr/>
          </p:nvSpPr>
          <p:spPr>
            <a:xfrm>
              <a:off x="3849719" y="2754178"/>
              <a:ext cx="181248" cy="286392"/>
            </a:xfrm>
            <a:custGeom>
              <a:avLst/>
              <a:gdLst>
                <a:gd name="connsiteX0" fmla="*/ 36957 w 181248"/>
                <a:gd name="connsiteY0" fmla="*/ 286392 h 286392"/>
                <a:gd name="connsiteX1" fmla="*/ 24955 w 181248"/>
                <a:gd name="connsiteY1" fmla="*/ 156948 h 286392"/>
                <a:gd name="connsiteX2" fmla="*/ 0 w 181248"/>
                <a:gd name="connsiteY2" fmla="*/ 107894 h 286392"/>
                <a:gd name="connsiteX3" fmla="*/ 91345 w 181248"/>
                <a:gd name="connsiteY3" fmla="*/ 12072 h 286392"/>
                <a:gd name="connsiteX4" fmla="*/ 180499 w 181248"/>
                <a:gd name="connsiteY4" fmla="*/ 23883 h 286392"/>
                <a:gd name="connsiteX5" fmla="*/ 69342 w 181248"/>
                <a:gd name="connsiteY5" fmla="*/ 252579 h 286392"/>
                <a:gd name="connsiteX6" fmla="*/ 36957 w 181248"/>
                <a:gd name="connsiteY6" fmla="*/ 286392 h 28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248" h="286392">
                  <a:moveTo>
                    <a:pt x="36957" y="286392"/>
                  </a:moveTo>
                  <a:cubicBezTo>
                    <a:pt x="24289" y="244006"/>
                    <a:pt x="30861" y="199906"/>
                    <a:pt x="24955" y="156948"/>
                  </a:cubicBezTo>
                  <a:cubicBezTo>
                    <a:pt x="22384" y="138374"/>
                    <a:pt x="27527" y="114371"/>
                    <a:pt x="0" y="107894"/>
                  </a:cubicBezTo>
                  <a:cubicBezTo>
                    <a:pt x="28766" y="63698"/>
                    <a:pt x="36576" y="33789"/>
                    <a:pt x="91345" y="12072"/>
                  </a:cubicBezTo>
                  <a:cubicBezTo>
                    <a:pt x="110014" y="4643"/>
                    <a:pt x="181261" y="-16217"/>
                    <a:pt x="180499" y="23883"/>
                  </a:cubicBezTo>
                  <a:cubicBezTo>
                    <a:pt x="187928" y="121705"/>
                    <a:pt x="139351" y="192190"/>
                    <a:pt x="69342" y="252579"/>
                  </a:cubicBezTo>
                  <a:cubicBezTo>
                    <a:pt x="57531" y="262770"/>
                    <a:pt x="47625" y="275058"/>
                    <a:pt x="36957" y="286392"/>
                  </a:cubicBezTo>
                  <a:close/>
                </a:path>
              </a:pathLst>
            </a:custGeom>
            <a:solidFill>
              <a:srgbClr val="F9B99B"/>
            </a:solidFill>
            <a:ln w="9525" cap="flat">
              <a:noFill/>
              <a:prstDash val="solid"/>
              <a:miter/>
            </a:ln>
          </p:spPr>
          <p:txBody>
            <a:bodyPr rtlCol="0" anchor="ctr"/>
            <a:lstStyle/>
            <a:p>
              <a:endParaRPr lang="en-US"/>
            </a:p>
          </p:txBody>
        </p:sp>
        <p:sp>
          <p:nvSpPr>
            <p:cNvPr id="22" name="Freeform: Shape 334">
              <a:extLst>
                <a:ext uri="{FF2B5EF4-FFF2-40B4-BE49-F238E27FC236}">
                  <a16:creationId xmlns:a16="http://schemas.microsoft.com/office/drawing/2014/main" id="{44C38BDC-A155-4AB7-8DCC-63A5F410C56A}"/>
                </a:ext>
              </a:extLst>
            </p:cNvPr>
            <p:cNvSpPr/>
            <p:nvPr/>
          </p:nvSpPr>
          <p:spPr>
            <a:xfrm>
              <a:off x="3968686" y="2447305"/>
              <a:ext cx="270134" cy="166926"/>
            </a:xfrm>
            <a:custGeom>
              <a:avLst/>
              <a:gdLst>
                <a:gd name="connsiteX0" fmla="*/ 232410 w 270134"/>
                <a:gd name="connsiteY0" fmla="*/ 26052 h 166926"/>
                <a:gd name="connsiteX1" fmla="*/ 270129 w 270134"/>
                <a:gd name="connsiteY1" fmla="*/ 63485 h 166926"/>
                <a:gd name="connsiteX2" fmla="*/ 250317 w 270134"/>
                <a:gd name="connsiteY2" fmla="*/ 90250 h 166926"/>
                <a:gd name="connsiteX3" fmla="*/ 70485 w 270134"/>
                <a:gd name="connsiteY3" fmla="*/ 166926 h 166926"/>
                <a:gd name="connsiteX4" fmla="*/ 0 w 270134"/>
                <a:gd name="connsiteY4" fmla="*/ 52150 h 166926"/>
                <a:gd name="connsiteX5" fmla="*/ 160306 w 270134"/>
                <a:gd name="connsiteY5" fmla="*/ 2620 h 166926"/>
                <a:gd name="connsiteX6" fmla="*/ 232410 w 270134"/>
                <a:gd name="connsiteY6" fmla="*/ 26052 h 16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134" h="166926">
                  <a:moveTo>
                    <a:pt x="232410" y="26052"/>
                  </a:moveTo>
                  <a:cubicBezTo>
                    <a:pt x="243650" y="39863"/>
                    <a:pt x="268891" y="39672"/>
                    <a:pt x="270129" y="63485"/>
                  </a:cubicBezTo>
                  <a:cubicBezTo>
                    <a:pt x="270415" y="77487"/>
                    <a:pt x="258699" y="82630"/>
                    <a:pt x="250317" y="90250"/>
                  </a:cubicBezTo>
                  <a:cubicBezTo>
                    <a:pt x="203644" y="110252"/>
                    <a:pt x="146113" y="134827"/>
                    <a:pt x="70485" y="166926"/>
                  </a:cubicBezTo>
                  <a:cubicBezTo>
                    <a:pt x="43815" y="130636"/>
                    <a:pt x="19812" y="92631"/>
                    <a:pt x="0" y="52150"/>
                  </a:cubicBezTo>
                  <a:cubicBezTo>
                    <a:pt x="53530" y="35862"/>
                    <a:pt x="107633" y="21289"/>
                    <a:pt x="160306" y="2620"/>
                  </a:cubicBezTo>
                  <a:cubicBezTo>
                    <a:pt x="192691" y="-8810"/>
                    <a:pt x="207835" y="20527"/>
                    <a:pt x="232410" y="26052"/>
                  </a:cubicBezTo>
                  <a:close/>
                </a:path>
              </a:pathLst>
            </a:custGeom>
            <a:solidFill>
              <a:srgbClr val="F9B99B"/>
            </a:solidFill>
            <a:ln w="9525" cap="flat">
              <a:noFill/>
              <a:prstDash val="solid"/>
              <a:miter/>
            </a:ln>
          </p:spPr>
          <p:txBody>
            <a:bodyPr rtlCol="0" anchor="ctr"/>
            <a:lstStyle/>
            <a:p>
              <a:endParaRPr lang="en-US"/>
            </a:p>
          </p:txBody>
        </p:sp>
        <p:sp>
          <p:nvSpPr>
            <p:cNvPr id="23" name="Freeform: Shape 335">
              <a:extLst>
                <a:ext uri="{FF2B5EF4-FFF2-40B4-BE49-F238E27FC236}">
                  <a16:creationId xmlns:a16="http://schemas.microsoft.com/office/drawing/2014/main" id="{C95AB493-87A2-4C53-B4B9-583ABB3C1350}"/>
                </a:ext>
              </a:extLst>
            </p:cNvPr>
            <p:cNvSpPr/>
            <p:nvPr/>
          </p:nvSpPr>
          <p:spPr>
            <a:xfrm>
              <a:off x="5674993" y="722849"/>
              <a:ext cx="399958" cy="406258"/>
            </a:xfrm>
            <a:custGeom>
              <a:avLst/>
              <a:gdLst>
                <a:gd name="connsiteX0" fmla="*/ 399957 w 399958"/>
                <a:gd name="connsiteY0" fmla="*/ 206505 h 406258"/>
                <a:gd name="connsiteX1" fmla="*/ 200884 w 399958"/>
                <a:gd name="connsiteY1" fmla="*/ 406244 h 406258"/>
                <a:gd name="connsiteX2" fmla="*/ 2 w 399958"/>
                <a:gd name="connsiteY2" fmla="*/ 202314 h 406258"/>
                <a:gd name="connsiteX3" fmla="*/ 202789 w 399958"/>
                <a:gd name="connsiteY3" fmla="*/ 3 h 406258"/>
                <a:gd name="connsiteX4" fmla="*/ 399957 w 399958"/>
                <a:gd name="connsiteY4" fmla="*/ 206505 h 406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958" h="406258">
                  <a:moveTo>
                    <a:pt x="399957" y="206505"/>
                  </a:moveTo>
                  <a:cubicBezTo>
                    <a:pt x="399480" y="317566"/>
                    <a:pt x="312422" y="404910"/>
                    <a:pt x="200884" y="406244"/>
                  </a:cubicBezTo>
                  <a:cubicBezTo>
                    <a:pt x="91252" y="407577"/>
                    <a:pt x="-474" y="314423"/>
                    <a:pt x="2" y="202314"/>
                  </a:cubicBezTo>
                  <a:cubicBezTo>
                    <a:pt x="478" y="89728"/>
                    <a:pt x="89823" y="574"/>
                    <a:pt x="202789" y="3"/>
                  </a:cubicBezTo>
                  <a:cubicBezTo>
                    <a:pt x="311374" y="-569"/>
                    <a:pt x="400433" y="92681"/>
                    <a:pt x="399957" y="206505"/>
                  </a:cubicBezTo>
                  <a:close/>
                </a:path>
              </a:pathLst>
            </a:custGeom>
            <a:solidFill>
              <a:schemeClr val="accent1"/>
            </a:solidFill>
            <a:ln w="9525" cap="flat">
              <a:noFill/>
              <a:prstDash val="solid"/>
              <a:miter/>
            </a:ln>
          </p:spPr>
          <p:txBody>
            <a:bodyPr rtlCol="0" anchor="ctr"/>
            <a:lstStyle/>
            <a:p>
              <a:endParaRPr lang="en-US"/>
            </a:p>
          </p:txBody>
        </p:sp>
        <p:sp>
          <p:nvSpPr>
            <p:cNvPr id="24" name="Freeform: Shape 336">
              <a:extLst>
                <a:ext uri="{FF2B5EF4-FFF2-40B4-BE49-F238E27FC236}">
                  <a16:creationId xmlns:a16="http://schemas.microsoft.com/office/drawing/2014/main" id="{C77E68E2-C6EE-4133-87A9-F147CEDCBAB6}"/>
                </a:ext>
              </a:extLst>
            </p:cNvPr>
            <p:cNvSpPr/>
            <p:nvPr/>
          </p:nvSpPr>
          <p:spPr>
            <a:xfrm>
              <a:off x="5838305" y="513492"/>
              <a:ext cx="73674" cy="74479"/>
            </a:xfrm>
            <a:custGeom>
              <a:avLst/>
              <a:gdLst>
                <a:gd name="connsiteX0" fmla="*/ 35286 w 73674"/>
                <a:gd name="connsiteY0" fmla="*/ 0 h 74479"/>
                <a:gd name="connsiteX1" fmla="*/ 73481 w 73674"/>
                <a:gd name="connsiteY1" fmla="*/ 34004 h 74479"/>
                <a:gd name="connsiteX2" fmla="*/ 38239 w 73674"/>
                <a:gd name="connsiteY2" fmla="*/ 74390 h 74479"/>
                <a:gd name="connsiteX3" fmla="*/ 234 w 73674"/>
                <a:gd name="connsiteY3" fmla="*/ 41148 h 74479"/>
                <a:gd name="connsiteX4" fmla="*/ 35286 w 73674"/>
                <a:gd name="connsiteY4" fmla="*/ 0 h 7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4" h="74479">
                  <a:moveTo>
                    <a:pt x="35286" y="0"/>
                  </a:moveTo>
                  <a:cubicBezTo>
                    <a:pt x="57194" y="1619"/>
                    <a:pt x="71767" y="12763"/>
                    <a:pt x="73481" y="34004"/>
                  </a:cubicBezTo>
                  <a:cubicBezTo>
                    <a:pt x="75481" y="57722"/>
                    <a:pt x="61861" y="72962"/>
                    <a:pt x="38239" y="74390"/>
                  </a:cubicBezTo>
                  <a:cubicBezTo>
                    <a:pt x="16522" y="75724"/>
                    <a:pt x="2234" y="61912"/>
                    <a:pt x="234" y="41148"/>
                  </a:cubicBezTo>
                  <a:cubicBezTo>
                    <a:pt x="-2052" y="17336"/>
                    <a:pt x="12616" y="4191"/>
                    <a:pt x="35286" y="0"/>
                  </a:cubicBezTo>
                  <a:close/>
                </a:path>
              </a:pathLst>
            </a:custGeom>
            <a:solidFill>
              <a:schemeClr val="accent1"/>
            </a:solidFill>
            <a:ln w="9525" cap="flat">
              <a:noFill/>
              <a:prstDash val="solid"/>
              <a:miter/>
            </a:ln>
          </p:spPr>
          <p:txBody>
            <a:bodyPr rtlCol="0" anchor="ctr"/>
            <a:lstStyle/>
            <a:p>
              <a:endParaRPr lang="en-US"/>
            </a:p>
          </p:txBody>
        </p:sp>
        <p:sp>
          <p:nvSpPr>
            <p:cNvPr id="25" name="Freeform: Shape 337">
              <a:extLst>
                <a:ext uri="{FF2B5EF4-FFF2-40B4-BE49-F238E27FC236}">
                  <a16:creationId xmlns:a16="http://schemas.microsoft.com/office/drawing/2014/main" id="{6D240D6E-0083-4FFA-8CD6-A6B5CB5B1CA2}"/>
                </a:ext>
              </a:extLst>
            </p:cNvPr>
            <p:cNvSpPr/>
            <p:nvPr/>
          </p:nvSpPr>
          <p:spPr>
            <a:xfrm>
              <a:off x="5485923" y="906494"/>
              <a:ext cx="74600" cy="72436"/>
            </a:xfrm>
            <a:custGeom>
              <a:avLst/>
              <a:gdLst>
                <a:gd name="connsiteX0" fmla="*/ 36957 w 74600"/>
                <a:gd name="connsiteY0" fmla="*/ 0 h 72436"/>
                <a:gd name="connsiteX1" fmla="*/ 74581 w 74600"/>
                <a:gd name="connsiteY1" fmla="*/ 39148 h 72436"/>
                <a:gd name="connsiteX2" fmla="*/ 38767 w 74600"/>
                <a:gd name="connsiteY2" fmla="*/ 72390 h 72436"/>
                <a:gd name="connsiteX3" fmla="*/ 0 w 74600"/>
                <a:gd name="connsiteY3" fmla="*/ 34957 h 72436"/>
                <a:gd name="connsiteX4" fmla="*/ 36957 w 74600"/>
                <a:gd name="connsiteY4" fmla="*/ 0 h 7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00" h="72436">
                  <a:moveTo>
                    <a:pt x="36957" y="0"/>
                  </a:moveTo>
                  <a:cubicBezTo>
                    <a:pt x="58865" y="4191"/>
                    <a:pt x="75248" y="13621"/>
                    <a:pt x="74581" y="39148"/>
                  </a:cubicBezTo>
                  <a:cubicBezTo>
                    <a:pt x="74010" y="62294"/>
                    <a:pt x="60960" y="73247"/>
                    <a:pt x="38767" y="72390"/>
                  </a:cubicBezTo>
                  <a:cubicBezTo>
                    <a:pt x="15336" y="71533"/>
                    <a:pt x="191" y="59055"/>
                    <a:pt x="0" y="34957"/>
                  </a:cubicBezTo>
                  <a:cubicBezTo>
                    <a:pt x="-95" y="11811"/>
                    <a:pt x="17336" y="4191"/>
                    <a:pt x="36957" y="0"/>
                  </a:cubicBezTo>
                  <a:close/>
                </a:path>
              </a:pathLst>
            </a:custGeom>
            <a:solidFill>
              <a:schemeClr val="accent1"/>
            </a:solidFill>
            <a:ln w="9525" cap="flat">
              <a:noFill/>
              <a:prstDash val="solid"/>
              <a:miter/>
            </a:ln>
          </p:spPr>
          <p:txBody>
            <a:bodyPr rtlCol="0" anchor="ctr"/>
            <a:lstStyle/>
            <a:p>
              <a:endParaRPr lang="en-US"/>
            </a:p>
          </p:txBody>
        </p:sp>
        <p:sp>
          <p:nvSpPr>
            <p:cNvPr id="26" name="Freeform: Shape 338">
              <a:extLst>
                <a:ext uri="{FF2B5EF4-FFF2-40B4-BE49-F238E27FC236}">
                  <a16:creationId xmlns:a16="http://schemas.microsoft.com/office/drawing/2014/main" id="{3F85E5F4-5C46-4E76-82C7-CDA0FBCD56FD}"/>
                </a:ext>
              </a:extLst>
            </p:cNvPr>
            <p:cNvSpPr/>
            <p:nvPr/>
          </p:nvSpPr>
          <p:spPr>
            <a:xfrm>
              <a:off x="5839301" y="1275778"/>
              <a:ext cx="73438" cy="73778"/>
            </a:xfrm>
            <a:custGeom>
              <a:avLst/>
              <a:gdLst>
                <a:gd name="connsiteX0" fmla="*/ 40196 w 73438"/>
                <a:gd name="connsiteY0" fmla="*/ 0 h 73778"/>
                <a:gd name="connsiteX1" fmla="*/ 73438 w 73438"/>
                <a:gd name="connsiteY1" fmla="*/ 39719 h 73778"/>
                <a:gd name="connsiteX2" fmla="*/ 37624 w 73438"/>
                <a:gd name="connsiteY2" fmla="*/ 73723 h 73778"/>
                <a:gd name="connsiteX3" fmla="*/ 0 w 73438"/>
                <a:gd name="connsiteY3" fmla="*/ 39243 h 73778"/>
                <a:gd name="connsiteX4" fmla="*/ 40196 w 73438"/>
                <a:gd name="connsiteY4" fmla="*/ 0 h 73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38" h="73778">
                  <a:moveTo>
                    <a:pt x="40196" y="0"/>
                  </a:moveTo>
                  <a:cubicBezTo>
                    <a:pt x="61341" y="4953"/>
                    <a:pt x="73533" y="17335"/>
                    <a:pt x="73438" y="39719"/>
                  </a:cubicBezTo>
                  <a:cubicBezTo>
                    <a:pt x="73343" y="63341"/>
                    <a:pt x="60865" y="74676"/>
                    <a:pt x="37624" y="73723"/>
                  </a:cubicBezTo>
                  <a:cubicBezTo>
                    <a:pt x="15716" y="72866"/>
                    <a:pt x="0" y="61246"/>
                    <a:pt x="0" y="39243"/>
                  </a:cubicBezTo>
                  <a:cubicBezTo>
                    <a:pt x="0" y="15430"/>
                    <a:pt x="17336" y="3715"/>
                    <a:pt x="40196" y="0"/>
                  </a:cubicBezTo>
                  <a:close/>
                </a:path>
              </a:pathLst>
            </a:custGeom>
            <a:solidFill>
              <a:schemeClr val="accent1"/>
            </a:solidFill>
            <a:ln w="9525" cap="flat">
              <a:noFill/>
              <a:prstDash val="solid"/>
              <a:miter/>
            </a:ln>
          </p:spPr>
          <p:txBody>
            <a:bodyPr rtlCol="0" anchor="ctr"/>
            <a:lstStyle/>
            <a:p>
              <a:endParaRPr lang="en-US"/>
            </a:p>
          </p:txBody>
        </p:sp>
        <p:sp>
          <p:nvSpPr>
            <p:cNvPr id="27" name="Freeform: Shape 339">
              <a:extLst>
                <a:ext uri="{FF2B5EF4-FFF2-40B4-BE49-F238E27FC236}">
                  <a16:creationId xmlns:a16="http://schemas.microsoft.com/office/drawing/2014/main" id="{A18E6AE1-194B-4EAB-A233-23F4EDB5C404}"/>
                </a:ext>
              </a:extLst>
            </p:cNvPr>
            <p:cNvSpPr/>
            <p:nvPr/>
          </p:nvSpPr>
          <p:spPr>
            <a:xfrm>
              <a:off x="6219740" y="906589"/>
              <a:ext cx="73608" cy="72223"/>
            </a:xfrm>
            <a:custGeom>
              <a:avLst/>
              <a:gdLst>
                <a:gd name="connsiteX0" fmla="*/ 37423 w 73608"/>
                <a:gd name="connsiteY0" fmla="*/ 0 h 72223"/>
                <a:gd name="connsiteX1" fmla="*/ 73427 w 73608"/>
                <a:gd name="connsiteY1" fmla="*/ 41815 h 72223"/>
                <a:gd name="connsiteX2" fmla="*/ 39042 w 73608"/>
                <a:gd name="connsiteY2" fmla="*/ 72199 h 72223"/>
                <a:gd name="connsiteX3" fmla="*/ 85 w 73608"/>
                <a:gd name="connsiteY3" fmla="*/ 34957 h 72223"/>
                <a:gd name="connsiteX4" fmla="*/ 37423 w 73608"/>
                <a:gd name="connsiteY4" fmla="*/ 0 h 7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8" h="72223">
                  <a:moveTo>
                    <a:pt x="37423" y="0"/>
                  </a:moveTo>
                  <a:cubicBezTo>
                    <a:pt x="60664" y="4953"/>
                    <a:pt x="75428" y="16193"/>
                    <a:pt x="73427" y="41815"/>
                  </a:cubicBezTo>
                  <a:cubicBezTo>
                    <a:pt x="71808" y="63055"/>
                    <a:pt x="59235" y="72771"/>
                    <a:pt x="39042" y="72199"/>
                  </a:cubicBezTo>
                  <a:cubicBezTo>
                    <a:pt x="15420" y="71533"/>
                    <a:pt x="-1344" y="59912"/>
                    <a:pt x="85" y="34957"/>
                  </a:cubicBezTo>
                  <a:cubicBezTo>
                    <a:pt x="1228" y="13621"/>
                    <a:pt x="16754" y="2476"/>
                    <a:pt x="37423" y="0"/>
                  </a:cubicBezTo>
                  <a:close/>
                </a:path>
              </a:pathLst>
            </a:custGeom>
            <a:solidFill>
              <a:schemeClr val="accent1"/>
            </a:solidFill>
            <a:ln w="9525" cap="flat">
              <a:noFill/>
              <a:prstDash val="solid"/>
              <a:miter/>
            </a:ln>
          </p:spPr>
          <p:txBody>
            <a:bodyPr rtlCol="0" anchor="ctr"/>
            <a:lstStyle/>
            <a:p>
              <a:endParaRPr lang="en-US"/>
            </a:p>
          </p:txBody>
        </p:sp>
        <p:sp>
          <p:nvSpPr>
            <p:cNvPr id="28" name="Freeform: Shape 340">
              <a:extLst>
                <a:ext uri="{FF2B5EF4-FFF2-40B4-BE49-F238E27FC236}">
                  <a16:creationId xmlns:a16="http://schemas.microsoft.com/office/drawing/2014/main" id="{782C3768-3447-423C-9056-AAA21CD3F5CF}"/>
                </a:ext>
              </a:extLst>
            </p:cNvPr>
            <p:cNvSpPr/>
            <p:nvPr/>
          </p:nvSpPr>
          <p:spPr>
            <a:xfrm>
              <a:off x="2808701" y="4021094"/>
              <a:ext cx="1051360" cy="2136448"/>
            </a:xfrm>
            <a:custGeom>
              <a:avLst/>
              <a:gdLst>
                <a:gd name="connsiteX0" fmla="*/ 1049686 w 1051360"/>
                <a:gd name="connsiteY0" fmla="*/ 1906313 h 2136448"/>
                <a:gd name="connsiteX1" fmla="*/ 950625 w 1051360"/>
                <a:gd name="connsiteY1" fmla="*/ 1863641 h 2136448"/>
                <a:gd name="connsiteX2" fmla="*/ 879283 w 1051360"/>
                <a:gd name="connsiteY2" fmla="*/ 1862689 h 2136448"/>
                <a:gd name="connsiteX3" fmla="*/ 837087 w 1051360"/>
                <a:gd name="connsiteY3" fmla="*/ 1829923 h 2136448"/>
                <a:gd name="connsiteX4" fmla="*/ 744695 w 1051360"/>
                <a:gd name="connsiteY4" fmla="*/ 1415109 h 2136448"/>
                <a:gd name="connsiteX5" fmla="*/ 716691 w 1051360"/>
                <a:gd name="connsiteY5" fmla="*/ 1223847 h 2136448"/>
                <a:gd name="connsiteX6" fmla="*/ 716025 w 1051360"/>
                <a:gd name="connsiteY6" fmla="*/ 840752 h 2136448"/>
                <a:gd name="connsiteX7" fmla="*/ 545527 w 1051360"/>
                <a:gd name="connsiteY7" fmla="*/ 77037 h 2136448"/>
                <a:gd name="connsiteX8" fmla="*/ 510761 w 1051360"/>
                <a:gd name="connsiteY8" fmla="*/ 66655 h 2136448"/>
                <a:gd name="connsiteX9" fmla="*/ 355122 w 1051360"/>
                <a:gd name="connsiteY9" fmla="*/ 33127 h 2136448"/>
                <a:gd name="connsiteX10" fmla="*/ 289305 w 1051360"/>
                <a:gd name="connsiteY10" fmla="*/ 6076 h 2136448"/>
                <a:gd name="connsiteX11" fmla="*/ 213581 w 1051360"/>
                <a:gd name="connsiteY11" fmla="*/ 39127 h 2136448"/>
                <a:gd name="connsiteX12" fmla="*/ 173195 w 1051360"/>
                <a:gd name="connsiteY12" fmla="*/ 145522 h 2136448"/>
                <a:gd name="connsiteX13" fmla="*/ 37845 w 1051360"/>
                <a:gd name="connsiteY13" fmla="*/ 272776 h 2136448"/>
                <a:gd name="connsiteX14" fmla="*/ 30 w 1051360"/>
                <a:gd name="connsiteY14" fmla="*/ 306971 h 2136448"/>
                <a:gd name="connsiteX15" fmla="*/ 127094 w 1051360"/>
                <a:gd name="connsiteY15" fmla="*/ 470801 h 2136448"/>
                <a:gd name="connsiteX16" fmla="*/ 174147 w 1051360"/>
                <a:gd name="connsiteY16" fmla="*/ 528617 h 2136448"/>
                <a:gd name="connsiteX17" fmla="*/ 332643 w 1051360"/>
                <a:gd name="connsiteY17" fmla="*/ 1092116 h 2136448"/>
                <a:gd name="connsiteX18" fmla="*/ 396937 w 1051360"/>
                <a:gd name="connsiteY18" fmla="*/ 1477593 h 2136448"/>
                <a:gd name="connsiteX19" fmla="*/ 520095 w 1051360"/>
                <a:gd name="connsiteY19" fmla="*/ 1898598 h 2136448"/>
                <a:gd name="connsiteX20" fmla="*/ 532192 w 1051360"/>
                <a:gd name="connsiteY20" fmla="*/ 2071762 h 2136448"/>
                <a:gd name="connsiteX21" fmla="*/ 638015 w 1051360"/>
                <a:gd name="connsiteY21" fmla="*/ 2131484 h 2136448"/>
                <a:gd name="connsiteX22" fmla="*/ 788034 w 1051360"/>
                <a:gd name="connsiteY22" fmla="*/ 2066619 h 2136448"/>
                <a:gd name="connsiteX23" fmla="*/ 1049686 w 1051360"/>
                <a:gd name="connsiteY23" fmla="*/ 1906313 h 213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360" h="2136448">
                  <a:moveTo>
                    <a:pt x="1049686" y="1906313"/>
                  </a:moveTo>
                  <a:cubicBezTo>
                    <a:pt x="1030254" y="1860022"/>
                    <a:pt x="990821" y="1861927"/>
                    <a:pt x="950625" y="1863641"/>
                  </a:cubicBezTo>
                  <a:cubicBezTo>
                    <a:pt x="926908" y="1864689"/>
                    <a:pt x="903000" y="1861546"/>
                    <a:pt x="879283" y="1862689"/>
                  </a:cubicBezTo>
                  <a:cubicBezTo>
                    <a:pt x="854614" y="1863832"/>
                    <a:pt x="845184" y="1854307"/>
                    <a:pt x="837087" y="1829923"/>
                  </a:cubicBezTo>
                  <a:cubicBezTo>
                    <a:pt x="792034" y="1694668"/>
                    <a:pt x="769365" y="1554650"/>
                    <a:pt x="744695" y="1415109"/>
                  </a:cubicBezTo>
                  <a:cubicBezTo>
                    <a:pt x="733456" y="1351577"/>
                    <a:pt x="708214" y="1288427"/>
                    <a:pt x="716691" y="1223847"/>
                  </a:cubicBezTo>
                  <a:cubicBezTo>
                    <a:pt x="733456" y="1095641"/>
                    <a:pt x="732598" y="968672"/>
                    <a:pt x="716025" y="840752"/>
                  </a:cubicBezTo>
                  <a:cubicBezTo>
                    <a:pt x="682306" y="580910"/>
                    <a:pt x="641920" y="322782"/>
                    <a:pt x="545527" y="77037"/>
                  </a:cubicBezTo>
                  <a:cubicBezTo>
                    <a:pt x="536288" y="65893"/>
                    <a:pt x="523524" y="65226"/>
                    <a:pt x="510761" y="66655"/>
                  </a:cubicBezTo>
                  <a:cubicBezTo>
                    <a:pt x="455040" y="72846"/>
                    <a:pt x="404557" y="55701"/>
                    <a:pt x="355122" y="33127"/>
                  </a:cubicBezTo>
                  <a:cubicBezTo>
                    <a:pt x="333596" y="23221"/>
                    <a:pt x="311784" y="13696"/>
                    <a:pt x="289305" y="6076"/>
                  </a:cubicBezTo>
                  <a:cubicBezTo>
                    <a:pt x="249776" y="-7354"/>
                    <a:pt x="230535" y="551"/>
                    <a:pt x="213581" y="39127"/>
                  </a:cubicBezTo>
                  <a:cubicBezTo>
                    <a:pt x="198341" y="73894"/>
                    <a:pt x="186911" y="110089"/>
                    <a:pt x="173195" y="145522"/>
                  </a:cubicBezTo>
                  <a:cubicBezTo>
                    <a:pt x="148335" y="209816"/>
                    <a:pt x="108330" y="256678"/>
                    <a:pt x="37845" y="272776"/>
                  </a:cubicBezTo>
                  <a:cubicBezTo>
                    <a:pt x="20700" y="276681"/>
                    <a:pt x="-922" y="280777"/>
                    <a:pt x="30" y="306971"/>
                  </a:cubicBezTo>
                  <a:cubicBezTo>
                    <a:pt x="26986" y="373455"/>
                    <a:pt x="75659" y="423366"/>
                    <a:pt x="127094" y="470801"/>
                  </a:cubicBezTo>
                  <a:cubicBezTo>
                    <a:pt x="145477" y="487755"/>
                    <a:pt x="161384" y="507091"/>
                    <a:pt x="174147" y="528617"/>
                  </a:cubicBezTo>
                  <a:cubicBezTo>
                    <a:pt x="277113" y="702353"/>
                    <a:pt x="322261" y="894092"/>
                    <a:pt x="332643" y="1092116"/>
                  </a:cubicBezTo>
                  <a:cubicBezTo>
                    <a:pt x="339597" y="1224228"/>
                    <a:pt x="356551" y="1351768"/>
                    <a:pt x="396937" y="1477593"/>
                  </a:cubicBezTo>
                  <a:cubicBezTo>
                    <a:pt x="441609" y="1616754"/>
                    <a:pt x="491901" y="1754485"/>
                    <a:pt x="520095" y="1898598"/>
                  </a:cubicBezTo>
                  <a:cubicBezTo>
                    <a:pt x="531335" y="1955939"/>
                    <a:pt x="515809" y="2014517"/>
                    <a:pt x="532192" y="2071762"/>
                  </a:cubicBezTo>
                  <a:cubicBezTo>
                    <a:pt x="548575" y="2128913"/>
                    <a:pt x="579627" y="2146153"/>
                    <a:pt x="638015" y="2131484"/>
                  </a:cubicBezTo>
                  <a:cubicBezTo>
                    <a:pt x="683830" y="2119959"/>
                    <a:pt x="741933" y="2076906"/>
                    <a:pt x="788034" y="2066619"/>
                  </a:cubicBezTo>
                  <a:cubicBezTo>
                    <a:pt x="788224" y="2066715"/>
                    <a:pt x="1075784" y="1968416"/>
                    <a:pt x="1049686" y="1906313"/>
                  </a:cubicBezTo>
                  <a:close/>
                </a:path>
              </a:pathLst>
            </a:custGeom>
            <a:solidFill>
              <a:srgbClr val="010101"/>
            </a:solidFill>
            <a:ln w="9525" cap="flat">
              <a:noFill/>
              <a:prstDash val="solid"/>
              <a:miter/>
            </a:ln>
          </p:spPr>
          <p:txBody>
            <a:bodyPr rtlCol="0" anchor="ctr"/>
            <a:lstStyle/>
            <a:p>
              <a:endParaRPr lang="en-US"/>
            </a:p>
          </p:txBody>
        </p:sp>
        <p:sp>
          <p:nvSpPr>
            <p:cNvPr id="29" name="Freeform: Shape 341">
              <a:extLst>
                <a:ext uri="{FF2B5EF4-FFF2-40B4-BE49-F238E27FC236}">
                  <a16:creationId xmlns:a16="http://schemas.microsoft.com/office/drawing/2014/main" id="{1C1BD1D7-BCB1-406B-9D73-36D28999077E}"/>
                </a:ext>
              </a:extLst>
            </p:cNvPr>
            <p:cNvSpPr/>
            <p:nvPr/>
          </p:nvSpPr>
          <p:spPr>
            <a:xfrm>
              <a:off x="3566751" y="2665093"/>
              <a:ext cx="5832010" cy="3662441"/>
            </a:xfrm>
            <a:custGeom>
              <a:avLst/>
              <a:gdLst>
                <a:gd name="connsiteX0" fmla="*/ 5791085 w 5832010"/>
                <a:gd name="connsiteY0" fmla="*/ 3308606 h 3662441"/>
                <a:gd name="connsiteX1" fmla="*/ 5282069 w 5832010"/>
                <a:gd name="connsiteY1" fmla="*/ 3307940 h 3662441"/>
                <a:gd name="connsiteX2" fmla="*/ 5227681 w 5832010"/>
                <a:gd name="connsiteY2" fmla="*/ 3254790 h 3662441"/>
                <a:gd name="connsiteX3" fmla="*/ 5228824 w 5832010"/>
                <a:gd name="connsiteY3" fmla="*/ 64677 h 3662441"/>
                <a:gd name="connsiteX4" fmla="*/ 5229014 w 5832010"/>
                <a:gd name="connsiteY4" fmla="*/ 36197 h 3662441"/>
                <a:gd name="connsiteX5" fmla="*/ 5195010 w 5832010"/>
                <a:gd name="connsiteY5" fmla="*/ 669 h 3662441"/>
                <a:gd name="connsiteX6" fmla="*/ 5038134 w 5832010"/>
                <a:gd name="connsiteY6" fmla="*/ 97 h 3662441"/>
                <a:gd name="connsiteX7" fmla="*/ 4978412 w 5832010"/>
                <a:gd name="connsiteY7" fmla="*/ 59247 h 3662441"/>
                <a:gd name="connsiteX8" fmla="*/ 4979555 w 5832010"/>
                <a:gd name="connsiteY8" fmla="*/ 3182781 h 3662441"/>
                <a:gd name="connsiteX9" fmla="*/ 4980126 w 5832010"/>
                <a:gd name="connsiteY9" fmla="*/ 3268315 h 3662441"/>
                <a:gd name="connsiteX10" fmla="*/ 4939740 w 5832010"/>
                <a:gd name="connsiteY10" fmla="*/ 3306891 h 3662441"/>
                <a:gd name="connsiteX11" fmla="*/ 4640084 w 5832010"/>
                <a:gd name="connsiteY11" fmla="*/ 3307082 h 3662441"/>
                <a:gd name="connsiteX12" fmla="*/ 4585791 w 5832010"/>
                <a:gd name="connsiteY12" fmla="*/ 3252694 h 3662441"/>
                <a:gd name="connsiteX13" fmla="*/ 4586839 w 5832010"/>
                <a:gd name="connsiteY13" fmla="*/ 618841 h 3662441"/>
                <a:gd name="connsiteX14" fmla="*/ 4587029 w 5832010"/>
                <a:gd name="connsiteY14" fmla="*/ 585599 h 3662441"/>
                <a:gd name="connsiteX15" fmla="*/ 4551406 w 5832010"/>
                <a:gd name="connsiteY15" fmla="*/ 558358 h 3662441"/>
                <a:gd name="connsiteX16" fmla="*/ 4378908 w 5832010"/>
                <a:gd name="connsiteY16" fmla="*/ 558643 h 3662441"/>
                <a:gd name="connsiteX17" fmla="*/ 4336331 w 5832010"/>
                <a:gd name="connsiteY17" fmla="*/ 587790 h 3662441"/>
                <a:gd name="connsiteX18" fmla="*/ 4336808 w 5832010"/>
                <a:gd name="connsiteY18" fmla="*/ 711424 h 3662441"/>
                <a:gd name="connsiteX19" fmla="*/ 4337665 w 5832010"/>
                <a:gd name="connsiteY19" fmla="*/ 3259743 h 3662441"/>
                <a:gd name="connsiteX20" fmla="*/ 4270038 w 5832010"/>
                <a:gd name="connsiteY20" fmla="*/ 3304796 h 3662441"/>
                <a:gd name="connsiteX21" fmla="*/ 4011433 w 5832010"/>
                <a:gd name="connsiteY21" fmla="*/ 3304796 h 3662441"/>
                <a:gd name="connsiteX22" fmla="*/ 3944663 w 5832010"/>
                <a:gd name="connsiteY22" fmla="*/ 3253361 h 3662441"/>
                <a:gd name="connsiteX23" fmla="*/ 3945711 w 5832010"/>
                <a:gd name="connsiteY23" fmla="*/ 1052134 h 3662441"/>
                <a:gd name="connsiteX24" fmla="*/ 3946187 w 5832010"/>
                <a:gd name="connsiteY24" fmla="*/ 961836 h 3662441"/>
                <a:gd name="connsiteX25" fmla="*/ 3895324 w 5832010"/>
                <a:gd name="connsiteY25" fmla="*/ 931547 h 3662441"/>
                <a:gd name="connsiteX26" fmla="*/ 3775690 w 5832010"/>
                <a:gd name="connsiteY26" fmla="*/ 932023 h 3662441"/>
                <a:gd name="connsiteX27" fmla="*/ 3696537 w 5832010"/>
                <a:gd name="connsiteY27" fmla="*/ 982696 h 3662441"/>
                <a:gd name="connsiteX28" fmla="*/ 3697680 w 5832010"/>
                <a:gd name="connsiteY28" fmla="*/ 2347153 h 3662441"/>
                <a:gd name="connsiteX29" fmla="*/ 3698633 w 5832010"/>
                <a:gd name="connsiteY29" fmla="*/ 3255171 h 3662441"/>
                <a:gd name="connsiteX30" fmla="*/ 3626814 w 5832010"/>
                <a:gd name="connsiteY30" fmla="*/ 3301843 h 3662441"/>
                <a:gd name="connsiteX31" fmla="*/ 3366686 w 5832010"/>
                <a:gd name="connsiteY31" fmla="*/ 3300510 h 3662441"/>
                <a:gd name="connsiteX32" fmla="*/ 3306012 w 5832010"/>
                <a:gd name="connsiteY32" fmla="*/ 3245550 h 3662441"/>
                <a:gd name="connsiteX33" fmla="*/ 3306869 w 5832010"/>
                <a:gd name="connsiteY33" fmla="*/ 721044 h 3662441"/>
                <a:gd name="connsiteX34" fmla="*/ 3307536 w 5832010"/>
                <a:gd name="connsiteY34" fmla="*/ 335949 h 3662441"/>
                <a:gd name="connsiteX35" fmla="*/ 3271246 w 5832010"/>
                <a:gd name="connsiteY35" fmla="*/ 298516 h 3662441"/>
                <a:gd name="connsiteX36" fmla="*/ 3119131 w 5832010"/>
                <a:gd name="connsiteY36" fmla="*/ 298230 h 3662441"/>
                <a:gd name="connsiteX37" fmla="*/ 3056743 w 5832010"/>
                <a:gd name="connsiteY37" fmla="*/ 357951 h 3662441"/>
                <a:gd name="connsiteX38" fmla="*/ 3058933 w 5832010"/>
                <a:gd name="connsiteY38" fmla="*/ 3248503 h 3662441"/>
                <a:gd name="connsiteX39" fmla="*/ 2987210 w 5832010"/>
                <a:gd name="connsiteY39" fmla="*/ 3296890 h 3662441"/>
                <a:gd name="connsiteX40" fmla="*/ 2734322 w 5832010"/>
                <a:gd name="connsiteY40" fmla="*/ 3296700 h 3662441"/>
                <a:gd name="connsiteX41" fmla="*/ 2664789 w 5832010"/>
                <a:gd name="connsiteY41" fmla="*/ 3245932 h 3662441"/>
                <a:gd name="connsiteX42" fmla="*/ 2665741 w 5832010"/>
                <a:gd name="connsiteY42" fmla="*/ 1009176 h 3662441"/>
                <a:gd name="connsiteX43" fmla="*/ 2666694 w 5832010"/>
                <a:gd name="connsiteY43" fmla="*/ 978315 h 3662441"/>
                <a:gd name="connsiteX44" fmla="*/ 2627546 w 5832010"/>
                <a:gd name="connsiteY44" fmla="*/ 947168 h 3662441"/>
                <a:gd name="connsiteX45" fmla="*/ 2475432 w 5832010"/>
                <a:gd name="connsiteY45" fmla="*/ 946977 h 3662441"/>
                <a:gd name="connsiteX46" fmla="*/ 2413805 w 5832010"/>
                <a:gd name="connsiteY46" fmla="*/ 1008318 h 3662441"/>
                <a:gd name="connsiteX47" fmla="*/ 2415710 w 5832010"/>
                <a:gd name="connsiteY47" fmla="*/ 3252313 h 3662441"/>
                <a:gd name="connsiteX48" fmla="*/ 2350845 w 5832010"/>
                <a:gd name="connsiteY48" fmla="*/ 3295938 h 3662441"/>
                <a:gd name="connsiteX49" fmla="*/ 2093670 w 5832010"/>
                <a:gd name="connsiteY49" fmla="*/ 3295462 h 3662441"/>
                <a:gd name="connsiteX50" fmla="*/ 2022899 w 5832010"/>
                <a:gd name="connsiteY50" fmla="*/ 3249456 h 3662441"/>
                <a:gd name="connsiteX51" fmla="*/ 2023661 w 5832010"/>
                <a:gd name="connsiteY51" fmla="*/ 2450785 h 3662441"/>
                <a:gd name="connsiteX52" fmla="*/ 2024328 w 5832010"/>
                <a:gd name="connsiteY52" fmla="*/ 1257493 h 3662441"/>
                <a:gd name="connsiteX53" fmla="*/ 1979561 w 5832010"/>
                <a:gd name="connsiteY53" fmla="*/ 1209486 h 3662441"/>
                <a:gd name="connsiteX54" fmla="*/ 1828589 w 5832010"/>
                <a:gd name="connsiteY54" fmla="*/ 1210248 h 3662441"/>
                <a:gd name="connsiteX55" fmla="*/ 1774487 w 5832010"/>
                <a:gd name="connsiteY55" fmla="*/ 1255873 h 3662441"/>
                <a:gd name="connsiteX56" fmla="*/ 1775440 w 5832010"/>
                <a:gd name="connsiteY56" fmla="*/ 2111599 h 3662441"/>
                <a:gd name="connsiteX57" fmla="*/ 1776487 w 5832010"/>
                <a:gd name="connsiteY57" fmla="*/ 3247837 h 3662441"/>
                <a:gd name="connsiteX58" fmla="*/ 1726386 w 5832010"/>
                <a:gd name="connsiteY58" fmla="*/ 3296319 h 3662441"/>
                <a:gd name="connsiteX59" fmla="*/ 1421967 w 5832010"/>
                <a:gd name="connsiteY59" fmla="*/ 3294318 h 3662441"/>
                <a:gd name="connsiteX60" fmla="*/ 1384153 w 5832010"/>
                <a:gd name="connsiteY60" fmla="*/ 3257743 h 3662441"/>
                <a:gd name="connsiteX61" fmla="*/ 1384820 w 5832010"/>
                <a:gd name="connsiteY61" fmla="*/ 3034286 h 3662441"/>
                <a:gd name="connsiteX62" fmla="*/ 1385772 w 5832010"/>
                <a:gd name="connsiteY62" fmla="*/ 2131030 h 3662441"/>
                <a:gd name="connsiteX63" fmla="*/ 1334528 w 5832010"/>
                <a:gd name="connsiteY63" fmla="*/ 2087882 h 3662441"/>
                <a:gd name="connsiteX64" fmla="*/ 1188795 w 5832010"/>
                <a:gd name="connsiteY64" fmla="*/ 2087692 h 3662441"/>
                <a:gd name="connsiteX65" fmla="*/ 1135169 w 5832010"/>
                <a:gd name="connsiteY65" fmla="*/ 2136364 h 3662441"/>
                <a:gd name="connsiteX66" fmla="*/ 1136884 w 5832010"/>
                <a:gd name="connsiteY66" fmla="*/ 3248884 h 3662441"/>
                <a:gd name="connsiteX67" fmla="*/ 1075829 w 5832010"/>
                <a:gd name="connsiteY67" fmla="*/ 3290033 h 3662441"/>
                <a:gd name="connsiteX68" fmla="*/ 797603 w 5832010"/>
                <a:gd name="connsiteY68" fmla="*/ 3288127 h 3662441"/>
                <a:gd name="connsiteX69" fmla="*/ 743406 w 5832010"/>
                <a:gd name="connsiteY69" fmla="*/ 3254790 h 3662441"/>
                <a:gd name="connsiteX70" fmla="*/ 744644 w 5832010"/>
                <a:gd name="connsiteY70" fmla="*/ 2883982 h 3662441"/>
                <a:gd name="connsiteX71" fmla="*/ 684541 w 5832010"/>
                <a:gd name="connsiteY71" fmla="*/ 2845406 h 3662441"/>
                <a:gd name="connsiteX72" fmla="*/ 547191 w 5832010"/>
                <a:gd name="connsiteY72" fmla="*/ 2845024 h 3662441"/>
                <a:gd name="connsiteX73" fmla="*/ 492422 w 5832010"/>
                <a:gd name="connsiteY73" fmla="*/ 2881600 h 3662441"/>
                <a:gd name="connsiteX74" fmla="*/ 492708 w 5832010"/>
                <a:gd name="connsiteY74" fmla="*/ 3162112 h 3662441"/>
                <a:gd name="connsiteX75" fmla="*/ 485659 w 5832010"/>
                <a:gd name="connsiteY75" fmla="*/ 3280698 h 3662441"/>
                <a:gd name="connsiteX76" fmla="*/ 366597 w 5832010"/>
                <a:gd name="connsiteY76" fmla="*/ 3287841 h 3662441"/>
                <a:gd name="connsiteX77" fmla="*/ 36556 w 5832010"/>
                <a:gd name="connsiteY77" fmla="*/ 3311178 h 3662441"/>
                <a:gd name="connsiteX78" fmla="*/ 3790 w 5832010"/>
                <a:gd name="connsiteY78" fmla="*/ 3366899 h 3662441"/>
                <a:gd name="connsiteX79" fmla="*/ 46747 w 5832010"/>
                <a:gd name="connsiteY79" fmla="*/ 3465388 h 3662441"/>
                <a:gd name="connsiteX80" fmla="*/ 214102 w 5832010"/>
                <a:gd name="connsiteY80" fmla="*/ 3611501 h 3662441"/>
                <a:gd name="connsiteX81" fmla="*/ 299350 w 5832010"/>
                <a:gd name="connsiteY81" fmla="*/ 3640171 h 3662441"/>
                <a:gd name="connsiteX82" fmla="*/ 1307096 w 5832010"/>
                <a:gd name="connsiteY82" fmla="*/ 3647410 h 3662441"/>
                <a:gd name="connsiteX83" fmla="*/ 3689393 w 5832010"/>
                <a:gd name="connsiteY83" fmla="*/ 3657412 h 3662441"/>
                <a:gd name="connsiteX84" fmla="*/ 5501620 w 5832010"/>
                <a:gd name="connsiteY84" fmla="*/ 3659412 h 3662441"/>
                <a:gd name="connsiteX85" fmla="*/ 5587250 w 5832010"/>
                <a:gd name="connsiteY85" fmla="*/ 3658078 h 3662441"/>
                <a:gd name="connsiteX86" fmla="*/ 5649829 w 5832010"/>
                <a:gd name="connsiteY86" fmla="*/ 3621979 h 3662441"/>
                <a:gd name="connsiteX87" fmla="*/ 5831280 w 5832010"/>
                <a:gd name="connsiteY87" fmla="*/ 3351088 h 3662441"/>
                <a:gd name="connsiteX88" fmla="*/ 5791085 w 5832010"/>
                <a:gd name="connsiteY88" fmla="*/ 3308606 h 3662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832010" h="3662441">
                  <a:moveTo>
                    <a:pt x="5791085" y="3308606"/>
                  </a:moveTo>
                  <a:cubicBezTo>
                    <a:pt x="5621445" y="3309463"/>
                    <a:pt x="5451709" y="3306320"/>
                    <a:pt x="5282069" y="3307940"/>
                  </a:cubicBezTo>
                  <a:cubicBezTo>
                    <a:pt x="5240159" y="3308320"/>
                    <a:pt x="5227585" y="3299271"/>
                    <a:pt x="5227681" y="3254790"/>
                  </a:cubicBezTo>
                  <a:cubicBezTo>
                    <a:pt x="5229110" y="2191419"/>
                    <a:pt x="5228824" y="1128048"/>
                    <a:pt x="5228824" y="64677"/>
                  </a:cubicBezTo>
                  <a:cubicBezTo>
                    <a:pt x="5228824" y="55152"/>
                    <a:pt x="5227776" y="45531"/>
                    <a:pt x="5229014" y="36197"/>
                  </a:cubicBezTo>
                  <a:cubicBezTo>
                    <a:pt x="5232539" y="9718"/>
                    <a:pt x="5222633" y="-379"/>
                    <a:pt x="5195010" y="669"/>
                  </a:cubicBezTo>
                  <a:cubicBezTo>
                    <a:pt x="5142718" y="2478"/>
                    <a:pt x="5096998" y="-570"/>
                    <a:pt x="5038134" y="97"/>
                  </a:cubicBezTo>
                  <a:cubicBezTo>
                    <a:pt x="4989460" y="669"/>
                    <a:pt x="4978412" y="10956"/>
                    <a:pt x="4978412" y="59247"/>
                  </a:cubicBezTo>
                  <a:cubicBezTo>
                    <a:pt x="4979935" y="1100425"/>
                    <a:pt x="4979555" y="2141603"/>
                    <a:pt x="4979555" y="3182781"/>
                  </a:cubicBezTo>
                  <a:cubicBezTo>
                    <a:pt x="4979555" y="3211261"/>
                    <a:pt x="4977269" y="3240026"/>
                    <a:pt x="4980126" y="3268315"/>
                  </a:cubicBezTo>
                  <a:cubicBezTo>
                    <a:pt x="4983460" y="3301272"/>
                    <a:pt x="4969744" y="3307463"/>
                    <a:pt x="4939740" y="3306891"/>
                  </a:cubicBezTo>
                  <a:cubicBezTo>
                    <a:pt x="4839823" y="3305082"/>
                    <a:pt x="4739811" y="3303843"/>
                    <a:pt x="4640084" y="3307082"/>
                  </a:cubicBezTo>
                  <a:cubicBezTo>
                    <a:pt x="4596745" y="3308511"/>
                    <a:pt x="4585696" y="3296223"/>
                    <a:pt x="4585791" y="3252694"/>
                  </a:cubicBezTo>
                  <a:cubicBezTo>
                    <a:pt x="4587125" y="2374775"/>
                    <a:pt x="4586839" y="1496761"/>
                    <a:pt x="4586839" y="618841"/>
                  </a:cubicBezTo>
                  <a:cubicBezTo>
                    <a:pt x="4586839" y="607792"/>
                    <a:pt x="4586077" y="596553"/>
                    <a:pt x="4587029" y="585599"/>
                  </a:cubicBezTo>
                  <a:cubicBezTo>
                    <a:pt x="4588934" y="563406"/>
                    <a:pt x="4580838" y="557310"/>
                    <a:pt x="4551406" y="558358"/>
                  </a:cubicBezTo>
                  <a:cubicBezTo>
                    <a:pt x="4496828" y="560262"/>
                    <a:pt x="4445107" y="554547"/>
                    <a:pt x="4378908" y="558643"/>
                  </a:cubicBezTo>
                  <a:cubicBezTo>
                    <a:pt x="4345475" y="560739"/>
                    <a:pt x="4335379" y="561310"/>
                    <a:pt x="4336331" y="587790"/>
                  </a:cubicBezTo>
                  <a:cubicBezTo>
                    <a:pt x="4337760" y="628938"/>
                    <a:pt x="4336808" y="670181"/>
                    <a:pt x="4336808" y="711424"/>
                  </a:cubicBezTo>
                  <a:cubicBezTo>
                    <a:pt x="4336808" y="1560864"/>
                    <a:pt x="4336522" y="2410303"/>
                    <a:pt x="4337665" y="3259743"/>
                  </a:cubicBezTo>
                  <a:cubicBezTo>
                    <a:pt x="4337760" y="3302891"/>
                    <a:pt x="4325759" y="3305082"/>
                    <a:pt x="4270038" y="3304796"/>
                  </a:cubicBezTo>
                  <a:cubicBezTo>
                    <a:pt x="4182598" y="3304415"/>
                    <a:pt x="4107636" y="3308606"/>
                    <a:pt x="4011433" y="3304796"/>
                  </a:cubicBezTo>
                  <a:cubicBezTo>
                    <a:pt x="3955426" y="3302606"/>
                    <a:pt x="3944568" y="3299652"/>
                    <a:pt x="3944663" y="3253361"/>
                  </a:cubicBezTo>
                  <a:cubicBezTo>
                    <a:pt x="3946092" y="2519650"/>
                    <a:pt x="3945711" y="1785844"/>
                    <a:pt x="3945711" y="1052134"/>
                  </a:cubicBezTo>
                  <a:cubicBezTo>
                    <a:pt x="3945711" y="1022035"/>
                    <a:pt x="3944282" y="991840"/>
                    <a:pt x="3946187" y="961836"/>
                  </a:cubicBezTo>
                  <a:cubicBezTo>
                    <a:pt x="3948187" y="930976"/>
                    <a:pt x="3933995" y="933738"/>
                    <a:pt x="3895324" y="931547"/>
                  </a:cubicBezTo>
                  <a:cubicBezTo>
                    <a:pt x="3859415" y="929452"/>
                    <a:pt x="3823886" y="932500"/>
                    <a:pt x="3775690" y="932023"/>
                  </a:cubicBezTo>
                  <a:cubicBezTo>
                    <a:pt x="3714920" y="931452"/>
                    <a:pt x="3696347" y="929547"/>
                    <a:pt x="3696537" y="982696"/>
                  </a:cubicBezTo>
                  <a:cubicBezTo>
                    <a:pt x="3698442" y="1437515"/>
                    <a:pt x="3697680" y="1892334"/>
                    <a:pt x="3697680" y="2347153"/>
                  </a:cubicBezTo>
                  <a:cubicBezTo>
                    <a:pt x="3697680" y="2649857"/>
                    <a:pt x="3696823" y="2952562"/>
                    <a:pt x="3698633" y="3255171"/>
                  </a:cubicBezTo>
                  <a:cubicBezTo>
                    <a:pt x="3698918" y="3302415"/>
                    <a:pt x="3683202" y="3303272"/>
                    <a:pt x="3626814" y="3301843"/>
                  </a:cubicBezTo>
                  <a:cubicBezTo>
                    <a:pt x="3534231" y="3299462"/>
                    <a:pt x="3475462" y="3302986"/>
                    <a:pt x="3366686" y="3300510"/>
                  </a:cubicBezTo>
                  <a:cubicBezTo>
                    <a:pt x="3313251" y="3299271"/>
                    <a:pt x="3305917" y="3288699"/>
                    <a:pt x="3306012" y="3245550"/>
                  </a:cubicBezTo>
                  <a:cubicBezTo>
                    <a:pt x="3307155" y="2404017"/>
                    <a:pt x="3306869" y="1562578"/>
                    <a:pt x="3306869" y="721044"/>
                  </a:cubicBezTo>
                  <a:cubicBezTo>
                    <a:pt x="3306869" y="592647"/>
                    <a:pt x="3305917" y="464346"/>
                    <a:pt x="3307536" y="335949"/>
                  </a:cubicBezTo>
                  <a:cubicBezTo>
                    <a:pt x="3307917" y="307183"/>
                    <a:pt x="3301440" y="298706"/>
                    <a:pt x="3271246" y="298516"/>
                  </a:cubicBezTo>
                  <a:cubicBezTo>
                    <a:pt x="3221525" y="298230"/>
                    <a:pt x="3166471" y="292038"/>
                    <a:pt x="3119131" y="298230"/>
                  </a:cubicBezTo>
                  <a:cubicBezTo>
                    <a:pt x="3071792" y="304421"/>
                    <a:pt x="3056648" y="306612"/>
                    <a:pt x="3056743" y="357951"/>
                  </a:cubicBezTo>
                  <a:cubicBezTo>
                    <a:pt x="3058553" y="1321501"/>
                    <a:pt x="3057790" y="2285050"/>
                    <a:pt x="3058933" y="3248503"/>
                  </a:cubicBezTo>
                  <a:cubicBezTo>
                    <a:pt x="3059029" y="3293461"/>
                    <a:pt x="3048551" y="3292604"/>
                    <a:pt x="2987210" y="3296890"/>
                  </a:cubicBezTo>
                  <a:cubicBezTo>
                    <a:pt x="2898628" y="3303082"/>
                    <a:pt x="2825381" y="3301272"/>
                    <a:pt x="2734322" y="3296700"/>
                  </a:cubicBezTo>
                  <a:cubicBezTo>
                    <a:pt x="2674409" y="3293652"/>
                    <a:pt x="2664694" y="3291747"/>
                    <a:pt x="2664789" y="3245932"/>
                  </a:cubicBezTo>
                  <a:cubicBezTo>
                    <a:pt x="2666123" y="2500314"/>
                    <a:pt x="2665741" y="1754793"/>
                    <a:pt x="2665741" y="1009176"/>
                  </a:cubicBezTo>
                  <a:cubicBezTo>
                    <a:pt x="2665741" y="1000698"/>
                    <a:pt x="2666408" y="986792"/>
                    <a:pt x="2666694" y="978315"/>
                  </a:cubicBezTo>
                  <a:cubicBezTo>
                    <a:pt x="2667361" y="955455"/>
                    <a:pt x="2657264" y="946977"/>
                    <a:pt x="2627546" y="947168"/>
                  </a:cubicBezTo>
                  <a:cubicBezTo>
                    <a:pt x="2577254" y="947359"/>
                    <a:pt x="2530772" y="942120"/>
                    <a:pt x="2475432" y="946977"/>
                  </a:cubicBezTo>
                  <a:cubicBezTo>
                    <a:pt x="2425521" y="951359"/>
                    <a:pt x="2413710" y="958884"/>
                    <a:pt x="2413805" y="1008318"/>
                  </a:cubicBezTo>
                  <a:cubicBezTo>
                    <a:pt x="2415520" y="1756317"/>
                    <a:pt x="2414758" y="2504315"/>
                    <a:pt x="2415710" y="3252313"/>
                  </a:cubicBezTo>
                  <a:cubicBezTo>
                    <a:pt x="2415806" y="3291271"/>
                    <a:pt x="2409805" y="3293652"/>
                    <a:pt x="2350845" y="3295938"/>
                  </a:cubicBezTo>
                  <a:cubicBezTo>
                    <a:pt x="2257500" y="3299558"/>
                    <a:pt x="2195016" y="3301367"/>
                    <a:pt x="2093670" y="3295462"/>
                  </a:cubicBezTo>
                  <a:cubicBezTo>
                    <a:pt x="2030424" y="3291747"/>
                    <a:pt x="2022709" y="3290985"/>
                    <a:pt x="2022899" y="3249456"/>
                  </a:cubicBezTo>
                  <a:cubicBezTo>
                    <a:pt x="2024233" y="2983232"/>
                    <a:pt x="2023661" y="2717008"/>
                    <a:pt x="2023661" y="2450785"/>
                  </a:cubicBezTo>
                  <a:cubicBezTo>
                    <a:pt x="2023661" y="2053020"/>
                    <a:pt x="2023280" y="1655256"/>
                    <a:pt x="2024328" y="1257493"/>
                  </a:cubicBezTo>
                  <a:cubicBezTo>
                    <a:pt x="2024423" y="1222726"/>
                    <a:pt x="2019089" y="1209201"/>
                    <a:pt x="1979561" y="1209486"/>
                  </a:cubicBezTo>
                  <a:cubicBezTo>
                    <a:pt x="1926887" y="1209963"/>
                    <a:pt x="1882405" y="1204724"/>
                    <a:pt x="1828589" y="1210248"/>
                  </a:cubicBezTo>
                  <a:cubicBezTo>
                    <a:pt x="1787251" y="1214535"/>
                    <a:pt x="1774297" y="1215106"/>
                    <a:pt x="1774487" y="1255873"/>
                  </a:cubicBezTo>
                  <a:cubicBezTo>
                    <a:pt x="1776297" y="1541147"/>
                    <a:pt x="1775440" y="1826421"/>
                    <a:pt x="1775440" y="2111599"/>
                  </a:cubicBezTo>
                  <a:cubicBezTo>
                    <a:pt x="1775440" y="2490313"/>
                    <a:pt x="1774773" y="2869123"/>
                    <a:pt x="1776487" y="3247837"/>
                  </a:cubicBezTo>
                  <a:cubicBezTo>
                    <a:pt x="1776678" y="3288508"/>
                    <a:pt x="1765153" y="3297557"/>
                    <a:pt x="1726386" y="3296319"/>
                  </a:cubicBezTo>
                  <a:cubicBezTo>
                    <a:pt x="1624945" y="3292985"/>
                    <a:pt x="1523408" y="3293175"/>
                    <a:pt x="1421967" y="3294318"/>
                  </a:cubicBezTo>
                  <a:cubicBezTo>
                    <a:pt x="1393392" y="3294604"/>
                    <a:pt x="1383200" y="3287937"/>
                    <a:pt x="1384153" y="3257743"/>
                  </a:cubicBezTo>
                  <a:cubicBezTo>
                    <a:pt x="1386344" y="3183352"/>
                    <a:pt x="1384820" y="3108771"/>
                    <a:pt x="1384820" y="3034286"/>
                  </a:cubicBezTo>
                  <a:cubicBezTo>
                    <a:pt x="1384820" y="2733201"/>
                    <a:pt x="1384057" y="2432116"/>
                    <a:pt x="1385772" y="2131030"/>
                  </a:cubicBezTo>
                  <a:cubicBezTo>
                    <a:pt x="1385962" y="2092454"/>
                    <a:pt x="1374913" y="2084262"/>
                    <a:pt x="1334528" y="2087882"/>
                  </a:cubicBezTo>
                  <a:cubicBezTo>
                    <a:pt x="1286045" y="2092168"/>
                    <a:pt x="1237277" y="2092263"/>
                    <a:pt x="1188795" y="2087692"/>
                  </a:cubicBezTo>
                  <a:cubicBezTo>
                    <a:pt x="1144789" y="2083501"/>
                    <a:pt x="1134979" y="2095407"/>
                    <a:pt x="1135169" y="2136364"/>
                  </a:cubicBezTo>
                  <a:cubicBezTo>
                    <a:pt x="1136788" y="2507172"/>
                    <a:pt x="1135741" y="2877981"/>
                    <a:pt x="1136884" y="3248884"/>
                  </a:cubicBezTo>
                  <a:cubicBezTo>
                    <a:pt x="1136979" y="3287080"/>
                    <a:pt x="1126406" y="3292128"/>
                    <a:pt x="1075829" y="3290033"/>
                  </a:cubicBezTo>
                  <a:cubicBezTo>
                    <a:pt x="987627" y="3286318"/>
                    <a:pt x="901902" y="3292604"/>
                    <a:pt x="797603" y="3288127"/>
                  </a:cubicBezTo>
                  <a:cubicBezTo>
                    <a:pt x="751026" y="3286127"/>
                    <a:pt x="743120" y="3286413"/>
                    <a:pt x="743406" y="3254790"/>
                  </a:cubicBezTo>
                  <a:cubicBezTo>
                    <a:pt x="744835" y="3131156"/>
                    <a:pt x="743025" y="3007521"/>
                    <a:pt x="744644" y="2883982"/>
                  </a:cubicBezTo>
                  <a:cubicBezTo>
                    <a:pt x="745120" y="2847691"/>
                    <a:pt x="735024" y="2838166"/>
                    <a:pt x="684541" y="2845406"/>
                  </a:cubicBezTo>
                  <a:cubicBezTo>
                    <a:pt x="639012" y="2851883"/>
                    <a:pt x="592816" y="2850834"/>
                    <a:pt x="547191" y="2845024"/>
                  </a:cubicBezTo>
                  <a:cubicBezTo>
                    <a:pt x="502519" y="2839309"/>
                    <a:pt x="491755" y="2847882"/>
                    <a:pt x="492422" y="2881600"/>
                  </a:cubicBezTo>
                  <a:cubicBezTo>
                    <a:pt x="494137" y="2975041"/>
                    <a:pt x="493756" y="3068576"/>
                    <a:pt x="492708" y="3162112"/>
                  </a:cubicBezTo>
                  <a:cubicBezTo>
                    <a:pt x="492232" y="3202783"/>
                    <a:pt x="510329" y="3256218"/>
                    <a:pt x="485659" y="3280698"/>
                  </a:cubicBezTo>
                  <a:cubicBezTo>
                    <a:pt x="460799" y="3305368"/>
                    <a:pt x="407459" y="3286127"/>
                    <a:pt x="366597" y="3287841"/>
                  </a:cubicBezTo>
                  <a:lnTo>
                    <a:pt x="36556" y="3311178"/>
                  </a:lnTo>
                  <a:cubicBezTo>
                    <a:pt x="9124" y="3313083"/>
                    <a:pt x="-8021" y="3342039"/>
                    <a:pt x="3790" y="3366899"/>
                  </a:cubicBezTo>
                  <a:cubicBezTo>
                    <a:pt x="21697" y="3404999"/>
                    <a:pt x="40366" y="3452434"/>
                    <a:pt x="46747" y="3465388"/>
                  </a:cubicBezTo>
                  <a:cubicBezTo>
                    <a:pt x="82085" y="3536158"/>
                    <a:pt x="140378" y="3583307"/>
                    <a:pt x="214102" y="3611501"/>
                  </a:cubicBezTo>
                  <a:cubicBezTo>
                    <a:pt x="234485" y="3644839"/>
                    <a:pt x="268108" y="3639695"/>
                    <a:pt x="299350" y="3640171"/>
                  </a:cubicBezTo>
                  <a:cubicBezTo>
                    <a:pt x="635202" y="3645410"/>
                    <a:pt x="971053" y="3641791"/>
                    <a:pt x="1307096" y="3647410"/>
                  </a:cubicBezTo>
                  <a:cubicBezTo>
                    <a:pt x="2101099" y="3660650"/>
                    <a:pt x="2895199" y="3644267"/>
                    <a:pt x="3689393" y="3657412"/>
                  </a:cubicBezTo>
                  <a:cubicBezTo>
                    <a:pt x="4293279" y="3667413"/>
                    <a:pt x="4897545" y="3659412"/>
                    <a:pt x="5501620" y="3659412"/>
                  </a:cubicBezTo>
                  <a:cubicBezTo>
                    <a:pt x="5530195" y="3659412"/>
                    <a:pt x="5558675" y="3659888"/>
                    <a:pt x="5587250" y="3658078"/>
                  </a:cubicBezTo>
                  <a:cubicBezTo>
                    <a:pt x="5613919" y="3656364"/>
                    <a:pt x="5636780" y="3647601"/>
                    <a:pt x="5649829" y="3621979"/>
                  </a:cubicBezTo>
                  <a:cubicBezTo>
                    <a:pt x="5759462" y="3564543"/>
                    <a:pt x="5816802" y="3472817"/>
                    <a:pt x="5831280" y="3351088"/>
                  </a:cubicBezTo>
                  <a:cubicBezTo>
                    <a:pt x="5835090" y="3316226"/>
                    <a:pt x="5824327" y="3308416"/>
                    <a:pt x="5791085" y="3308606"/>
                  </a:cubicBezTo>
                  <a:close/>
                </a:path>
              </a:pathLst>
            </a:custGeom>
            <a:solidFill>
              <a:schemeClr val="accent4"/>
            </a:solidFill>
            <a:ln w="9525" cap="flat">
              <a:noFill/>
              <a:prstDash val="solid"/>
              <a:miter/>
            </a:ln>
          </p:spPr>
          <p:txBody>
            <a:bodyPr rtlCol="0" anchor="ctr"/>
            <a:lstStyle/>
            <a:p>
              <a:endParaRPr lang="en-US" dirty="0"/>
            </a:p>
          </p:txBody>
        </p:sp>
      </p:grpSp>
      <p:sp>
        <p:nvSpPr>
          <p:cNvPr id="30" name="Isosceles Triangle 3">
            <a:extLst>
              <a:ext uri="{FF2B5EF4-FFF2-40B4-BE49-F238E27FC236}">
                <a16:creationId xmlns:a16="http://schemas.microsoft.com/office/drawing/2014/main" id="{71BFE9B5-6B46-4449-AB41-1BBD773BA6D8}"/>
              </a:ext>
            </a:extLst>
          </p:cNvPr>
          <p:cNvSpPr>
            <a:spLocks noChangeAspect="1"/>
          </p:cNvSpPr>
          <p:nvPr/>
        </p:nvSpPr>
        <p:spPr>
          <a:xfrm>
            <a:off x="5051691" y="800707"/>
            <a:ext cx="1283848" cy="128506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TextBox 32">
            <a:extLst>
              <a:ext uri="{FF2B5EF4-FFF2-40B4-BE49-F238E27FC236}">
                <a16:creationId xmlns:a16="http://schemas.microsoft.com/office/drawing/2014/main" id="{AC75BAF6-6447-4F5C-9F4E-FFC61CF45542}"/>
              </a:ext>
            </a:extLst>
          </p:cNvPr>
          <p:cNvSpPr txBox="1"/>
          <p:nvPr/>
        </p:nvSpPr>
        <p:spPr>
          <a:xfrm>
            <a:off x="6900897" y="2480727"/>
            <a:ext cx="499582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When the methods come together and are modelled to linear regression and decision regression, the following is the result:</a:t>
            </a:r>
            <a:endParaRPr lang="ko-KR" altLang="en-US" sz="1200" dirty="0">
              <a:solidFill>
                <a:schemeClr val="tx1">
                  <a:lumMod val="75000"/>
                  <a:lumOff val="25000"/>
                </a:schemeClr>
              </a:solidFill>
              <a:cs typeface="Arial" pitchFamily="34" charset="0"/>
            </a:endParaRPr>
          </a:p>
        </p:txBody>
      </p:sp>
      <p:grpSp>
        <p:nvGrpSpPr>
          <p:cNvPr id="49" name="그룹 48">
            <a:extLst>
              <a:ext uri="{FF2B5EF4-FFF2-40B4-BE49-F238E27FC236}">
                <a16:creationId xmlns:a16="http://schemas.microsoft.com/office/drawing/2014/main" id="{49FE69A8-FF70-42DF-9D98-7AB499CB6ECB}"/>
              </a:ext>
            </a:extLst>
          </p:cNvPr>
          <p:cNvGrpSpPr/>
          <p:nvPr/>
        </p:nvGrpSpPr>
        <p:grpSpPr>
          <a:xfrm>
            <a:off x="6900898" y="3578106"/>
            <a:ext cx="4714701" cy="3282841"/>
            <a:chOff x="6900898" y="3578106"/>
            <a:chExt cx="4714701" cy="3282841"/>
          </a:xfrm>
        </p:grpSpPr>
        <p:grpSp>
          <p:nvGrpSpPr>
            <p:cNvPr id="34" name="Group 70">
              <a:extLst>
                <a:ext uri="{FF2B5EF4-FFF2-40B4-BE49-F238E27FC236}">
                  <a16:creationId xmlns:a16="http://schemas.microsoft.com/office/drawing/2014/main" id="{9389DD55-127F-4D45-9C9B-7694514F2B43}"/>
                </a:ext>
              </a:extLst>
            </p:cNvPr>
            <p:cNvGrpSpPr/>
            <p:nvPr/>
          </p:nvGrpSpPr>
          <p:grpSpPr>
            <a:xfrm>
              <a:off x="6900898" y="3578106"/>
              <a:ext cx="2045041" cy="984860"/>
              <a:chOff x="395534" y="3707977"/>
              <a:chExt cx="3972999" cy="984860"/>
            </a:xfrm>
          </p:grpSpPr>
          <p:sp>
            <p:nvSpPr>
              <p:cNvPr id="35" name="TextBox 34">
                <a:extLst>
                  <a:ext uri="{FF2B5EF4-FFF2-40B4-BE49-F238E27FC236}">
                    <a16:creationId xmlns:a16="http://schemas.microsoft.com/office/drawing/2014/main" id="{76A24A48-3BC8-425C-9AD4-9B1C1F122866}"/>
                  </a:ext>
                </a:extLst>
              </p:cNvPr>
              <p:cNvSpPr txBox="1"/>
              <p:nvPr/>
            </p:nvSpPr>
            <p:spPr>
              <a:xfrm>
                <a:off x="395534" y="3707977"/>
                <a:ext cx="3972999" cy="335935"/>
              </a:xfrm>
              <a:prstGeom prst="roundRect">
                <a:avLst>
                  <a:gd name="adj" fmla="val 30609"/>
                </a:avLst>
              </a:prstGeom>
              <a:noFill/>
              <a:ln w="38100">
                <a:solidFill>
                  <a:schemeClr val="accent1"/>
                </a:solidFill>
              </a:ln>
            </p:spPr>
            <p:txBody>
              <a:bodyPr wrap="square" rtlCol="0" anchor="ctr">
                <a:spAutoFit/>
              </a:bodyPr>
              <a:lstStyle/>
              <a:p>
                <a:r>
                  <a:rPr lang="en-US" altLang="ko-KR" sz="1200" b="1" dirty="0">
                    <a:solidFill>
                      <a:schemeClr val="tx1">
                        <a:lumMod val="85000"/>
                        <a:lumOff val="15000"/>
                      </a:schemeClr>
                    </a:solidFill>
                    <a:cs typeface="Arial" pitchFamily="34" charset="0"/>
                  </a:rPr>
                  <a:t>Linear Regression</a:t>
                </a:r>
                <a:endParaRPr lang="ko-KR" altLang="en-US" sz="1200" b="1" dirty="0">
                  <a:solidFill>
                    <a:schemeClr val="tx1">
                      <a:lumMod val="85000"/>
                      <a:lumOff val="15000"/>
                    </a:schemeClr>
                  </a:solidFill>
                  <a:cs typeface="Arial" pitchFamily="34" charset="0"/>
                </a:endParaRPr>
              </a:p>
            </p:txBody>
          </p:sp>
          <p:sp>
            <p:nvSpPr>
              <p:cNvPr id="36" name="TextBox 35">
                <a:extLst>
                  <a:ext uri="{FF2B5EF4-FFF2-40B4-BE49-F238E27FC236}">
                    <a16:creationId xmlns:a16="http://schemas.microsoft.com/office/drawing/2014/main" id="{8C886B0B-9F72-4C73-BE21-131A24AAB0E9}"/>
                  </a:ext>
                </a:extLst>
              </p:cNvPr>
              <p:cNvSpPr txBox="1"/>
              <p:nvPr/>
            </p:nvSpPr>
            <p:spPr>
              <a:xfrm>
                <a:off x="395536" y="4046506"/>
                <a:ext cx="397299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Accuracy of the train model is 58 % while the test model is 59 %</a:t>
                </a:r>
              </a:p>
            </p:txBody>
          </p:sp>
        </p:grpSp>
        <p:grpSp>
          <p:nvGrpSpPr>
            <p:cNvPr id="37" name="Group 73">
              <a:extLst>
                <a:ext uri="{FF2B5EF4-FFF2-40B4-BE49-F238E27FC236}">
                  <a16:creationId xmlns:a16="http://schemas.microsoft.com/office/drawing/2014/main" id="{571F0C69-467E-4E33-A76E-2062BF63B733}"/>
                </a:ext>
              </a:extLst>
            </p:cNvPr>
            <p:cNvGrpSpPr/>
            <p:nvPr/>
          </p:nvGrpSpPr>
          <p:grpSpPr>
            <a:xfrm>
              <a:off x="9570558" y="3578106"/>
              <a:ext cx="2045041" cy="984860"/>
              <a:chOff x="395534" y="3707977"/>
              <a:chExt cx="3972999" cy="984860"/>
            </a:xfrm>
          </p:grpSpPr>
          <p:sp>
            <p:nvSpPr>
              <p:cNvPr id="38" name="TextBox 37">
                <a:extLst>
                  <a:ext uri="{FF2B5EF4-FFF2-40B4-BE49-F238E27FC236}">
                    <a16:creationId xmlns:a16="http://schemas.microsoft.com/office/drawing/2014/main" id="{0E11E863-D818-44ED-8F9F-B1DFD8A85D12}"/>
                  </a:ext>
                </a:extLst>
              </p:cNvPr>
              <p:cNvSpPr txBox="1"/>
              <p:nvPr/>
            </p:nvSpPr>
            <p:spPr>
              <a:xfrm>
                <a:off x="395534" y="3707977"/>
                <a:ext cx="3972999" cy="341293"/>
              </a:xfrm>
              <a:prstGeom prst="roundRect">
                <a:avLst>
                  <a:gd name="adj" fmla="val 33398"/>
                </a:avLst>
              </a:prstGeom>
              <a:noFill/>
              <a:ln w="38100">
                <a:solidFill>
                  <a:schemeClr val="accent2"/>
                </a:solidFill>
              </a:ln>
            </p:spPr>
            <p:txBody>
              <a:bodyPr wrap="square" rtlCol="0" anchor="ctr">
                <a:spAutoFit/>
              </a:bodyPr>
              <a:lstStyle/>
              <a:p>
                <a:r>
                  <a:rPr lang="en-US" altLang="ko-KR" sz="1200" b="1" dirty="0">
                    <a:solidFill>
                      <a:schemeClr val="tx1">
                        <a:lumMod val="85000"/>
                        <a:lumOff val="15000"/>
                      </a:schemeClr>
                    </a:solidFill>
                    <a:cs typeface="Arial" pitchFamily="34" charset="0"/>
                  </a:rPr>
                  <a:t>Decision Tree Regressor</a:t>
                </a:r>
                <a:endParaRPr lang="ko-KR" altLang="en-US" sz="1200" b="1" dirty="0">
                  <a:solidFill>
                    <a:schemeClr val="tx1">
                      <a:lumMod val="85000"/>
                      <a:lumOff val="15000"/>
                    </a:schemeClr>
                  </a:solidFill>
                  <a:cs typeface="Arial" pitchFamily="34" charset="0"/>
                </a:endParaRPr>
              </a:p>
            </p:txBody>
          </p:sp>
          <p:sp>
            <p:nvSpPr>
              <p:cNvPr id="39" name="TextBox 38">
                <a:extLst>
                  <a:ext uri="{FF2B5EF4-FFF2-40B4-BE49-F238E27FC236}">
                    <a16:creationId xmlns:a16="http://schemas.microsoft.com/office/drawing/2014/main" id="{02BBBFC0-5672-4162-91E8-A7FCC2A66FB6}"/>
                  </a:ext>
                </a:extLst>
              </p:cNvPr>
              <p:cNvSpPr txBox="1"/>
              <p:nvPr/>
            </p:nvSpPr>
            <p:spPr>
              <a:xfrm>
                <a:off x="395536" y="4046506"/>
                <a:ext cx="397299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accuracy of the train model is 99% while the test model is 66%.</a:t>
                </a:r>
              </a:p>
            </p:txBody>
          </p:sp>
        </p:grpSp>
        <p:grpSp>
          <p:nvGrpSpPr>
            <p:cNvPr id="40" name="Group 30">
              <a:extLst>
                <a:ext uri="{FF2B5EF4-FFF2-40B4-BE49-F238E27FC236}">
                  <a16:creationId xmlns:a16="http://schemas.microsoft.com/office/drawing/2014/main" id="{E776ADFB-36CD-4AD9-A872-05BD9C0F7E75}"/>
                </a:ext>
              </a:extLst>
            </p:cNvPr>
            <p:cNvGrpSpPr/>
            <p:nvPr/>
          </p:nvGrpSpPr>
          <p:grpSpPr>
            <a:xfrm>
              <a:off x="6900898" y="4952758"/>
              <a:ext cx="2045041" cy="1908189"/>
              <a:chOff x="395534" y="3707977"/>
              <a:chExt cx="3972999" cy="1908189"/>
            </a:xfrm>
          </p:grpSpPr>
          <p:sp>
            <p:nvSpPr>
              <p:cNvPr id="41" name="TextBox 40">
                <a:extLst>
                  <a:ext uri="{FF2B5EF4-FFF2-40B4-BE49-F238E27FC236}">
                    <a16:creationId xmlns:a16="http://schemas.microsoft.com/office/drawing/2014/main" id="{2E07F579-9EDC-426F-A0AD-DAC99C1B7C1C}"/>
                  </a:ext>
                </a:extLst>
              </p:cNvPr>
              <p:cNvSpPr txBox="1"/>
              <p:nvPr/>
            </p:nvSpPr>
            <p:spPr>
              <a:xfrm>
                <a:off x="395534" y="3707977"/>
                <a:ext cx="3972999" cy="335935"/>
              </a:xfrm>
              <a:prstGeom prst="roundRect">
                <a:avLst>
                  <a:gd name="adj" fmla="val 30609"/>
                </a:avLst>
              </a:prstGeom>
              <a:noFill/>
              <a:ln w="38100">
                <a:solidFill>
                  <a:schemeClr val="accent4"/>
                </a:solidFill>
              </a:ln>
            </p:spPr>
            <p:txBody>
              <a:bodyPr wrap="square" rtlCol="0" anchor="ctr">
                <a:spAutoFit/>
              </a:bodyPr>
              <a:lstStyle/>
              <a:p>
                <a:r>
                  <a:rPr lang="en-US" altLang="ko-KR" sz="1200" b="1" dirty="0">
                    <a:solidFill>
                      <a:schemeClr val="tx1">
                        <a:lumMod val="85000"/>
                        <a:lumOff val="15000"/>
                      </a:schemeClr>
                    </a:solidFill>
                    <a:cs typeface="Arial" pitchFamily="34" charset="0"/>
                  </a:rPr>
                  <a:t>Evaluation</a:t>
                </a:r>
                <a:endParaRPr lang="ko-KR" altLang="en-US" sz="1200" b="1" dirty="0">
                  <a:solidFill>
                    <a:schemeClr val="tx1">
                      <a:lumMod val="85000"/>
                      <a:lumOff val="15000"/>
                    </a:schemeClr>
                  </a:solidFill>
                  <a:cs typeface="Arial" pitchFamily="34" charset="0"/>
                </a:endParaRPr>
              </a:p>
            </p:txBody>
          </p:sp>
          <p:sp>
            <p:nvSpPr>
              <p:cNvPr id="42" name="TextBox 41">
                <a:extLst>
                  <a:ext uri="{FF2B5EF4-FFF2-40B4-BE49-F238E27FC236}">
                    <a16:creationId xmlns:a16="http://schemas.microsoft.com/office/drawing/2014/main" id="{CF59022F-4561-4788-AC13-1AE629C3CAC6}"/>
                  </a:ext>
                </a:extLst>
              </p:cNvPr>
              <p:cNvSpPr txBox="1"/>
              <p:nvPr/>
            </p:nvSpPr>
            <p:spPr>
              <a:xfrm>
                <a:off x="395536" y="4046506"/>
                <a:ext cx="3972997"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Linear Regression model is being too specific on the test split hence overfitting. The low accuracy is due to poor data preparation which can be redone to improve the overall fit.</a:t>
                </a:r>
              </a:p>
            </p:txBody>
          </p:sp>
        </p:grpSp>
        <p:grpSp>
          <p:nvGrpSpPr>
            <p:cNvPr id="43" name="Group 33">
              <a:extLst>
                <a:ext uri="{FF2B5EF4-FFF2-40B4-BE49-F238E27FC236}">
                  <a16:creationId xmlns:a16="http://schemas.microsoft.com/office/drawing/2014/main" id="{7AD5C6B7-55D0-4394-AD97-1649B933B752}"/>
                </a:ext>
              </a:extLst>
            </p:cNvPr>
            <p:cNvGrpSpPr/>
            <p:nvPr/>
          </p:nvGrpSpPr>
          <p:grpSpPr>
            <a:xfrm>
              <a:off x="9570558" y="4956777"/>
              <a:ext cx="2045041" cy="1904170"/>
              <a:chOff x="395534" y="3711996"/>
              <a:chExt cx="3972999" cy="1904170"/>
            </a:xfrm>
          </p:grpSpPr>
          <p:sp>
            <p:nvSpPr>
              <p:cNvPr id="44" name="TextBox 43">
                <a:extLst>
                  <a:ext uri="{FF2B5EF4-FFF2-40B4-BE49-F238E27FC236}">
                    <a16:creationId xmlns:a16="http://schemas.microsoft.com/office/drawing/2014/main" id="{D1039AFC-7161-4939-9B24-16149B2D4BAA}"/>
                  </a:ext>
                </a:extLst>
              </p:cNvPr>
              <p:cNvSpPr txBox="1"/>
              <p:nvPr/>
            </p:nvSpPr>
            <p:spPr>
              <a:xfrm>
                <a:off x="395534" y="3711996"/>
                <a:ext cx="3972999" cy="327898"/>
              </a:xfrm>
              <a:prstGeom prst="roundRect">
                <a:avLst>
                  <a:gd name="adj" fmla="val 27821"/>
                </a:avLst>
              </a:prstGeom>
              <a:noFill/>
              <a:ln w="38100">
                <a:solidFill>
                  <a:schemeClr val="accent4"/>
                </a:solidFill>
              </a:ln>
            </p:spPr>
            <p:txBody>
              <a:bodyPr wrap="square" rtlCol="0" anchor="ctr">
                <a:spAutoFit/>
              </a:bodyPr>
              <a:lstStyle/>
              <a:p>
                <a:r>
                  <a:rPr lang="en-US" altLang="ko-KR" sz="1200" b="1" dirty="0">
                    <a:solidFill>
                      <a:schemeClr val="tx1">
                        <a:lumMod val="85000"/>
                        <a:lumOff val="15000"/>
                      </a:schemeClr>
                    </a:solidFill>
                    <a:cs typeface="Arial" pitchFamily="34" charset="0"/>
                  </a:rPr>
                  <a:t>Evaluation</a:t>
                </a:r>
                <a:endParaRPr lang="ko-KR" altLang="en-US" sz="1200" b="1" dirty="0">
                  <a:solidFill>
                    <a:schemeClr val="tx1">
                      <a:lumMod val="85000"/>
                      <a:lumOff val="15000"/>
                    </a:schemeClr>
                  </a:solidFill>
                  <a:cs typeface="Arial" pitchFamily="34" charset="0"/>
                </a:endParaRPr>
              </a:p>
            </p:txBody>
          </p:sp>
          <p:sp>
            <p:nvSpPr>
              <p:cNvPr id="45" name="TextBox 44">
                <a:extLst>
                  <a:ext uri="{FF2B5EF4-FFF2-40B4-BE49-F238E27FC236}">
                    <a16:creationId xmlns:a16="http://schemas.microsoft.com/office/drawing/2014/main" id="{09545ACA-D76E-49E6-B18B-9A1EF98466D4}"/>
                  </a:ext>
                </a:extLst>
              </p:cNvPr>
              <p:cNvSpPr txBox="1"/>
              <p:nvPr/>
            </p:nvSpPr>
            <p:spPr>
              <a:xfrm>
                <a:off x="395536" y="4046506"/>
                <a:ext cx="3972997"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is the better model to use due to both higher accuracy. This will predict the house prices more accurately but given time the accuracy can be improved based on better data preparation.</a:t>
                </a:r>
              </a:p>
            </p:txBody>
          </p:sp>
        </p:grpSp>
      </p:grpSp>
      <p:sp>
        <p:nvSpPr>
          <p:cNvPr id="46" name="TextBox 45">
            <a:extLst>
              <a:ext uri="{FF2B5EF4-FFF2-40B4-BE49-F238E27FC236}">
                <a16:creationId xmlns:a16="http://schemas.microsoft.com/office/drawing/2014/main" id="{01B8B906-11BE-4751-B640-A4DD1DEE12B3}"/>
              </a:ext>
            </a:extLst>
          </p:cNvPr>
          <p:cNvSpPr txBox="1"/>
          <p:nvPr/>
        </p:nvSpPr>
        <p:spPr>
          <a:xfrm flipH="1">
            <a:off x="6900897" y="645803"/>
            <a:ext cx="4209876" cy="646331"/>
          </a:xfrm>
          <a:prstGeom prst="rect">
            <a:avLst/>
          </a:prstGeom>
          <a:noFill/>
        </p:spPr>
        <p:txBody>
          <a:bodyPr wrap="square" rtlCol="0">
            <a:spAutoFit/>
          </a:bodyPr>
          <a:lstStyle/>
          <a:p>
            <a:r>
              <a:rPr lang="en-US" altLang="ko-KR" sz="3600" b="1" dirty="0">
                <a:solidFill>
                  <a:schemeClr val="tx1">
                    <a:lumMod val="75000"/>
                    <a:lumOff val="25000"/>
                  </a:schemeClr>
                </a:solidFill>
                <a:latin typeface="+mj-lt"/>
                <a:cs typeface="Arial" pitchFamily="34" charset="0"/>
              </a:rPr>
              <a:t>Results</a:t>
            </a:r>
          </a:p>
        </p:txBody>
      </p:sp>
    </p:spTree>
    <p:extLst>
      <p:ext uri="{BB962C8B-B14F-4D97-AF65-F5344CB8AC3E}">
        <p14:creationId xmlns:p14="http://schemas.microsoft.com/office/powerpoint/2010/main" val="1560353361"/>
      </p:ext>
    </p:extLst>
  </p:cSld>
  <p:clrMapOvr>
    <a:masterClrMapping/>
  </p:clrMapOvr>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3337</TotalTime>
  <Words>479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7</vt:i4>
      </vt:variant>
    </vt:vector>
  </HeadingPairs>
  <TitlesOfParts>
    <vt:vector size="12"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Nicholus Magak</cp:lastModifiedBy>
  <cp:revision>77</cp:revision>
  <dcterms:created xsi:type="dcterms:W3CDTF">2020-01-20T05:08:25Z</dcterms:created>
  <dcterms:modified xsi:type="dcterms:W3CDTF">2022-12-19T20:32:42Z</dcterms:modified>
</cp:coreProperties>
</file>