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791A7-6DFB-4267-A937-EBF951A1D36C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2D510-0A84-4E23-8D2B-7145FBEC31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530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d594a978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cd594a978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18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CFECA-E615-53F5-ED01-E73F0A27F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B47DD9-7A59-C6C2-5BDA-148DAC974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912D3-74FA-3FCA-685E-64557288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CA02-DF74-406D-BC76-CA5CD69DED17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6CE3F-4FC9-673F-F209-A2AB6640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4B6FF-2F3C-7D64-487D-44F71DE7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AA21-930D-4F55-89F3-54891F354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6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B713C-734F-F1F6-46BF-D0FAEC14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0B20D3-426C-2C38-F431-328341A07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652AE-18CC-E470-0B40-7D932346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CA02-DF74-406D-BC76-CA5CD69DED17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20076-DED8-1EBE-87D1-04B67F9C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E7CA6-7FA6-B3D2-F411-492E3AAD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AA21-930D-4F55-89F3-54891F354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7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3364DB-8616-7D90-5FC4-B83E391EF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1851F7-1DA0-B649-805E-321103571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E72A7-11D0-1B64-393E-4B0EF201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CA02-DF74-406D-BC76-CA5CD69DED17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97488-4869-1601-9966-C12BA174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3C51BD-C240-7E9E-6406-20BD9D34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AA21-930D-4F55-89F3-54891F354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31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8FFE7-C967-C4BF-EB43-FAF32BCE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6E307-ECDD-E757-64E1-08C186123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8406B-7FB4-E6D0-3987-39F921E6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CA02-DF74-406D-BC76-CA5CD69DED17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3AA59-684E-3768-53F9-62E3E15E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C3521-1256-B5EA-EC5B-53E8786E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AA21-930D-4F55-89F3-54891F354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3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4BB33-37EF-404F-D43C-D3D1E550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C45949-BA2A-9072-7940-E01C7B522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B9850-DC35-B62D-8087-81F78B9F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CA02-DF74-406D-BC76-CA5CD69DED17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BF319-7894-0590-4C34-350B5100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BE4F5-6C91-64C6-5116-F64AF6A6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AA21-930D-4F55-89F3-54891F354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1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680BC-091F-B557-86D1-A906EFC4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1FCDD-16F3-E0FC-5FD6-1D979C257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A04F21-CCBA-4D35-D701-6887F3630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A8A82-2EC8-2A79-90B9-745EA412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CA02-DF74-406D-BC76-CA5CD69DED17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180C9F-6975-1E13-F0AC-98D48EFC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D110D-3567-A470-C4F7-63D8793F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AA21-930D-4F55-89F3-54891F354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07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955E7-E6C2-BDD8-DEB4-422656BF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5EB7C7-548A-2CC9-1211-3433FE4A0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D4848-7158-026A-D35B-AB0F83DE6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03EF08-D56A-C7DB-EAF3-119C4FC8B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27CF7A-C5FA-1A04-A6D7-4AB798FE0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BAEDAD-1321-8A55-BACC-8018D4A4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CA02-DF74-406D-BC76-CA5CD69DED17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7A0CFC-B792-D034-B7BD-FE743A05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055C01-8D63-A844-4A6A-B0031063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AA21-930D-4F55-89F3-54891F354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67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1F303-8C84-938B-5F8A-89B922CA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665EE8-F485-C9D4-AA2D-27695F8D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CA02-DF74-406D-BC76-CA5CD69DED17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7874C8-D825-F187-E39B-D1BA1379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F91AF9-78AF-76A4-C94E-8BAAC1C7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AA21-930D-4F55-89F3-54891F354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8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455BDD-4687-777C-EA64-E37E2C40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CA02-DF74-406D-BC76-CA5CD69DED17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62A7F5-9DA2-1153-4A57-B0E3B87D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D58D85-2D43-FE47-5EE6-1A1A3F55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AA21-930D-4F55-89F3-54891F354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7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EFEF9-6D45-19FB-AAEA-C50AB1BA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903E3-20CD-C498-2E46-8233BE760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DFA859-581E-9E2A-62D3-3B0B6902F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85B56-569C-7059-0F7E-8FED9F2E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CA02-DF74-406D-BC76-CA5CD69DED17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BBDB95-CDE7-1B57-5D44-895409C8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FD6AF-7955-5A66-0DF9-A47CAA84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AA21-930D-4F55-89F3-54891F354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E01E7-1588-E4E2-D3B5-CD2ABD2F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B3847C-A415-3E0F-51B1-D9C9EAFDF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9EAD9-4483-0611-1B37-962912923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211C2-D7BC-71F4-105D-B4BCA9E9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CA02-DF74-406D-BC76-CA5CD69DED17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4AA7CD-8BD2-F8BA-65B0-D12CA2E0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28D7F-6419-F05C-344E-F53E128E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AA21-930D-4F55-89F3-54891F354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9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D5AB19-7582-0306-547F-C533E0D5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52012-7720-E4B0-2E7D-025541248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31C20-0817-8ABD-9360-B6FE988BA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0CA02-DF74-406D-BC76-CA5CD69DED17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1D373-791D-B1D5-F0EE-A8E445151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48DCB-9F05-CA3A-8ACF-9DD6F857F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AA21-930D-4F55-89F3-54891F354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1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exels.com/photo/two-person-standing-under-lot-of-bullet-cctv-camera-374103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03201"/>
            <a:ext cx="4787267" cy="1630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01" y="5827568"/>
            <a:ext cx="5255999" cy="74003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0"/>
          <p:cNvSpPr txBox="1"/>
          <p:nvPr/>
        </p:nvSpPr>
        <p:spPr>
          <a:xfrm>
            <a:off x="203200" y="2113133"/>
            <a:ext cx="5543600" cy="17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CCCC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“TITLE”</a:t>
            </a:r>
            <a:endParaRPr sz="2400" dirty="0">
              <a:solidFill>
                <a:srgbClr val="CCCC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2400" dirty="0">
              <a:solidFill>
                <a:srgbClr val="CCCC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" sz="2400" dirty="0">
                <a:solidFill>
                  <a:srgbClr val="CCCC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[summary here]</a:t>
            </a:r>
            <a:endParaRPr sz="2400" dirty="0">
              <a:solidFill>
                <a:srgbClr val="CCCC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2400" dirty="0">
              <a:solidFill>
                <a:srgbClr val="CCCC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5" name="Google Shape;275;p50"/>
          <p:cNvPicPr preferRelativeResize="0"/>
          <p:nvPr/>
        </p:nvPicPr>
        <p:blipFill rotWithShape="1">
          <a:blip r:embed="rId5">
            <a:alphaModFix/>
          </a:blip>
          <a:srcRect t="6933" b="6933"/>
          <a:stretch/>
        </p:blipFill>
        <p:spPr>
          <a:xfrm>
            <a:off x="5948267" y="3"/>
            <a:ext cx="79621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0"/>
          <p:cNvSpPr txBox="1"/>
          <p:nvPr/>
        </p:nvSpPr>
        <p:spPr>
          <a:xfrm>
            <a:off x="203200" y="4855967"/>
            <a:ext cx="5543600" cy="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rgbClr val="CCCC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Creators:</a:t>
            </a:r>
            <a:r>
              <a:rPr lang="en" sz="2400">
                <a:solidFill>
                  <a:srgbClr val="CCCC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[your names]</a:t>
            </a:r>
            <a:endParaRPr sz="2400">
              <a:solidFill>
                <a:srgbClr val="CCCCC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Google Shape;277;p50"/>
          <p:cNvSpPr txBox="1"/>
          <p:nvPr/>
        </p:nvSpPr>
        <p:spPr>
          <a:xfrm>
            <a:off x="5948267" y="6506500"/>
            <a:ext cx="36000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>
                <a:solidFill>
                  <a:srgbClr val="FFFFFF"/>
                </a:solidFill>
              </a:rPr>
              <a:t>Image Credit: </a:t>
            </a:r>
            <a:r>
              <a:rPr lang="en" sz="1333" u="sng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Pexels</a:t>
            </a:r>
            <a:r>
              <a:rPr lang="en" sz="1333">
                <a:solidFill>
                  <a:srgbClr val="FFFFFF"/>
                </a:solidFill>
              </a:rPr>
              <a:t> (Burst, free to use)</a:t>
            </a:r>
            <a:endParaRPr sz="1333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77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Helvetica Neue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静缘 刘</dc:creator>
  <cp:lastModifiedBy>静缘 刘</cp:lastModifiedBy>
  <cp:revision>1</cp:revision>
  <dcterms:created xsi:type="dcterms:W3CDTF">2024-09-15T21:05:42Z</dcterms:created>
  <dcterms:modified xsi:type="dcterms:W3CDTF">2024-09-15T21:06:05Z</dcterms:modified>
</cp:coreProperties>
</file>