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3583a99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3583a99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3583a992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3583a992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583a99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583a99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583a99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583a99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British Airways Task 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Tsun Li Nicholas Tam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and transformations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Feature types: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Numeric: "num_passengers", "purchase_lead", "length_of_stay", "flight_duration"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Categorical: "sales_channel", "trip_type", "route", "booking_origin"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Binary: "wants_extra_baggage", "wants_preferred_seat", "wants_in_flight_meals"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Ordinal: "flight_hour", "flight_day"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All numeric columns have StandardScaler applied to them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All non-numeric columns have their data type converted to categories with FunctionTransformer, followed by one-hot encoding</a:t>
            </a:r>
            <a:endParaRPr/>
          </a:p>
        </p:txBody>
      </p:sp>
      <p:pic>
        <p:nvPicPr>
          <p:cNvPr id="71" name="Google Shape;71;p14" title="Screenshot 2025-05-03 at 00.10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0753"/>
            <a:ext cx="4572001" cy="214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ML models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Models used: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Logistic regression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Decision tree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Random forest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Tree-based ensemble (HistGradientBoostingClassifier)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Models optimised with randomised search through RandomizedSearchCV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Models evaluated with mean and standard deviation of cross-validation scores, with test_f1 as metric of focus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Optimised logistic regression model and optimised tree-based ensemble model provided most effective results</a:t>
            </a:r>
            <a:endParaRPr/>
          </a:p>
        </p:txBody>
      </p:sp>
      <p:pic>
        <p:nvPicPr>
          <p:cNvPr id="78" name="Google Shape;78;p15" title="Screenshot 2025-05-03 at 00.08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01377"/>
            <a:ext cx="4572002" cy="246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Optimised tree-based ensemble model results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392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Tree-based ensemble model can only provide permutation importance in place of feature importances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Booking_origin has greatest feature importance, followed by the various customer wants, with emphasis on extra baggage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838" y="2064600"/>
            <a:ext cx="4832162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Optimised logistic regression model results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4000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Various routes appear to provide consistently most extreme coefficients for predicting person’s customer buying behaviour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Questionable given that majority of variables created from transformations are from “route” feature</a:t>
            </a:r>
            <a:endParaRPr/>
          </a:p>
        </p:txBody>
      </p:sp>
      <p:pic>
        <p:nvPicPr>
          <p:cNvPr id="92" name="Google Shape;92;p17" title="Screenshot 2025-05-03 at 00.31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197" y="1489825"/>
            <a:ext cx="2423374" cy="35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Screenshot 2025-05-03 at 00.31.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578" y="1489827"/>
            <a:ext cx="2423374" cy="352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