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3583a992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3583a992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3583a992c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3583a992c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British Airways Task 2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Tsun Li Nicholas Tam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Optimised tree-based ensemble model results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39240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T</a:t>
            </a:r>
            <a:r>
              <a:rPr lang="en-GB" sz="1200"/>
              <a:t>ree-based ensemble model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Tree-based ensemble model can only provide permutation importance in place of feature importances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Booking_origin has greatest feature importance, followed by the various customer wants, with emphasis on extra baggage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Logistic regression model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Various routes appear to provide consistently most extreme coefficients for predicting person’s customer buying behaviour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-GB" sz="1200"/>
              <a:t>Questionable given that majority of variables created from transformations are from “route” feature</a:t>
            </a:r>
            <a:endParaRPr sz="1200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1896" y="1052275"/>
            <a:ext cx="3220800" cy="205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 title="Screenshot 2025-05-03 at 00.31.4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2674" y="3196325"/>
            <a:ext cx="1250844" cy="182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 title="Screenshot 2025-05-03 at 00.31.5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03526" y="3196334"/>
            <a:ext cx="1250850" cy="1820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Optimised logistic regression model results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87900" y="1489825"/>
            <a:ext cx="4000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Various routes appear to provide consistently most extreme coefficients for predicting person’s customer buying behaviour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Questionable given that majority of variables created from transformations are from “route” feature</a:t>
            </a:r>
            <a:endParaRPr/>
          </a:p>
        </p:txBody>
      </p:sp>
      <p:pic>
        <p:nvPicPr>
          <p:cNvPr id="80" name="Google Shape;80;p15" title="Screenshot 2025-05-03 at 00.31.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197" y="1489825"/>
            <a:ext cx="2423374" cy="35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 title="Screenshot 2025-05-03 at 00.31.5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1578" y="1489827"/>
            <a:ext cx="2423374" cy="352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