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03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4" autoAdjust="0"/>
    <p:restoredTop sz="94608" autoAdjust="0"/>
  </p:normalViewPr>
  <p:slideViewPr>
    <p:cSldViewPr snapToGrid="0">
      <p:cViewPr varScale="1">
        <p:scale>
          <a:sx n="49" d="100"/>
          <a:sy n="49" d="100"/>
        </p:scale>
        <p:origin x="872" y="21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0049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1" name="Image"/>
          <p:cNvSpPr>
            <a:spLocks noGrp="1"/>
          </p:cNvSpPr>
          <p:nvPr>
            <p:ph type="pic" sz="half" idx="13"/>
          </p:nvPr>
        </p:nvSpPr>
        <p:spPr>
          <a:xfrm>
            <a:off x="5107483" y="3673850"/>
            <a:ext cx="14169065" cy="70176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89100" y="11342644"/>
            <a:ext cx="21005800" cy="11952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500"/>
              </a:spcBef>
              <a:buSzTx/>
              <a:buNone/>
            </a:lvl1pPr>
            <a:lvl2pPr>
              <a:lnSpc>
                <a:spcPct val="100000"/>
              </a:lnSpc>
              <a:spcBef>
                <a:spcPts val="1500"/>
              </a:spcBef>
            </a:lvl2pPr>
            <a:lvl3pPr>
              <a:lnSpc>
                <a:spcPct val="100000"/>
              </a:lnSpc>
              <a:spcBef>
                <a:spcPts val="1500"/>
              </a:spcBef>
            </a:lvl3pPr>
            <a:lvl4pPr>
              <a:lnSpc>
                <a:spcPct val="100000"/>
              </a:lnSpc>
              <a:spcBef>
                <a:spcPts val="1500"/>
              </a:spcBef>
            </a:lvl4pPr>
            <a:lvl5pPr>
              <a:lnSpc>
                <a:spcPct val="100000"/>
              </a:lnSpc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9503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296444" y="4530567"/>
            <a:ext cx="17803813" cy="39436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6CB4B4D-7CA3-9044-876B-883B54F8677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Picture 4" descr="Picture 4"/>
          <p:cNvPicPr>
            <a:picLocks noChangeAspect="1"/>
          </p:cNvPicPr>
          <p:nvPr/>
        </p:nvPicPr>
        <p:blipFill>
          <a:blip r:embed="rId8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565133"/>
            <a:ext cx="21005800" cy="846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3215" y="13081000"/>
            <a:ext cx="46487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Calibri" panose="020F0502020204030204" pitchFamily="34" charset="0"/>
                <a:ea typeface="Helvetica Neue Light"/>
                <a:cs typeface="Calibri" panose="020F0502020204030204" pitchFamily="34" charset="0"/>
                <a:sym typeface="Helvetica Neue Light"/>
              </a:defRPr>
            </a:lvl1pPr>
          </a:lstStyle>
          <a:p>
            <a:fld id="{86CB4B4D-7CA3-9044-876B-883B54F8677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2" r:id="rId2"/>
    <p:sldLayoutId id="2147483663" r:id="rId3"/>
    <p:sldLayoutId id="2147483666" r:id="rId4"/>
    <p:sldLayoutId id="2147483667" r:id="rId5"/>
    <p:sldLayoutId id="2147483669" r:id="rId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7058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1pPr>
      <a:lvl2pPr marL="12646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2pPr>
      <a:lvl3pPr marL="18234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3pPr>
      <a:lvl4pPr marL="23822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4pPr>
      <a:lvl5pPr marL="29410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5pPr>
      <a:lvl6pPr marL="34998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0586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6174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1762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Challenge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</a:t>
            </a:r>
            <a:r>
              <a:rPr lang="en-US" sz="1100" b="0" dirty="0"/>
              <a:t>2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302099-0A6F-5644-88CD-ABC90505900F}"/>
              </a:ext>
            </a:extLst>
          </p:cNvPr>
          <p:cNvSpPr/>
          <p:nvPr/>
        </p:nvSpPr>
        <p:spPr>
          <a:xfrm>
            <a:off x="1110343" y="3349347"/>
            <a:ext cx="219129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/>
            <a:r>
              <a:rPr lang="en-US" sz="4400" b="0" dirty="0"/>
              <a:t>Once you have checked your code with your partner, try the challenge.</a:t>
            </a:r>
          </a:p>
          <a:p>
            <a:pPr algn="l" hangingPunct="1"/>
            <a:r>
              <a:rPr lang="en-US" sz="4400" b="0" dirty="0"/>
              <a:t>Duplicate your </a:t>
            </a:r>
            <a:r>
              <a:rPr lang="en-US" sz="4400" b="0" dirty="0" err="1"/>
              <a:t>index.html</a:t>
            </a:r>
            <a:r>
              <a:rPr lang="en-US" sz="4400" b="0" dirty="0"/>
              <a:t> file from Activity 2 into a new folder named “Activity 2 Challenge”</a:t>
            </a:r>
          </a:p>
          <a:p>
            <a:pPr algn="l" hangingPunct="1"/>
            <a:endParaRPr lang="en-US" sz="4400" b="0" dirty="0"/>
          </a:p>
          <a:p>
            <a:pPr algn="l" hangingPunct="1"/>
            <a:r>
              <a:rPr lang="en-US" sz="4400" dirty="0"/>
              <a:t>Challenges:</a:t>
            </a:r>
          </a:p>
          <a:p>
            <a:pPr marL="914400" indent="-914400" algn="l" hangingPunct="1">
              <a:buFont typeface="+mj-lt"/>
              <a:buAutoNum type="arabicPeriod"/>
            </a:pPr>
            <a:r>
              <a:rPr lang="en-US" sz="4400" b="0" dirty="0"/>
              <a:t>animate the buttons to have arrows as shown below</a:t>
            </a:r>
          </a:p>
          <a:p>
            <a:pPr marL="914400" indent="-914400" algn="l" hangingPunct="1">
              <a:buFont typeface="+mj-lt"/>
              <a:buAutoNum type="arabicPeriod"/>
            </a:pPr>
            <a:r>
              <a:rPr lang="en-US" sz="4400" b="0" dirty="0"/>
              <a:t>See what else you can animate the button to do!</a:t>
            </a:r>
          </a:p>
        </p:txBody>
      </p:sp>
      <p:pic>
        <p:nvPicPr>
          <p:cNvPr id="5" name="button hover.mov" descr="button hover.mov">
            <a:hlinkClick r:id="" action="ppaction://media"/>
            <a:extLst>
              <a:ext uri="{FF2B5EF4-FFF2-40B4-BE49-F238E27FC236}">
                <a16:creationId xmlns:a16="http://schemas.microsoft.com/office/drawing/2014/main" id="{52727737-19CB-5B4C-AE9A-1A944B08DA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77492" y="8508186"/>
            <a:ext cx="6178643" cy="253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43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74</Words>
  <Application>Microsoft Macintosh PowerPoint</Application>
  <PresentationFormat>Custom</PresentationFormat>
  <Paragraphs>8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Helvetica Neue</vt:lpstr>
      <vt:lpstr>White</vt:lpstr>
      <vt:lpstr>Activity 2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                      </dc:title>
  <dc:creator>Nick Adamson</dc:creator>
  <cp:lastModifiedBy>Nick Adamson</cp:lastModifiedBy>
  <cp:revision>139</cp:revision>
  <dcterms:created xsi:type="dcterms:W3CDTF">2020-09-28T14:51:36Z</dcterms:created>
  <dcterms:modified xsi:type="dcterms:W3CDTF">2020-09-29T17:33:40Z</dcterms:modified>
</cp:coreProperties>
</file>