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516EEE-1E70-42CB-A02F-AE74CE33D423}" v="58" dt="2025-08-24T19:10:24.793"/>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7" d="100"/>
          <a:sy n="47" d="100"/>
        </p:scale>
        <p:origin x="2035" y="7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Davis" userId="b90d5b32ad63da14" providerId="LiveId" clId="{C63E6C69-3CB8-4E02-B8D2-8EA2B485E66A}"/>
    <pc:docChg chg="undo custSel addSld modSld">
      <pc:chgData name="Nick Davis" userId="b90d5b32ad63da14" providerId="LiveId" clId="{C63E6C69-3CB8-4E02-B8D2-8EA2B485E66A}" dt="2025-08-24T19:12:58.386" v="3396" actId="255"/>
      <pc:docMkLst>
        <pc:docMk/>
      </pc:docMkLst>
      <pc:sldChg chg="modSp mod">
        <pc:chgData name="Nick Davis" userId="b90d5b32ad63da14" providerId="LiveId" clId="{C63E6C69-3CB8-4E02-B8D2-8EA2B485E66A}" dt="2025-08-24T17:46:02.297" v="661" actId="20577"/>
        <pc:sldMkLst>
          <pc:docMk/>
          <pc:sldMk cId="0" sldId="257"/>
        </pc:sldMkLst>
        <pc:spChg chg="mod">
          <ac:chgData name="Nick Davis" userId="b90d5b32ad63da14" providerId="LiveId" clId="{C63E6C69-3CB8-4E02-B8D2-8EA2B485E66A}" dt="2025-08-24T17:46:02.297" v="661" actId="20577"/>
          <ac:spMkLst>
            <pc:docMk/>
            <pc:sldMk cId="0" sldId="257"/>
            <ac:spMk id="152" creationId="{00000000-0000-0000-0000-000000000000}"/>
          </ac:spMkLst>
        </pc:spChg>
      </pc:sldChg>
      <pc:sldChg chg="modSp mod">
        <pc:chgData name="Nick Davis" userId="b90d5b32ad63da14" providerId="LiveId" clId="{C63E6C69-3CB8-4E02-B8D2-8EA2B485E66A}" dt="2025-08-24T18:51:58.309" v="3259" actId="1076"/>
        <pc:sldMkLst>
          <pc:docMk/>
          <pc:sldMk cId="0" sldId="258"/>
        </pc:sldMkLst>
        <pc:spChg chg="mod">
          <ac:chgData name="Nick Davis" userId="b90d5b32ad63da14" providerId="LiveId" clId="{C63E6C69-3CB8-4E02-B8D2-8EA2B485E66A}" dt="2025-08-24T17:47:48.005" v="688" actId="20577"/>
          <ac:spMkLst>
            <pc:docMk/>
            <pc:sldMk cId="0" sldId="258"/>
            <ac:spMk id="160" creationId="{00000000-0000-0000-0000-000000000000}"/>
          </ac:spMkLst>
        </pc:spChg>
        <pc:graphicFrameChg chg="mod modGraphic">
          <ac:chgData name="Nick Davis" userId="b90d5b32ad63da14" providerId="LiveId" clId="{C63E6C69-3CB8-4E02-B8D2-8EA2B485E66A}" dt="2025-08-24T18:51:58.309" v="3259" actId="1076"/>
          <ac:graphicFrameMkLst>
            <pc:docMk/>
            <pc:sldMk cId="0" sldId="258"/>
            <ac:graphicFrameMk id="161" creationId="{00000000-0000-0000-0000-000000000000}"/>
          </ac:graphicFrameMkLst>
        </pc:graphicFrameChg>
      </pc:sldChg>
      <pc:sldChg chg="modSp mod">
        <pc:chgData name="Nick Davis" userId="b90d5b32ad63da14" providerId="LiveId" clId="{C63E6C69-3CB8-4E02-B8D2-8EA2B485E66A}" dt="2025-08-24T17:41:38.117" v="351" actId="20577"/>
        <pc:sldMkLst>
          <pc:docMk/>
          <pc:sldMk cId="0" sldId="259"/>
        </pc:sldMkLst>
        <pc:spChg chg="mod">
          <ac:chgData name="Nick Davis" userId="b90d5b32ad63da14" providerId="LiveId" clId="{C63E6C69-3CB8-4E02-B8D2-8EA2B485E66A}" dt="2025-08-24T17:41:38.117" v="351" actId="20577"/>
          <ac:spMkLst>
            <pc:docMk/>
            <pc:sldMk cId="0" sldId="259"/>
            <ac:spMk id="168" creationId="{00000000-0000-0000-0000-000000000000}"/>
          </ac:spMkLst>
        </pc:spChg>
      </pc:sldChg>
      <pc:sldChg chg="modSp mod">
        <pc:chgData name="Nick Davis" userId="b90d5b32ad63da14" providerId="LiveId" clId="{C63E6C69-3CB8-4E02-B8D2-8EA2B485E66A}" dt="2025-08-24T19:04:23.482" v="3287" actId="20577"/>
        <pc:sldMkLst>
          <pc:docMk/>
          <pc:sldMk cId="0" sldId="260"/>
        </pc:sldMkLst>
        <pc:spChg chg="mod">
          <ac:chgData name="Nick Davis" userId="b90d5b32ad63da14" providerId="LiveId" clId="{C63E6C69-3CB8-4E02-B8D2-8EA2B485E66A}" dt="2025-08-24T19:04:23.482" v="3287" actId="20577"/>
          <ac:spMkLst>
            <pc:docMk/>
            <pc:sldMk cId="0" sldId="260"/>
            <ac:spMk id="175" creationId="{00000000-0000-0000-0000-000000000000}"/>
          </ac:spMkLst>
        </pc:spChg>
      </pc:sldChg>
      <pc:sldChg chg="modSp mod">
        <pc:chgData name="Nick Davis" userId="b90d5b32ad63da14" providerId="LiveId" clId="{C63E6C69-3CB8-4E02-B8D2-8EA2B485E66A}" dt="2025-08-24T17:55:57.179" v="898"/>
        <pc:sldMkLst>
          <pc:docMk/>
          <pc:sldMk cId="0" sldId="261"/>
        </pc:sldMkLst>
        <pc:spChg chg="mod">
          <ac:chgData name="Nick Davis" userId="b90d5b32ad63da14" providerId="LiveId" clId="{C63E6C69-3CB8-4E02-B8D2-8EA2B485E66A}" dt="2025-08-24T17:55:57.179" v="898"/>
          <ac:spMkLst>
            <pc:docMk/>
            <pc:sldMk cId="0" sldId="261"/>
            <ac:spMk id="182" creationId="{00000000-0000-0000-0000-000000000000}"/>
          </ac:spMkLst>
        </pc:spChg>
      </pc:sldChg>
      <pc:sldChg chg="addSp modSp mod">
        <pc:chgData name="Nick Davis" userId="b90d5b32ad63da14" providerId="LiveId" clId="{C63E6C69-3CB8-4E02-B8D2-8EA2B485E66A}" dt="2025-08-24T17:57:36.291" v="959"/>
        <pc:sldMkLst>
          <pc:docMk/>
          <pc:sldMk cId="0" sldId="262"/>
        </pc:sldMkLst>
        <pc:spChg chg="mod">
          <ac:chgData name="Nick Davis" userId="b90d5b32ad63da14" providerId="LiveId" clId="{C63E6C69-3CB8-4E02-B8D2-8EA2B485E66A}" dt="2025-08-24T17:57:36.291" v="959"/>
          <ac:spMkLst>
            <pc:docMk/>
            <pc:sldMk cId="0" sldId="262"/>
            <ac:spMk id="189" creationId="{00000000-0000-0000-0000-000000000000}"/>
          </ac:spMkLst>
        </pc:spChg>
        <pc:graphicFrameChg chg="add mod">
          <ac:chgData name="Nick Davis" userId="b90d5b32ad63da14" providerId="LiveId" clId="{C63E6C69-3CB8-4E02-B8D2-8EA2B485E66A}" dt="2025-08-24T17:57:21.594" v="957"/>
          <ac:graphicFrameMkLst>
            <pc:docMk/>
            <pc:sldMk cId="0" sldId="262"/>
            <ac:graphicFrameMk id="2" creationId="{4B4EA1F9-5E98-4810-1E40-5FE543479221}"/>
          </ac:graphicFrameMkLst>
        </pc:graphicFrameChg>
      </pc:sldChg>
      <pc:sldChg chg="addSp modSp mod">
        <pc:chgData name="Nick Davis" userId="b90d5b32ad63da14" providerId="LiveId" clId="{C63E6C69-3CB8-4E02-B8D2-8EA2B485E66A}" dt="2025-08-24T18:07:03.062" v="1008" actId="14100"/>
        <pc:sldMkLst>
          <pc:docMk/>
          <pc:sldMk cId="0" sldId="263"/>
        </pc:sldMkLst>
        <pc:spChg chg="mod">
          <ac:chgData name="Nick Davis" userId="b90d5b32ad63da14" providerId="LiveId" clId="{C63E6C69-3CB8-4E02-B8D2-8EA2B485E66A}" dt="2025-08-24T18:06:53.774" v="1007" actId="20577"/>
          <ac:spMkLst>
            <pc:docMk/>
            <pc:sldMk cId="0" sldId="263"/>
            <ac:spMk id="195" creationId="{00000000-0000-0000-0000-000000000000}"/>
          </ac:spMkLst>
        </pc:spChg>
        <pc:spChg chg="mod">
          <ac:chgData name="Nick Davis" userId="b90d5b32ad63da14" providerId="LiveId" clId="{C63E6C69-3CB8-4E02-B8D2-8EA2B485E66A}" dt="2025-08-24T18:04:21.676" v="965" actId="20577"/>
          <ac:spMkLst>
            <pc:docMk/>
            <pc:sldMk cId="0" sldId="263"/>
            <ac:spMk id="196" creationId="{00000000-0000-0000-0000-000000000000}"/>
          </ac:spMkLst>
        </pc:spChg>
        <pc:picChg chg="add mod">
          <ac:chgData name="Nick Davis" userId="b90d5b32ad63da14" providerId="LiveId" clId="{C63E6C69-3CB8-4E02-B8D2-8EA2B485E66A}" dt="2025-08-24T18:07:03.062" v="1008" actId="14100"/>
          <ac:picMkLst>
            <pc:docMk/>
            <pc:sldMk cId="0" sldId="263"/>
            <ac:picMk id="3" creationId="{22F1B0CD-10A8-4A2C-3500-412A4F99B1BA}"/>
          </ac:picMkLst>
        </pc:picChg>
      </pc:sldChg>
      <pc:sldChg chg="addSp modSp mod">
        <pc:chgData name="Nick Davis" userId="b90d5b32ad63da14" providerId="LiveId" clId="{C63E6C69-3CB8-4E02-B8D2-8EA2B485E66A}" dt="2025-08-24T19:12:58.386" v="3396" actId="255"/>
        <pc:sldMkLst>
          <pc:docMk/>
          <pc:sldMk cId="0" sldId="264"/>
        </pc:sldMkLst>
        <pc:spChg chg="add mod">
          <ac:chgData name="Nick Davis" userId="b90d5b32ad63da14" providerId="LiveId" clId="{C63E6C69-3CB8-4E02-B8D2-8EA2B485E66A}" dt="2025-08-24T19:12:58.386" v="3396" actId="255"/>
          <ac:spMkLst>
            <pc:docMk/>
            <pc:sldMk cId="0" sldId="264"/>
            <ac:spMk id="2" creationId="{453E7109-C7B9-1971-260B-6376B1BD4873}"/>
          </ac:spMkLst>
        </pc:spChg>
        <pc:picChg chg="mod">
          <ac:chgData name="Nick Davis" userId="b90d5b32ad63da14" providerId="LiveId" clId="{C63E6C69-3CB8-4E02-B8D2-8EA2B485E66A}" dt="2025-08-24T19:11:15.896" v="3309" actId="14100"/>
          <ac:picMkLst>
            <pc:docMk/>
            <pc:sldMk cId="0" sldId="264"/>
            <ac:picMk id="203" creationId="{00000000-0000-0000-0000-000000000000}"/>
          </ac:picMkLst>
        </pc:picChg>
      </pc:sldChg>
      <pc:sldChg chg="modSp mod">
        <pc:chgData name="Nick Davis" userId="b90d5b32ad63da14" providerId="LiveId" clId="{C63E6C69-3CB8-4E02-B8D2-8EA2B485E66A}" dt="2025-08-24T18:53:00.065" v="3264" actId="27636"/>
        <pc:sldMkLst>
          <pc:docMk/>
          <pc:sldMk cId="0" sldId="265"/>
        </pc:sldMkLst>
        <pc:spChg chg="mod">
          <ac:chgData name="Nick Davis" userId="b90d5b32ad63da14" providerId="LiveId" clId="{C63E6C69-3CB8-4E02-B8D2-8EA2B485E66A}" dt="2025-08-24T18:53:00.065" v="3264" actId="27636"/>
          <ac:spMkLst>
            <pc:docMk/>
            <pc:sldMk cId="0" sldId="265"/>
            <ac:spMk id="210" creationId="{00000000-0000-0000-0000-000000000000}"/>
          </ac:spMkLst>
        </pc:spChg>
      </pc:sldChg>
      <pc:sldChg chg="modSp mod">
        <pc:chgData name="Nick Davis" userId="b90d5b32ad63da14" providerId="LiveId" clId="{C63E6C69-3CB8-4E02-B8D2-8EA2B485E66A}" dt="2025-08-24T18:33:34.839" v="2265" actId="5793"/>
        <pc:sldMkLst>
          <pc:docMk/>
          <pc:sldMk cId="0" sldId="266"/>
        </pc:sldMkLst>
        <pc:spChg chg="mod">
          <ac:chgData name="Nick Davis" userId="b90d5b32ad63da14" providerId="LiveId" clId="{C63E6C69-3CB8-4E02-B8D2-8EA2B485E66A}" dt="2025-08-24T18:33:34.839" v="2265" actId="5793"/>
          <ac:spMkLst>
            <pc:docMk/>
            <pc:sldMk cId="0" sldId="266"/>
            <ac:spMk id="217" creationId="{00000000-0000-0000-0000-000000000000}"/>
          </ac:spMkLst>
        </pc:spChg>
      </pc:sldChg>
      <pc:sldChg chg="modSp mod">
        <pc:chgData name="Nick Davis" userId="b90d5b32ad63da14" providerId="LiveId" clId="{C63E6C69-3CB8-4E02-B8D2-8EA2B485E66A}" dt="2025-08-24T18:52:44.759" v="3260" actId="255"/>
        <pc:sldMkLst>
          <pc:docMk/>
          <pc:sldMk cId="0" sldId="267"/>
        </pc:sldMkLst>
        <pc:spChg chg="mod">
          <ac:chgData name="Nick Davis" userId="b90d5b32ad63da14" providerId="LiveId" clId="{C63E6C69-3CB8-4E02-B8D2-8EA2B485E66A}" dt="2025-08-24T18:52:44.759" v="3260" actId="255"/>
          <ac:spMkLst>
            <pc:docMk/>
            <pc:sldMk cId="0" sldId="267"/>
            <ac:spMk id="224" creationId="{00000000-0000-0000-0000-000000000000}"/>
          </ac:spMkLst>
        </pc:spChg>
      </pc:sldChg>
      <pc:sldChg chg="modSp mod">
        <pc:chgData name="Nick Davis" userId="b90d5b32ad63da14" providerId="LiveId" clId="{C63E6C69-3CB8-4E02-B8D2-8EA2B485E66A}" dt="2025-08-24T18:45:28.069" v="3044"/>
        <pc:sldMkLst>
          <pc:docMk/>
          <pc:sldMk cId="0" sldId="268"/>
        </pc:sldMkLst>
        <pc:spChg chg="mod">
          <ac:chgData name="Nick Davis" userId="b90d5b32ad63da14" providerId="LiveId" clId="{C63E6C69-3CB8-4E02-B8D2-8EA2B485E66A}" dt="2025-08-24T18:45:28.069" v="3044"/>
          <ac:spMkLst>
            <pc:docMk/>
            <pc:sldMk cId="0" sldId="268"/>
            <ac:spMk id="231" creationId="{00000000-0000-0000-0000-000000000000}"/>
          </ac:spMkLst>
        </pc:spChg>
      </pc:sldChg>
      <pc:sldChg chg="modSp mod">
        <pc:chgData name="Nick Davis" userId="b90d5b32ad63da14" providerId="LiveId" clId="{C63E6C69-3CB8-4E02-B8D2-8EA2B485E66A}" dt="2025-08-24T18:56:19.018" v="3286" actId="20577"/>
        <pc:sldMkLst>
          <pc:docMk/>
          <pc:sldMk cId="0" sldId="269"/>
        </pc:sldMkLst>
        <pc:spChg chg="mod">
          <ac:chgData name="Nick Davis" userId="b90d5b32ad63da14" providerId="LiveId" clId="{C63E6C69-3CB8-4E02-B8D2-8EA2B485E66A}" dt="2025-08-24T18:56:19.018" v="3286" actId="20577"/>
          <ac:spMkLst>
            <pc:docMk/>
            <pc:sldMk cId="0" sldId="269"/>
            <ac:spMk id="238" creationId="{00000000-0000-0000-0000-000000000000}"/>
          </ac:spMkLst>
        </pc:spChg>
      </pc:sldChg>
      <pc:sldChg chg="addSp modSp new mod">
        <pc:chgData name="Nick Davis" userId="b90d5b32ad63da14" providerId="LiveId" clId="{C63E6C69-3CB8-4E02-B8D2-8EA2B485E66A}" dt="2025-08-24T18:07:51.533" v="1032" actId="20577"/>
        <pc:sldMkLst>
          <pc:docMk/>
          <pc:sldMk cId="3189674925" sldId="270"/>
        </pc:sldMkLst>
        <pc:spChg chg="mod">
          <ac:chgData name="Nick Davis" userId="b90d5b32ad63da14" providerId="LiveId" clId="{C63E6C69-3CB8-4E02-B8D2-8EA2B485E66A}" dt="2025-08-24T18:07:51.533" v="1032" actId="20577"/>
          <ac:spMkLst>
            <pc:docMk/>
            <pc:sldMk cId="3189674925" sldId="270"/>
            <ac:spMk id="2" creationId="{E35DBAF8-98DB-FD85-9B07-CF635B97225F}"/>
          </ac:spMkLst>
        </pc:spChg>
        <pc:spChg chg="mod">
          <ac:chgData name="Nick Davis" userId="b90d5b32ad63da14" providerId="LiveId" clId="{C63E6C69-3CB8-4E02-B8D2-8EA2B485E66A}" dt="2025-08-24T18:07:30.065" v="1010" actId="5793"/>
          <ac:spMkLst>
            <pc:docMk/>
            <pc:sldMk cId="3189674925" sldId="270"/>
            <ac:spMk id="3" creationId="{80AA22E0-3FE8-A332-E549-A9646AE21097}"/>
          </ac:spMkLst>
        </pc:spChg>
        <pc:picChg chg="add mod">
          <ac:chgData name="Nick Davis" userId="b90d5b32ad63da14" providerId="LiveId" clId="{C63E6C69-3CB8-4E02-B8D2-8EA2B485E66A}" dt="2025-08-24T18:07:39.746" v="1013" actId="14100"/>
          <ac:picMkLst>
            <pc:docMk/>
            <pc:sldMk cId="3189674925" sldId="270"/>
            <ac:picMk id="5" creationId="{010D42C1-5C19-5579-623C-49F75C371400}"/>
          </ac:picMkLst>
        </pc:picChg>
      </pc:sldChg>
      <pc:sldChg chg="addSp modSp new mod">
        <pc:chgData name="Nick Davis" userId="b90d5b32ad63da14" providerId="LiveId" clId="{C63E6C69-3CB8-4E02-B8D2-8EA2B485E66A}" dt="2025-08-24T18:08:48.718" v="1057" actId="20577"/>
        <pc:sldMkLst>
          <pc:docMk/>
          <pc:sldMk cId="3364100455" sldId="271"/>
        </pc:sldMkLst>
        <pc:spChg chg="mod">
          <ac:chgData name="Nick Davis" userId="b90d5b32ad63da14" providerId="LiveId" clId="{C63E6C69-3CB8-4E02-B8D2-8EA2B485E66A}" dt="2025-08-24T18:08:48.718" v="1057" actId="20577"/>
          <ac:spMkLst>
            <pc:docMk/>
            <pc:sldMk cId="3364100455" sldId="271"/>
            <ac:spMk id="2" creationId="{031D2758-0E0E-E809-8F75-5203FA7EBE3F}"/>
          </ac:spMkLst>
        </pc:spChg>
        <pc:spChg chg="mod">
          <ac:chgData name="Nick Davis" userId="b90d5b32ad63da14" providerId="LiveId" clId="{C63E6C69-3CB8-4E02-B8D2-8EA2B485E66A}" dt="2025-08-24T18:08:23.907" v="1033" actId="5793"/>
          <ac:spMkLst>
            <pc:docMk/>
            <pc:sldMk cId="3364100455" sldId="271"/>
            <ac:spMk id="3" creationId="{FAC77ABC-237A-7AD7-CFBD-2313F4EBBC39}"/>
          </ac:spMkLst>
        </pc:spChg>
        <pc:picChg chg="add mod">
          <ac:chgData name="Nick Davis" userId="b90d5b32ad63da14" providerId="LiveId" clId="{C63E6C69-3CB8-4E02-B8D2-8EA2B485E66A}" dt="2025-08-24T18:08:33.413" v="1037" actId="14100"/>
          <ac:picMkLst>
            <pc:docMk/>
            <pc:sldMk cId="3364100455" sldId="271"/>
            <ac:picMk id="5" creationId="{86BF1E51-2FAE-E33E-2326-8D9BF5F01F96}"/>
          </ac:picMkLst>
        </pc:picChg>
      </pc:sldChg>
      <pc:sldChg chg="addSp modSp new mod">
        <pc:chgData name="Nick Davis" userId="b90d5b32ad63da14" providerId="LiveId" clId="{C63E6C69-3CB8-4E02-B8D2-8EA2B485E66A}" dt="2025-08-24T18:09:37.263" v="1088" actId="20577"/>
        <pc:sldMkLst>
          <pc:docMk/>
          <pc:sldMk cId="3467758537" sldId="272"/>
        </pc:sldMkLst>
        <pc:spChg chg="mod">
          <ac:chgData name="Nick Davis" userId="b90d5b32ad63da14" providerId="LiveId" clId="{C63E6C69-3CB8-4E02-B8D2-8EA2B485E66A}" dt="2025-08-24T18:09:37.263" v="1088" actId="20577"/>
          <ac:spMkLst>
            <pc:docMk/>
            <pc:sldMk cId="3467758537" sldId="272"/>
            <ac:spMk id="2" creationId="{01680392-5756-F7BA-41A0-5E99AC49E711}"/>
          </ac:spMkLst>
        </pc:spChg>
        <pc:spChg chg="mod">
          <ac:chgData name="Nick Davis" userId="b90d5b32ad63da14" providerId="LiveId" clId="{C63E6C69-3CB8-4E02-B8D2-8EA2B485E66A}" dt="2025-08-24T18:09:13.912" v="1058" actId="5793"/>
          <ac:spMkLst>
            <pc:docMk/>
            <pc:sldMk cId="3467758537" sldId="272"/>
            <ac:spMk id="3" creationId="{528FD5C0-AF1A-EB55-0FAF-51BC64F7F8C4}"/>
          </ac:spMkLst>
        </pc:spChg>
        <pc:picChg chg="add mod">
          <ac:chgData name="Nick Davis" userId="b90d5b32ad63da14" providerId="LiveId" clId="{C63E6C69-3CB8-4E02-B8D2-8EA2B485E66A}" dt="2025-08-24T18:09:22.886" v="1062" actId="14100"/>
          <ac:picMkLst>
            <pc:docMk/>
            <pc:sldMk cId="3467758537" sldId="272"/>
            <ac:picMk id="5" creationId="{8B8F3310-A0CF-A8E6-7FCC-AEC801453C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openxmlformats.org/officeDocument/2006/relationships/hyperlink" Target="https://linfordco.com/blog/information-security-policies/" TargetMode="External"/><Relationship Id="rId4" Type="http://schemas.openxmlformats.org/officeDocument/2006/relationships/hyperlink" Target="https://wiki.sei.cmu.edu/confluence/pages/viewpage.action?pageId=88046682"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Nicholas Davis</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D2758-0E0E-E809-8F75-5203FA7EBE3F}"/>
              </a:ext>
            </a:extLst>
          </p:cNvPr>
          <p:cNvSpPr>
            <a:spLocks noGrp="1"/>
          </p:cNvSpPr>
          <p:nvPr>
            <p:ph type="title"/>
          </p:nvPr>
        </p:nvSpPr>
        <p:spPr/>
        <p:txBody>
          <a:bodyPr/>
          <a:lstStyle/>
          <a:p>
            <a:r>
              <a:rPr lang="en-US" dirty="0" err="1"/>
              <a:t>CanThrowAtOutOfRange</a:t>
            </a:r>
            <a:endParaRPr lang="en-US" dirty="0"/>
          </a:p>
        </p:txBody>
      </p:sp>
      <p:sp>
        <p:nvSpPr>
          <p:cNvPr id="3" name="Text Placeholder 2">
            <a:extLst>
              <a:ext uri="{FF2B5EF4-FFF2-40B4-BE49-F238E27FC236}">
                <a16:creationId xmlns:a16="http://schemas.microsoft.com/office/drawing/2014/main" id="{FAC77ABC-237A-7AD7-CFBD-2313F4EBBC39}"/>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86BF1E51-2FAE-E33E-2326-8D9BF5F01F96}"/>
              </a:ext>
            </a:extLst>
          </p:cNvPr>
          <p:cNvPicPr>
            <a:picLocks noChangeAspect="1"/>
          </p:cNvPicPr>
          <p:nvPr/>
        </p:nvPicPr>
        <p:blipFill>
          <a:blip r:embed="rId2"/>
          <a:stretch>
            <a:fillRect/>
          </a:stretch>
        </p:blipFill>
        <p:spPr>
          <a:xfrm>
            <a:off x="685800" y="2385756"/>
            <a:ext cx="6775704" cy="3539555"/>
          </a:xfrm>
          <a:prstGeom prst="rect">
            <a:avLst/>
          </a:prstGeom>
        </p:spPr>
      </p:pic>
    </p:spTree>
    <p:extLst>
      <p:ext uri="{BB962C8B-B14F-4D97-AF65-F5344CB8AC3E}">
        <p14:creationId xmlns:p14="http://schemas.microsoft.com/office/powerpoint/2010/main" val="3364100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80392-5756-F7BA-41A0-5E99AC49E711}"/>
              </a:ext>
            </a:extLst>
          </p:cNvPr>
          <p:cNvSpPr>
            <a:spLocks noGrp="1"/>
          </p:cNvSpPr>
          <p:nvPr>
            <p:ph type="title"/>
          </p:nvPr>
        </p:nvSpPr>
        <p:spPr/>
        <p:txBody>
          <a:bodyPr/>
          <a:lstStyle/>
          <a:p>
            <a:r>
              <a:rPr lang="en-US" dirty="0" err="1"/>
              <a:t>CanReserveIncreaseCapacity</a:t>
            </a:r>
            <a:endParaRPr lang="en-US" dirty="0"/>
          </a:p>
        </p:txBody>
      </p:sp>
      <p:sp>
        <p:nvSpPr>
          <p:cNvPr id="3" name="Text Placeholder 2">
            <a:extLst>
              <a:ext uri="{FF2B5EF4-FFF2-40B4-BE49-F238E27FC236}">
                <a16:creationId xmlns:a16="http://schemas.microsoft.com/office/drawing/2014/main" id="{528FD5C0-AF1A-EB55-0FAF-51BC64F7F8C4}"/>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8B8F3310-A0CF-A8E6-7FCC-AEC801453CE9}"/>
              </a:ext>
            </a:extLst>
          </p:cNvPr>
          <p:cNvPicPr>
            <a:picLocks noChangeAspect="1"/>
          </p:cNvPicPr>
          <p:nvPr/>
        </p:nvPicPr>
        <p:blipFill>
          <a:blip r:embed="rId2"/>
          <a:stretch>
            <a:fillRect/>
          </a:stretch>
        </p:blipFill>
        <p:spPr>
          <a:xfrm>
            <a:off x="731332" y="2194560"/>
            <a:ext cx="7918892" cy="3712464"/>
          </a:xfrm>
          <a:prstGeom prst="rect">
            <a:avLst/>
          </a:prstGeom>
        </p:spPr>
      </p:pic>
    </p:spTree>
    <p:extLst>
      <p:ext uri="{BB962C8B-B14F-4D97-AF65-F5344CB8AC3E}">
        <p14:creationId xmlns:p14="http://schemas.microsoft.com/office/powerpoint/2010/main" val="3467758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3526970" y="2199481"/>
            <a:ext cx="6537779"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53E7109-C7B9-1971-260B-6376B1BD4873}"/>
              </a:ext>
            </a:extLst>
          </p:cNvPr>
          <p:cNvSpPr txBox="1"/>
          <p:nvPr/>
        </p:nvSpPr>
        <p:spPr>
          <a:xfrm>
            <a:off x="326571" y="2199481"/>
            <a:ext cx="2841172" cy="1631216"/>
          </a:xfrm>
          <a:prstGeom prst="rect">
            <a:avLst/>
          </a:prstGeom>
          <a:noFill/>
        </p:spPr>
        <p:txBody>
          <a:bodyPr wrap="square" rtlCol="0">
            <a:spAutoFit/>
          </a:bodyPr>
          <a:lstStyle/>
          <a:p>
            <a:r>
              <a:rPr lang="en-US" sz="2000" dirty="0">
                <a:solidFill>
                  <a:schemeClr val="bg1"/>
                </a:solidFill>
              </a:rPr>
              <a:t>Automation will be implemented to highlight vulnerabilities and standards of policy. </a:t>
            </a:r>
            <a:endParaRPr lang="en-US" sz="2000" dirty="0"/>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pPr marL="685800" lvl="1" indent="-228600" algn="l" rtl="0">
              <a:lnSpc>
                <a:spcPct val="90000"/>
              </a:lnSpc>
              <a:spcBef>
                <a:spcPts val="0"/>
              </a:spcBef>
              <a:spcAft>
                <a:spcPts val="0"/>
              </a:spcAft>
              <a:buClr>
                <a:schemeClr val="lt1"/>
              </a:buClr>
              <a:buSzPts val="2000"/>
              <a:buChar char="•"/>
            </a:pPr>
            <a:r>
              <a:rPr lang="en-US" sz="1700" dirty="0"/>
              <a:t>The </a:t>
            </a:r>
            <a:r>
              <a:rPr lang="en-US" sz="1700" dirty="0" err="1"/>
              <a:t>DevSecOps</a:t>
            </a:r>
            <a:r>
              <a:rPr lang="en-US" sz="1700" dirty="0"/>
              <a:t> </a:t>
            </a:r>
            <a:r>
              <a:rPr lang="en-US" sz="1700" dirty="0" err="1"/>
              <a:t>Pipleline</a:t>
            </a:r>
            <a:r>
              <a:rPr lang="en-US" sz="1700" dirty="0"/>
              <a:t> is to integrate security into every phase of the software development lifecycle. </a:t>
            </a:r>
          </a:p>
          <a:p>
            <a:pPr marL="685800" lvl="1" indent="-228600" algn="l" rtl="0">
              <a:lnSpc>
                <a:spcPct val="90000"/>
              </a:lnSpc>
              <a:spcBef>
                <a:spcPts val="0"/>
              </a:spcBef>
              <a:spcAft>
                <a:spcPts val="0"/>
              </a:spcAft>
              <a:buClr>
                <a:schemeClr val="lt1"/>
              </a:buClr>
              <a:buSzPts val="2000"/>
              <a:buChar char="•"/>
            </a:pPr>
            <a:endParaRPr lang="en-US" sz="1700" dirty="0"/>
          </a:p>
          <a:p>
            <a:pPr marL="685800" lvl="1" indent="-228600" algn="l" rtl="0">
              <a:lnSpc>
                <a:spcPct val="90000"/>
              </a:lnSpc>
              <a:spcBef>
                <a:spcPts val="0"/>
              </a:spcBef>
              <a:spcAft>
                <a:spcPts val="0"/>
              </a:spcAft>
              <a:buClr>
                <a:schemeClr val="lt1"/>
              </a:buClr>
              <a:buSzPts val="2000"/>
              <a:buChar char="•"/>
            </a:pPr>
            <a:endParaRPr lang="en-US" sz="1700" dirty="0"/>
          </a:p>
          <a:p>
            <a:pPr marL="457200" lvl="1" indent="0" algn="l" rtl="0">
              <a:lnSpc>
                <a:spcPct val="90000"/>
              </a:lnSpc>
              <a:spcBef>
                <a:spcPts val="0"/>
              </a:spcBef>
              <a:spcAft>
                <a:spcPts val="0"/>
              </a:spcAft>
              <a:buClr>
                <a:schemeClr val="lt1"/>
              </a:buClr>
              <a:buSzPts val="2000"/>
              <a:buNone/>
            </a:pPr>
            <a:r>
              <a:rPr lang="en-US" sz="1700" dirty="0"/>
              <a:t>External Tools:</a:t>
            </a:r>
          </a:p>
          <a:p>
            <a:pPr marL="457200" lvl="1" indent="0" algn="l" rtl="0">
              <a:lnSpc>
                <a:spcPct val="90000"/>
              </a:lnSpc>
              <a:spcBef>
                <a:spcPts val="0"/>
              </a:spcBef>
              <a:spcAft>
                <a:spcPts val="0"/>
              </a:spcAft>
              <a:buClr>
                <a:schemeClr val="lt1"/>
              </a:buClr>
              <a:buSzPts val="2000"/>
              <a:buNone/>
            </a:pPr>
            <a:endParaRPr lang="en-US" sz="1700" dirty="0"/>
          </a:p>
          <a:p>
            <a:pPr marL="742950" lvl="1" indent="-285750">
              <a:spcBef>
                <a:spcPts val="0"/>
              </a:spcBef>
              <a:buSzPts val="2000"/>
            </a:pPr>
            <a:r>
              <a:rPr lang="en-US" sz="1700" dirty="0" err="1"/>
              <a:t>Parasoft</a:t>
            </a:r>
            <a:r>
              <a:rPr lang="en-US" sz="1700" dirty="0"/>
              <a:t> C/C++ test – This is used during the design and test stage prior to production, and in the maintenance stage for postproduction.</a:t>
            </a:r>
          </a:p>
          <a:p>
            <a:pPr marL="457200" lvl="1" indent="0">
              <a:spcBef>
                <a:spcPts val="0"/>
              </a:spcBef>
              <a:buSzPts val="2000"/>
              <a:buNone/>
            </a:pPr>
            <a:endParaRPr lang="en-US" sz="1700" dirty="0"/>
          </a:p>
          <a:p>
            <a:pPr marL="742950" lvl="1" indent="-285750">
              <a:spcBef>
                <a:spcPts val="0"/>
              </a:spcBef>
              <a:buSzPts val="2000"/>
            </a:pPr>
            <a:r>
              <a:rPr lang="en-US" sz="1700" dirty="0" err="1"/>
              <a:t>Astree</a:t>
            </a:r>
            <a:r>
              <a:rPr lang="en-US" sz="1700" dirty="0"/>
              <a:t> –  Used to prove absence of runtime errors, through runtime error detection</a:t>
            </a:r>
          </a:p>
          <a:p>
            <a:pPr marL="457200" lvl="1" indent="0">
              <a:spcBef>
                <a:spcPts val="0"/>
              </a:spcBef>
              <a:buSzPts val="2000"/>
              <a:buNone/>
            </a:pPr>
            <a:endParaRPr lang="en-US" sz="1700" dirty="0"/>
          </a:p>
          <a:p>
            <a:pPr marL="742950" lvl="1" indent="-285750">
              <a:spcBef>
                <a:spcPts val="0"/>
              </a:spcBef>
              <a:buSzPts val="2000"/>
            </a:pPr>
            <a:r>
              <a:rPr lang="en-US" sz="1700" dirty="0"/>
              <a:t>LDRA tool Suite –  Test automation framework, for software verification, requirements management, detection of defects in coding standards. </a:t>
            </a:r>
          </a:p>
          <a:p>
            <a:pPr marL="457200" lvl="1" indent="0">
              <a:spcBef>
                <a:spcPts val="0"/>
              </a:spcBef>
              <a:buSzPts val="2000"/>
              <a:buNone/>
            </a:pPr>
            <a:endParaRPr lang="en-US" sz="1700" dirty="0"/>
          </a:p>
          <a:p>
            <a:pPr marL="742950" lvl="1" indent="-285750">
              <a:spcBef>
                <a:spcPts val="0"/>
              </a:spcBef>
              <a:buSzPts val="2000"/>
            </a:pPr>
            <a:r>
              <a:rPr lang="en-US" sz="1700" dirty="0"/>
              <a:t>Clang –  Provides static analysis to identify bugs, vulnerabilities by analyzing source code</a:t>
            </a:r>
          </a:p>
          <a:p>
            <a:pPr marL="457200" lvl="1" indent="0">
              <a:spcBef>
                <a:spcPts val="0"/>
              </a:spcBef>
              <a:buSzPts val="2000"/>
              <a:buNone/>
            </a:pPr>
            <a:endParaRPr lang="en-US" sz="1700" dirty="0"/>
          </a:p>
          <a:p>
            <a:pPr marL="742950" lvl="1" indent="-285750">
              <a:spcBef>
                <a:spcPts val="0"/>
              </a:spcBef>
              <a:buSzPts val="2000"/>
            </a:pPr>
            <a:r>
              <a:rPr lang="en-US" sz="1700" dirty="0" err="1"/>
              <a:t>Polyspace</a:t>
            </a:r>
            <a:r>
              <a:rPr lang="en-US" sz="1700" dirty="0"/>
              <a:t> Bug Finder – Identifies runtime errors, security vulnerabilities, memory errors, and concurrency issues. </a:t>
            </a:r>
          </a:p>
          <a:p>
            <a:pPr marL="742950" lvl="1" indent="-285750">
              <a:spcBef>
                <a:spcPts val="0"/>
              </a:spcBef>
              <a:buSzPts val="2000"/>
            </a:pPr>
            <a:endParaRPr lang="en-US" sz="1600" dirty="0"/>
          </a:p>
          <a:p>
            <a:pPr marL="685800" lvl="1" indent="-228600" algn="l" rtl="0">
              <a:lnSpc>
                <a:spcPct val="90000"/>
              </a:lnSpc>
              <a:spcBef>
                <a:spcPts val="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Pros–</a:t>
            </a:r>
          </a:p>
          <a:p>
            <a:pPr marL="342900">
              <a:spcBef>
                <a:spcPts val="0"/>
              </a:spcBef>
              <a:buSzPts val="2000"/>
            </a:pPr>
            <a:r>
              <a:rPr lang="en-US" sz="2000" dirty="0"/>
              <a:t>Ability to prevent future attacks</a:t>
            </a:r>
          </a:p>
          <a:p>
            <a:pPr marL="342900">
              <a:spcBef>
                <a:spcPts val="0"/>
              </a:spcBef>
              <a:buSzPts val="2000"/>
            </a:pPr>
            <a:r>
              <a:rPr lang="en-US" sz="2000" dirty="0"/>
              <a:t>Greater defense in depth upfront</a:t>
            </a:r>
          </a:p>
          <a:p>
            <a:pPr marL="342900">
              <a:spcBef>
                <a:spcPts val="0"/>
              </a:spcBef>
              <a:buSzPts val="2000"/>
            </a:pPr>
            <a:r>
              <a:rPr lang="en-US" sz="2000" dirty="0"/>
              <a:t>Implementation can be done easier if done initially</a:t>
            </a:r>
          </a:p>
          <a:p>
            <a:pPr marL="0" indent="0">
              <a:spcBef>
                <a:spcPts val="0"/>
              </a:spcBef>
              <a:buSzPts val="2000"/>
              <a:buNone/>
            </a:pPr>
            <a:endParaRPr lang="en-US" sz="2000" dirty="0"/>
          </a:p>
          <a:p>
            <a:pPr marL="0" indent="0">
              <a:spcBef>
                <a:spcPts val="0"/>
              </a:spcBef>
              <a:buSzPts val="2000"/>
              <a:buNone/>
            </a:pPr>
            <a:r>
              <a:rPr lang="en-US" sz="2000" dirty="0"/>
              <a:t>Cons-</a:t>
            </a:r>
          </a:p>
          <a:p>
            <a:pPr marL="342900">
              <a:spcBef>
                <a:spcPts val="0"/>
              </a:spcBef>
              <a:buSzPts val="2000"/>
            </a:pPr>
            <a:r>
              <a:rPr lang="en-US" sz="2000" dirty="0"/>
              <a:t>Cost upfront</a:t>
            </a:r>
          </a:p>
          <a:p>
            <a:pPr marL="342900">
              <a:spcBef>
                <a:spcPts val="0"/>
              </a:spcBef>
              <a:buSzPts val="2000"/>
            </a:pPr>
            <a:r>
              <a:rPr lang="en-US" sz="2000" dirty="0"/>
              <a:t>Adds complexity to system</a:t>
            </a:r>
          </a:p>
          <a:p>
            <a:pPr marL="342900">
              <a:spcBef>
                <a:spcPts val="0"/>
              </a:spcBef>
              <a:buSzPts val="2000"/>
            </a:pPr>
            <a:r>
              <a:rPr lang="en-US" sz="2000" dirty="0"/>
              <a:t>More time and expertise required to accomplish</a:t>
            </a:r>
          </a:p>
          <a:p>
            <a:pPr marL="0" indent="0">
              <a:spcBef>
                <a:spcPts val="0"/>
              </a:spcBef>
              <a:buSzPts val="2000"/>
              <a:buNone/>
            </a:pPr>
            <a:endParaRPr lang="en-US" sz="2000" dirty="0"/>
          </a:p>
          <a:p>
            <a:pPr marL="0" indent="0">
              <a:spcBef>
                <a:spcPts val="0"/>
              </a:spcBef>
              <a:buSzPts val="2000"/>
              <a:buNone/>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2000" dirty="0"/>
              <a:t>Utilization of tool policy -  Identify and implement the correct tools for specific jobs/phases of production. </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Pre-Production Policy – Sources and repositories need to be identified and utilized in the pre-production phase in order to provide proper security for later phases.</a:t>
            </a:r>
          </a:p>
          <a:p>
            <a:pPr marL="1143000" lvl="2" indent="-228600" algn="l" rtl="0">
              <a:lnSpc>
                <a:spcPct val="90000"/>
              </a:lnSpc>
              <a:spcBef>
                <a:spcPts val="0"/>
              </a:spcBef>
              <a:spcAft>
                <a:spcPts val="0"/>
              </a:spcAft>
              <a:buClr>
                <a:schemeClr val="lt1"/>
              </a:buClr>
              <a:buSzPts val="1800"/>
              <a:buChar char="•"/>
            </a:pPr>
            <a:endParaRPr lang="en-US" sz="2000" dirty="0"/>
          </a:p>
          <a:p>
            <a:pPr marL="1143000" lvl="2" indent="-228600" algn="l" rtl="0">
              <a:lnSpc>
                <a:spcPct val="90000"/>
              </a:lnSpc>
              <a:spcBef>
                <a:spcPts val="0"/>
              </a:spcBef>
              <a:spcAft>
                <a:spcPts val="0"/>
              </a:spcAft>
              <a:buClr>
                <a:schemeClr val="lt1"/>
              </a:buClr>
              <a:buSzPts val="1800"/>
              <a:buChar char="•"/>
            </a:pPr>
            <a:r>
              <a:rPr lang="en-US" sz="2000" dirty="0"/>
              <a:t>Post-Production Policy – Should vulnerabilities arise, clear actions need to be identified and implemented according to the nature of the issue, this will aid in concise and timely repairs.</a:t>
            </a:r>
            <a:endParaRPr sz="20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Adopting a Secure Coding Standard - By adopting a secure coding standard, we are able to follow laid out guidelines and ensure coding is performed to the necessary standards. This can also include adhering to security principles and standards throughout the development lifecycle.</a:t>
            </a:r>
          </a:p>
          <a:p>
            <a:pPr marL="0" lvl="0" indent="0" algn="l" rtl="0">
              <a:lnSpc>
                <a:spcPct val="90000"/>
              </a:lnSpc>
              <a:spcBef>
                <a:spcPts val="0"/>
              </a:spcBef>
              <a:spcAft>
                <a:spcPts val="0"/>
              </a:spcAft>
              <a:buClr>
                <a:schemeClr val="lt1"/>
              </a:buClr>
              <a:buSzPts val="2200"/>
              <a:buNone/>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Keep it Simple - Keeping the scope of the design simple reduces errors in the software. This will allow you to minimize the complexity of security required of the system.</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Architect and Design for Security Policies -  Take architecture and design into consideration when building software as it relates to implementing security policies, such as separating a system into subsystems.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228600">
              <a:spcBef>
                <a:spcPts val="0"/>
              </a:spcBef>
              <a:buSzPts val="2200"/>
            </a:pPr>
            <a:r>
              <a:rPr lang="de-DE" dirty="0">
                <a:hlinkClick r:id="rId4"/>
              </a:rPr>
              <a:t>SEI CERT C++ Coding Standard</a:t>
            </a:r>
            <a:r>
              <a:rPr lang="de-DE" dirty="0"/>
              <a:t>. </a:t>
            </a:r>
            <a:r>
              <a:rPr lang="de-DE" dirty="0">
                <a:hlinkClick r:id="rId4"/>
              </a:rPr>
              <a:t>https://wiki.sei.cmu.edu/confluence/pages/viewpage.action?pageId=88046682</a:t>
            </a:r>
            <a:endParaRPr lang="de-DE" dirty="0"/>
          </a:p>
          <a:p>
            <a:pPr marL="228600" indent="-228600">
              <a:spcBef>
                <a:spcPts val="0"/>
              </a:spcBef>
              <a:buSzPts val="2200"/>
            </a:pPr>
            <a:endParaRPr lang="de-DE" dirty="0"/>
          </a:p>
          <a:p>
            <a:pPr marL="228600" indent="-228600">
              <a:spcBef>
                <a:spcPts val="0"/>
              </a:spcBef>
              <a:buSzPts val="2200"/>
            </a:pPr>
            <a:r>
              <a:rPr lang="en-US" dirty="0"/>
              <a:t>Information Security Policies: Why They Are Important To Your Organization. </a:t>
            </a:r>
            <a:r>
              <a:rPr lang="en-US" dirty="0">
                <a:hlinkClick r:id="rId5"/>
              </a:rPr>
              <a:t>https://linfordco.com/blog/information-security-policies/</a:t>
            </a:r>
            <a:endParaRPr lang="en-US" dirty="0"/>
          </a:p>
          <a:p>
            <a:pPr marL="228600" indent="-228600">
              <a:spcBef>
                <a:spcPts val="0"/>
              </a:spcBef>
              <a:buSzPts val="2200"/>
            </a:pPr>
            <a:endParaRPr lang="en-US" dirty="0"/>
          </a:p>
          <a:p>
            <a:pPr marL="228600" indent="-228600">
              <a:spcBef>
                <a:spcPts val="0"/>
              </a:spcBef>
              <a:buSzPts val="2200"/>
            </a:pPr>
            <a:r>
              <a:rPr lang="en-US" dirty="0"/>
              <a:t>Secure Coding: A Practical Guide. https://www.mend.io/blog/secure-coding/</a:t>
            </a:r>
            <a:endParaRPr lang="de-DE" dirty="0"/>
          </a:p>
          <a:p>
            <a:pPr marL="228600" lvl="0" indent="-228600" algn="l" rtl="0">
              <a:lnSpc>
                <a:spcPct val="90000"/>
              </a:lnSpc>
              <a:spcBef>
                <a:spcPts val="0"/>
              </a:spcBef>
              <a:spcAft>
                <a:spcPts val="0"/>
              </a:spcAft>
              <a:buClr>
                <a:schemeClr val="lt1"/>
              </a:buClr>
              <a:buSzPts val="2200"/>
              <a:buChar char="•"/>
            </a:pPr>
            <a:endParaRPr lang="en-US" dirty="0"/>
          </a:p>
          <a:p>
            <a:pPr marL="228600" lvl="0" indent="-228600" algn="l" rtl="0">
              <a:lnSpc>
                <a:spcPct val="90000"/>
              </a:lnSpc>
              <a:spcBef>
                <a:spcPts val="0"/>
              </a:spcBef>
              <a:spcAft>
                <a:spcPts val="0"/>
              </a:spcAft>
              <a:buClr>
                <a:schemeClr val="lt1"/>
              </a:buClr>
              <a:buSzPts val="2200"/>
              <a:buChar char="•"/>
            </a:pPr>
            <a:endParaRPr dirty="0"/>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688124"/>
            <a:ext cx="10820400" cy="4530562"/>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policy will highlight the main security principles, C++ coding standards, and Triple A standards. These standards enable the practice of Defense in Depth and the creation of a secure system.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 </a:t>
            </a:r>
            <a:endParaRPr dirty="0"/>
          </a:p>
        </p:txBody>
      </p:sp>
      <p:graphicFrame>
        <p:nvGraphicFramePr>
          <p:cNvPr id="161" name="Google Shape;161;p4" descr="Alt text required"/>
          <p:cNvGraphicFramePr/>
          <p:nvPr>
            <p:extLst>
              <p:ext uri="{D42A27DB-BD31-4B8C-83A1-F6EECF244321}">
                <p14:modId xmlns:p14="http://schemas.microsoft.com/office/powerpoint/2010/main" val="3165820792"/>
              </p:ext>
            </p:extLst>
          </p:nvPr>
        </p:nvGraphicFramePr>
        <p:xfrm>
          <a:off x="3171900" y="2170211"/>
          <a:ext cx="7835225" cy="441954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Indicates high chance of threat</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High probability to occur/ high impact</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probability to occur/ low impact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chance of threat</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1. Validate Input Data</a:t>
            </a:r>
          </a:p>
          <a:p>
            <a:pPr marL="0" lvl="0" indent="0" algn="l" rtl="0">
              <a:lnSpc>
                <a:spcPct val="90000"/>
              </a:lnSpc>
              <a:spcBef>
                <a:spcPts val="0"/>
              </a:spcBef>
              <a:spcAft>
                <a:spcPts val="0"/>
              </a:spcAft>
              <a:buClr>
                <a:schemeClr val="lt1"/>
              </a:buClr>
              <a:buSzPts val="2200"/>
              <a:buNone/>
            </a:pPr>
            <a:r>
              <a:rPr lang="en-US" dirty="0"/>
              <a:t>2. Heed Compiler Warnings</a:t>
            </a:r>
          </a:p>
          <a:p>
            <a:pPr marL="0" lvl="0" indent="0" algn="l" rtl="0">
              <a:lnSpc>
                <a:spcPct val="90000"/>
              </a:lnSpc>
              <a:spcBef>
                <a:spcPts val="0"/>
              </a:spcBef>
              <a:spcAft>
                <a:spcPts val="0"/>
              </a:spcAft>
              <a:buClr>
                <a:schemeClr val="lt1"/>
              </a:buClr>
              <a:buSzPts val="2200"/>
              <a:buNone/>
            </a:pPr>
            <a:r>
              <a:rPr lang="en-US" dirty="0"/>
              <a:t>3. Architect and Design for Security Policies</a:t>
            </a:r>
          </a:p>
          <a:p>
            <a:pPr marL="0" lvl="0" indent="0" algn="l" rtl="0">
              <a:lnSpc>
                <a:spcPct val="90000"/>
              </a:lnSpc>
              <a:spcBef>
                <a:spcPts val="0"/>
              </a:spcBef>
              <a:spcAft>
                <a:spcPts val="0"/>
              </a:spcAft>
              <a:buClr>
                <a:schemeClr val="lt1"/>
              </a:buClr>
              <a:buSzPts val="2200"/>
              <a:buNone/>
            </a:pPr>
            <a:r>
              <a:rPr lang="en-US" dirty="0"/>
              <a:t>4. Keep it Simple</a:t>
            </a:r>
          </a:p>
          <a:p>
            <a:pPr marL="0" lvl="0" indent="0" algn="l" rtl="0">
              <a:lnSpc>
                <a:spcPct val="90000"/>
              </a:lnSpc>
              <a:spcBef>
                <a:spcPts val="0"/>
              </a:spcBef>
              <a:spcAft>
                <a:spcPts val="0"/>
              </a:spcAft>
              <a:buClr>
                <a:schemeClr val="lt1"/>
              </a:buClr>
              <a:buSzPts val="2200"/>
              <a:buNone/>
            </a:pPr>
            <a:r>
              <a:rPr lang="en-US" dirty="0"/>
              <a:t>5. Default Deny</a:t>
            </a:r>
          </a:p>
          <a:p>
            <a:pPr marL="0" lvl="0" indent="0" algn="l" rtl="0">
              <a:lnSpc>
                <a:spcPct val="90000"/>
              </a:lnSpc>
              <a:spcBef>
                <a:spcPts val="0"/>
              </a:spcBef>
              <a:spcAft>
                <a:spcPts val="0"/>
              </a:spcAft>
              <a:buClr>
                <a:schemeClr val="lt1"/>
              </a:buClr>
              <a:buSzPts val="2200"/>
              <a:buNone/>
            </a:pPr>
            <a:r>
              <a:rPr lang="en-US" dirty="0"/>
              <a:t>6. Adhere to the Principle of Least Privilege</a:t>
            </a:r>
          </a:p>
          <a:p>
            <a:pPr marL="0" lvl="0" indent="0" algn="l" rtl="0">
              <a:lnSpc>
                <a:spcPct val="90000"/>
              </a:lnSpc>
              <a:spcBef>
                <a:spcPts val="0"/>
              </a:spcBef>
              <a:spcAft>
                <a:spcPts val="0"/>
              </a:spcAft>
              <a:buClr>
                <a:schemeClr val="lt1"/>
              </a:buClr>
              <a:buSzPts val="2200"/>
              <a:buNone/>
            </a:pPr>
            <a:r>
              <a:rPr lang="en-US" dirty="0"/>
              <a:t>7. Sanitize Data Sent to Other Systems </a:t>
            </a:r>
          </a:p>
          <a:p>
            <a:pPr marL="0" lvl="0" indent="0" algn="l" rtl="0">
              <a:lnSpc>
                <a:spcPct val="90000"/>
              </a:lnSpc>
              <a:spcBef>
                <a:spcPts val="0"/>
              </a:spcBef>
              <a:spcAft>
                <a:spcPts val="0"/>
              </a:spcAft>
              <a:buClr>
                <a:schemeClr val="lt1"/>
              </a:buClr>
              <a:buSzPts val="2200"/>
              <a:buNone/>
            </a:pPr>
            <a:r>
              <a:rPr lang="en-US" dirty="0"/>
              <a:t>8. Practice Defense in Depth</a:t>
            </a:r>
          </a:p>
          <a:p>
            <a:pPr marL="0" lvl="0" indent="0" algn="l" rtl="0">
              <a:lnSpc>
                <a:spcPct val="90000"/>
              </a:lnSpc>
              <a:spcBef>
                <a:spcPts val="0"/>
              </a:spcBef>
              <a:spcAft>
                <a:spcPts val="0"/>
              </a:spcAft>
              <a:buClr>
                <a:schemeClr val="lt1"/>
              </a:buClr>
              <a:buSzPts val="2200"/>
              <a:buNone/>
            </a:pPr>
            <a:r>
              <a:rPr lang="en-US" dirty="0"/>
              <a:t>9. Use Effective Quality Assurance Techniques</a:t>
            </a:r>
          </a:p>
          <a:p>
            <a:pPr marL="0" lvl="0" indent="0" algn="l" rtl="0">
              <a:lnSpc>
                <a:spcPct val="90000"/>
              </a:lnSpc>
              <a:spcBef>
                <a:spcPts val="0"/>
              </a:spcBef>
              <a:spcAft>
                <a:spcPts val="0"/>
              </a:spcAft>
              <a:buClr>
                <a:schemeClr val="lt1"/>
              </a:buClr>
              <a:buSzPts val="2200"/>
              <a:buNone/>
            </a:pPr>
            <a:r>
              <a:rPr lang="en-US" dirty="0"/>
              <a:t>10. Adopt a Secure Coding Standard </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0" indent="-457200" algn="l" rtl="0">
              <a:lnSpc>
                <a:spcPct val="90000"/>
              </a:lnSpc>
              <a:spcBef>
                <a:spcPts val="0"/>
              </a:spcBef>
              <a:spcAft>
                <a:spcPts val="0"/>
              </a:spcAft>
              <a:buClr>
                <a:schemeClr val="lt1"/>
              </a:buClr>
              <a:buSzPts val="2000"/>
              <a:buAutoNum type="arabicPeriod"/>
            </a:pPr>
            <a:r>
              <a:rPr lang="en-US" sz="2000" dirty="0"/>
              <a:t>Do not write syntactically ambiguous declarations</a:t>
            </a:r>
          </a:p>
          <a:p>
            <a:pPr lvl="0" indent="-457200" algn="l" rtl="0">
              <a:lnSpc>
                <a:spcPct val="90000"/>
              </a:lnSpc>
              <a:spcBef>
                <a:spcPts val="0"/>
              </a:spcBef>
              <a:spcAft>
                <a:spcPts val="0"/>
              </a:spcAft>
              <a:buClr>
                <a:schemeClr val="lt1"/>
              </a:buClr>
              <a:buSzPts val="2000"/>
              <a:buAutoNum type="arabicPeriod"/>
            </a:pPr>
            <a:r>
              <a:rPr lang="en-US" sz="2000" dirty="0"/>
              <a:t>Do not access an object outside of its lifetime</a:t>
            </a:r>
          </a:p>
          <a:p>
            <a:pPr lvl="0" indent="-457200" algn="l" rtl="0">
              <a:lnSpc>
                <a:spcPct val="90000"/>
              </a:lnSpc>
              <a:spcBef>
                <a:spcPts val="0"/>
              </a:spcBef>
              <a:spcAft>
                <a:spcPts val="0"/>
              </a:spcAft>
              <a:buClr>
                <a:schemeClr val="lt1"/>
              </a:buClr>
              <a:buSzPts val="2000"/>
              <a:buAutoNum type="arabicPeriod"/>
            </a:pPr>
            <a:r>
              <a:rPr lang="en-US" sz="2000" dirty="0"/>
              <a:t>Do not attempt to create a std::string from a null pointer</a:t>
            </a:r>
          </a:p>
          <a:p>
            <a:pPr lvl="0" indent="-457200" algn="l" rtl="0">
              <a:lnSpc>
                <a:spcPct val="90000"/>
              </a:lnSpc>
              <a:spcBef>
                <a:spcPts val="0"/>
              </a:spcBef>
              <a:spcAft>
                <a:spcPts val="0"/>
              </a:spcAft>
              <a:buClr>
                <a:schemeClr val="lt1"/>
              </a:buClr>
              <a:buSzPts val="2000"/>
              <a:buAutoNum type="arabicPeriod"/>
            </a:pPr>
            <a:r>
              <a:rPr lang="en-US" sz="2000" dirty="0"/>
              <a:t>Prevent SQL Injection</a:t>
            </a:r>
          </a:p>
          <a:p>
            <a:pPr lvl="0" indent="-457200" algn="l" rtl="0">
              <a:lnSpc>
                <a:spcPct val="90000"/>
              </a:lnSpc>
              <a:spcBef>
                <a:spcPts val="0"/>
              </a:spcBef>
              <a:spcAft>
                <a:spcPts val="0"/>
              </a:spcAft>
              <a:buClr>
                <a:schemeClr val="lt1"/>
              </a:buClr>
              <a:buSzPts val="2000"/>
              <a:buAutoNum type="arabicPeriod"/>
            </a:pPr>
            <a:r>
              <a:rPr lang="en-US" sz="2000" dirty="0"/>
              <a:t>Detect and handle memory allocation errors</a:t>
            </a:r>
          </a:p>
          <a:p>
            <a:pPr lvl="0" indent="-457200" algn="l" rtl="0">
              <a:lnSpc>
                <a:spcPct val="90000"/>
              </a:lnSpc>
              <a:spcBef>
                <a:spcPts val="0"/>
              </a:spcBef>
              <a:spcAft>
                <a:spcPts val="0"/>
              </a:spcAft>
              <a:buClr>
                <a:schemeClr val="lt1"/>
              </a:buClr>
              <a:buSzPts val="2000"/>
              <a:buAutoNum type="arabicPeriod"/>
            </a:pPr>
            <a:r>
              <a:rPr lang="en-US" sz="2000" dirty="0"/>
              <a:t>Use a static assertion to test the value of a constant expression</a:t>
            </a:r>
          </a:p>
          <a:p>
            <a:pPr lvl="0" indent="-457200" algn="l" rtl="0">
              <a:lnSpc>
                <a:spcPct val="90000"/>
              </a:lnSpc>
              <a:spcBef>
                <a:spcPts val="0"/>
              </a:spcBef>
              <a:spcAft>
                <a:spcPts val="0"/>
              </a:spcAft>
              <a:buClr>
                <a:schemeClr val="lt1"/>
              </a:buClr>
              <a:buSzPts val="2000"/>
              <a:buAutoNum type="arabicPeriod"/>
            </a:pPr>
            <a:r>
              <a:rPr lang="en-US" sz="2000" dirty="0"/>
              <a:t>Do not abruptly terminate the program</a:t>
            </a:r>
          </a:p>
          <a:p>
            <a:pPr lvl="0" indent="-457200" algn="l" rtl="0">
              <a:lnSpc>
                <a:spcPct val="90000"/>
              </a:lnSpc>
              <a:spcBef>
                <a:spcPts val="0"/>
              </a:spcBef>
              <a:spcAft>
                <a:spcPts val="0"/>
              </a:spcAft>
              <a:buClr>
                <a:schemeClr val="lt1"/>
              </a:buClr>
              <a:buSzPts val="2000"/>
              <a:buAutoNum type="arabicPeriod"/>
            </a:pPr>
            <a:r>
              <a:rPr lang="en-US" sz="2000" dirty="0"/>
              <a:t>Write constructor member initializers in the predefined order</a:t>
            </a:r>
          </a:p>
          <a:p>
            <a:pPr lvl="0" indent="-457200" algn="l" rtl="0">
              <a:lnSpc>
                <a:spcPct val="90000"/>
              </a:lnSpc>
              <a:spcBef>
                <a:spcPts val="0"/>
              </a:spcBef>
              <a:spcAft>
                <a:spcPts val="0"/>
              </a:spcAft>
              <a:buClr>
                <a:schemeClr val="lt1"/>
              </a:buClr>
              <a:buSzPts val="2000"/>
              <a:buAutoNum type="arabicPeriod"/>
            </a:pPr>
            <a:r>
              <a:rPr lang="en-US" sz="2000" dirty="0"/>
              <a:t>Do not use std::rand() for generating pseudorandom numbers</a:t>
            </a:r>
          </a:p>
          <a:p>
            <a:pPr lvl="0" indent="-457200" algn="l" rtl="0">
              <a:lnSpc>
                <a:spcPct val="90000"/>
              </a:lnSpc>
              <a:spcBef>
                <a:spcPts val="0"/>
              </a:spcBef>
              <a:spcAft>
                <a:spcPts val="0"/>
              </a:spcAft>
              <a:buClr>
                <a:schemeClr val="lt1"/>
              </a:buClr>
              <a:buSzPts val="2000"/>
              <a:buAutoNum type="arabicPeriod"/>
            </a:pPr>
            <a:r>
              <a:rPr lang="en-US" sz="2000" dirty="0"/>
              <a:t>Use valid iterator ranges </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Encryption at rest - This refers to the process of securing data by encrypting it and ensuring it is stored in the storage system. It protects against unauthorized access, and data breaches. Allows for encryption algorithms and keys.</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r>
              <a:rPr lang="en-US" sz="2000" dirty="0"/>
              <a:t>Encryption in flight -  Encrypting data while it a transmitted over a network. This is understood to protect data from unauthorized access, or interception while it is being transmitted. It can protect the data and can be part of a compliance requirement. It uses key exchange for the sender and receiver. Decryption must also be utilized on the receiving end to see and restore the data.</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r>
              <a:rPr lang="en-US" sz="2000" dirty="0"/>
              <a:t>Encryption in use - This means encrypting the data as it is being used or processed. This protects data as it is currently being used either in memory or on an application. It allows for usage of the data while it remains encrypted, so it is not vulnerable. It will provide enhanced security and reduce the risk of data breaches. </a:t>
            </a:r>
            <a:endParaRPr lang="en-US"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dirty="0"/>
              <a:t>Authentication - This process of verifying a user and ensuring they have access. Can be utilized with password authentication, MFA, and/or biometric authentication. Providing better security and greater access control.</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Authorization - After the user has been authenticated it will assess what that user has permission to access. This will assign specific permissions and rights to certain resources based on what the user can or should be able to access. </a:t>
            </a:r>
          </a:p>
          <a:p>
            <a:pPr marL="0" lvl="0" indent="0" algn="l" rtl="0">
              <a:lnSpc>
                <a:spcPct val="90000"/>
              </a:lnSpc>
              <a:spcBef>
                <a:spcPts val="0"/>
              </a:spcBef>
              <a:spcAft>
                <a:spcPts val="0"/>
              </a:spcAft>
              <a:buClr>
                <a:schemeClr val="lt1"/>
              </a:buClr>
              <a:buSzPts val="2400"/>
              <a:buNone/>
            </a:pPr>
            <a:endParaRPr lang="en-US" dirty="0"/>
          </a:p>
          <a:p>
            <a:pPr marL="0" lvl="0" indent="0" algn="l" rtl="0">
              <a:lnSpc>
                <a:spcPct val="90000"/>
              </a:lnSpc>
              <a:spcBef>
                <a:spcPts val="0"/>
              </a:spcBef>
              <a:spcAft>
                <a:spcPts val="0"/>
              </a:spcAft>
              <a:buClr>
                <a:schemeClr val="lt1"/>
              </a:buClr>
              <a:buSzPts val="2400"/>
              <a:buNone/>
            </a:pPr>
            <a:r>
              <a:rPr lang="en-US" dirty="0"/>
              <a:t>Accounting - Accounting involves the tracking of a user and their activity to include what data they have or should access, and how long. It can track and audit a user’s actions, detect suspect activity, and log this information. This can enhance security analysis to better understand system history.</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AssignValuesToCollection</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22F1B0CD-10A8-4A2C-3500-412A4F99B1BA}"/>
              </a:ext>
            </a:extLst>
          </p:cNvPr>
          <p:cNvPicPr>
            <a:picLocks noChangeAspect="1"/>
          </p:cNvPicPr>
          <p:nvPr/>
        </p:nvPicPr>
        <p:blipFill>
          <a:blip r:embed="rId5"/>
          <a:stretch>
            <a:fillRect/>
          </a:stretch>
        </p:blipFill>
        <p:spPr>
          <a:xfrm>
            <a:off x="685801" y="2254805"/>
            <a:ext cx="7262446" cy="383882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DBAF8-98DB-FD85-9B07-CF635B97225F}"/>
              </a:ext>
            </a:extLst>
          </p:cNvPr>
          <p:cNvSpPr>
            <a:spLocks noGrp="1"/>
          </p:cNvSpPr>
          <p:nvPr>
            <p:ph type="title"/>
          </p:nvPr>
        </p:nvSpPr>
        <p:spPr/>
        <p:txBody>
          <a:bodyPr/>
          <a:lstStyle/>
          <a:p>
            <a:r>
              <a:rPr lang="en-US" dirty="0" err="1"/>
              <a:t>CanInsertCollection</a:t>
            </a:r>
            <a:endParaRPr lang="en-US" dirty="0"/>
          </a:p>
        </p:txBody>
      </p:sp>
      <p:sp>
        <p:nvSpPr>
          <p:cNvPr id="3" name="Text Placeholder 2">
            <a:extLst>
              <a:ext uri="{FF2B5EF4-FFF2-40B4-BE49-F238E27FC236}">
                <a16:creationId xmlns:a16="http://schemas.microsoft.com/office/drawing/2014/main" id="{80AA22E0-3FE8-A332-E549-A9646AE21097}"/>
              </a:ext>
            </a:extLst>
          </p:cNvPr>
          <p:cNvSpPr>
            <a:spLocks noGrp="1"/>
          </p:cNvSpPr>
          <p:nvPr>
            <p:ph type="body" idx="1"/>
          </p:nvPr>
        </p:nvSpPr>
        <p:spPr/>
        <p:txBody>
          <a:bodyPr/>
          <a:lstStyle/>
          <a:p>
            <a:pPr marL="114300" indent="0">
              <a:buNone/>
            </a:pPr>
            <a:endParaRPr lang="en-US" dirty="0"/>
          </a:p>
        </p:txBody>
      </p:sp>
      <p:pic>
        <p:nvPicPr>
          <p:cNvPr id="5" name="Picture 4">
            <a:extLst>
              <a:ext uri="{FF2B5EF4-FFF2-40B4-BE49-F238E27FC236}">
                <a16:creationId xmlns:a16="http://schemas.microsoft.com/office/drawing/2014/main" id="{010D42C1-5C19-5579-623C-49F75C371400}"/>
              </a:ext>
            </a:extLst>
          </p:cNvPr>
          <p:cNvPicPr>
            <a:picLocks noChangeAspect="1"/>
          </p:cNvPicPr>
          <p:nvPr/>
        </p:nvPicPr>
        <p:blipFill>
          <a:blip r:embed="rId2"/>
          <a:stretch>
            <a:fillRect/>
          </a:stretch>
        </p:blipFill>
        <p:spPr>
          <a:xfrm>
            <a:off x="685800" y="2333939"/>
            <a:ext cx="6391656" cy="3884746"/>
          </a:xfrm>
          <a:prstGeom prst="rect">
            <a:avLst/>
          </a:prstGeom>
        </p:spPr>
      </p:pic>
    </p:spTree>
    <p:extLst>
      <p:ext uri="{BB962C8B-B14F-4D97-AF65-F5344CB8AC3E}">
        <p14:creationId xmlns:p14="http://schemas.microsoft.com/office/powerpoint/2010/main" val="3189674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108</TotalTime>
  <Words>977</Words>
  <Application>Microsoft Office PowerPoint</Application>
  <PresentationFormat>Widescreen</PresentationFormat>
  <Paragraphs>98</Paragraphs>
  <Slides>17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AssignValuesToCollection</vt:lpstr>
      <vt:lpstr>CanInsertCollection</vt:lpstr>
      <vt:lpstr>CanThrowAtOutOfRange</vt:lpstr>
      <vt:lpstr>CanReserveIncreaseCapacity</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Nick Davis</cp:lastModifiedBy>
  <cp:revision>5</cp:revision>
  <dcterms:created xsi:type="dcterms:W3CDTF">2020-08-19T17:59:24Z</dcterms:created>
  <dcterms:modified xsi:type="dcterms:W3CDTF">2025-08-24T19:12:58Z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