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 id="2147483684" r:id="rId2"/>
  </p:sldMasterIdLst>
  <p:notesMasterIdLst>
    <p:notesMasterId r:id="rId23"/>
  </p:notesMasterIdLst>
  <p:sldIdLst>
    <p:sldId id="256" r:id="rId3"/>
    <p:sldId id="263" r:id="rId4"/>
    <p:sldId id="258" r:id="rId5"/>
    <p:sldId id="264" r:id="rId6"/>
    <p:sldId id="262"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9144000" cy="5715000" type="screen16x10"/>
  <p:notesSz cx="6858000" cy="9144000"/>
  <p:embeddedFontLst>
    <p:embeddedFont>
      <p:font typeface="HarmonyOS Sans SC" panose="00000500000000000000" pitchFamily="2" charset="-122"/>
      <p:regular r:id="rId24"/>
      <p:bold r:id="rId25"/>
    </p:embeddedFont>
    <p:embeddedFont>
      <p:font typeface="HarmonyOS Sans SC Medium" panose="00000600000000000000" pitchFamily="2" charset="-122"/>
      <p:regular r:id="rId26"/>
    </p:embeddedFont>
  </p:embeddedFontLst>
  <p:defaultTextStyle>
    <a:defPPr>
      <a:defRPr lang="zh-CN"/>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521415D9-36F7-43E2-AB2F-B90AF26B5E84}">
      <p14:sectionLst xmlns:p14="http://schemas.microsoft.com/office/powerpoint/2010/main">
        <p14:section name="HM-深色" id="{5F4DBEE8-978C-4356-99D5-14E27DBED715}">
          <p14:sldIdLst>
            <p14:sldId id="256"/>
            <p14:sldId id="263"/>
            <p14:sldId id="258"/>
            <p14:sldId id="264"/>
            <p14:sldId id="262"/>
          </p14:sldIdLst>
        </p14:section>
        <p14:section name="HM-浅色" id="{0DBB47E1-FED2-4F31-8FEB-970658CC4E77}">
          <p14:sldIdLst>
            <p14:sldId id="265"/>
            <p14:sldId id="266"/>
            <p14:sldId id="267"/>
            <p14:sldId id="268"/>
            <p14:sldId id="269"/>
          </p14:sldIdLst>
        </p14:section>
        <p14:section name="HM-深色-Eng" id="{0C071A47-608F-4BA1-8114-3C9764FB3D5B}">
          <p14:sldIdLst>
            <p14:sldId id="270"/>
            <p14:sldId id="271"/>
            <p14:sldId id="272"/>
            <p14:sldId id="273"/>
            <p14:sldId id="274"/>
          </p14:sldIdLst>
        </p14:section>
        <p14:section name="HM-浅色-Eng" id="{904AC962-37C1-4372-AF16-1C1FEED4DA3B}">
          <p14:sldIdLst>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EAEAEA"/>
    <a:srgbClr val="C0C0C0"/>
    <a:srgbClr val="F1F3F5"/>
    <a:srgbClr val="FFFFFF"/>
    <a:srgbClr val="0A59F7"/>
    <a:srgbClr val="212121"/>
    <a:srgbClr val="317AF7"/>
    <a:srgbClr val="FF0066"/>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2B1BF5-6178-440D-859F-DE5B0E6C3875}" v="128" dt="2022-07-02T01:32:42.329"/>
    <p1510:client id="{EDEF5FE2-D28D-4FBE-9E56-09002DB1E400}" v="11" dt="2022-07-02T01:47:16.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77" autoAdjust="0"/>
    <p:restoredTop sz="95026" autoAdjust="0"/>
  </p:normalViewPr>
  <p:slideViewPr>
    <p:cSldViewPr snapToGrid="0">
      <p:cViewPr varScale="1">
        <p:scale>
          <a:sx n="98" d="100"/>
          <a:sy n="98" d="100"/>
        </p:scale>
        <p:origin x="13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L Nick" userId="02463b54105cecc3" providerId="LiveId" clId="{EDEF5FE2-D28D-4FBE-9E56-09002DB1E400}"/>
    <pc:docChg chg="undo custSel modSld">
      <pc:chgData name="DL Nick" userId="02463b54105cecc3" providerId="LiveId" clId="{EDEF5FE2-D28D-4FBE-9E56-09002DB1E400}" dt="2022-07-02T01:47:22.729" v="64" actId="1076"/>
      <pc:docMkLst>
        <pc:docMk/>
      </pc:docMkLst>
      <pc:sldChg chg="modSp mod">
        <pc:chgData name="DL Nick" userId="02463b54105cecc3" providerId="LiveId" clId="{EDEF5FE2-D28D-4FBE-9E56-09002DB1E400}" dt="2022-07-02T01:37:56.579" v="8" actId="1076"/>
        <pc:sldMkLst>
          <pc:docMk/>
          <pc:sldMk cId="3606929729" sldId="256"/>
        </pc:sldMkLst>
        <pc:spChg chg="mod">
          <ac:chgData name="DL Nick" userId="02463b54105cecc3" providerId="LiveId" clId="{EDEF5FE2-D28D-4FBE-9E56-09002DB1E400}" dt="2022-07-02T01:36:36.330" v="0"/>
          <ac:spMkLst>
            <pc:docMk/>
            <pc:sldMk cId="3606929729" sldId="256"/>
            <ac:spMk id="3" creationId="{4F981EFA-BC16-4D4A-A5AB-AA0520FDA4B2}"/>
          </ac:spMkLst>
        </pc:spChg>
        <pc:spChg chg="mod">
          <ac:chgData name="DL Nick" userId="02463b54105cecc3" providerId="LiveId" clId="{EDEF5FE2-D28D-4FBE-9E56-09002DB1E400}" dt="2022-07-02T01:36:36.330" v="0"/>
          <ac:spMkLst>
            <pc:docMk/>
            <pc:sldMk cId="3606929729" sldId="256"/>
            <ac:spMk id="9" creationId="{C08E60DD-FA68-4D0E-BA0A-D8243CF935CD}"/>
          </ac:spMkLst>
        </pc:spChg>
        <pc:spChg chg="mod">
          <ac:chgData name="DL Nick" userId="02463b54105cecc3" providerId="LiveId" clId="{EDEF5FE2-D28D-4FBE-9E56-09002DB1E400}" dt="2022-07-02T01:37:56.579" v="8" actId="1076"/>
          <ac:spMkLst>
            <pc:docMk/>
            <pc:sldMk cId="3606929729" sldId="256"/>
            <ac:spMk id="10" creationId="{11DD09A0-5260-4D03-AF43-6358FA8B613B}"/>
          </ac:spMkLst>
        </pc:spChg>
        <pc:spChg chg="mod">
          <ac:chgData name="DL Nick" userId="02463b54105cecc3" providerId="LiveId" clId="{EDEF5FE2-D28D-4FBE-9E56-09002DB1E400}" dt="2022-07-02T01:36:36.330" v="0"/>
          <ac:spMkLst>
            <pc:docMk/>
            <pc:sldMk cId="3606929729" sldId="256"/>
            <ac:spMk id="11" creationId="{C2AF9DC0-AFDA-48E1-B0B3-B1B492A9D683}"/>
          </ac:spMkLst>
        </pc:spChg>
        <pc:grpChg chg="mod">
          <ac:chgData name="DL Nick" userId="02463b54105cecc3" providerId="LiveId" clId="{EDEF5FE2-D28D-4FBE-9E56-09002DB1E400}" dt="2022-07-02T01:36:36.330" v="0"/>
          <ac:grpSpMkLst>
            <pc:docMk/>
            <pc:sldMk cId="3606929729" sldId="256"/>
            <ac:grpSpMk id="2" creationId="{040069F7-1306-8AF4-2A06-8CEE2282B3E0}"/>
          </ac:grpSpMkLst>
        </pc:grpChg>
      </pc:sldChg>
      <pc:sldChg chg="modSp">
        <pc:chgData name="DL Nick" userId="02463b54105cecc3" providerId="LiveId" clId="{EDEF5FE2-D28D-4FBE-9E56-09002DB1E400}" dt="2022-07-02T01:36:36.330" v="0"/>
        <pc:sldMkLst>
          <pc:docMk/>
          <pc:sldMk cId="4025451491" sldId="258"/>
        </pc:sldMkLst>
        <pc:spChg chg="mod">
          <ac:chgData name="DL Nick" userId="02463b54105cecc3" providerId="LiveId" clId="{EDEF5FE2-D28D-4FBE-9E56-09002DB1E400}" dt="2022-07-02T01:36:36.330" v="0"/>
          <ac:spMkLst>
            <pc:docMk/>
            <pc:sldMk cId="4025451491" sldId="258"/>
            <ac:spMk id="20" creationId="{5B8D31A1-9310-42D3-86AA-CE1B53722EA2}"/>
          </ac:spMkLst>
        </pc:spChg>
        <pc:spChg chg="mod">
          <ac:chgData name="DL Nick" userId="02463b54105cecc3" providerId="LiveId" clId="{EDEF5FE2-D28D-4FBE-9E56-09002DB1E400}" dt="2022-07-02T01:36:36.330" v="0"/>
          <ac:spMkLst>
            <pc:docMk/>
            <pc:sldMk cId="4025451491" sldId="258"/>
            <ac:spMk id="30" creationId="{5A631137-27A1-40CC-9B11-4D295CB0FA4F}"/>
          </ac:spMkLst>
        </pc:spChg>
      </pc:sldChg>
      <pc:sldChg chg="addSp delSp modSp mod">
        <pc:chgData name="DL Nick" userId="02463b54105cecc3" providerId="LiveId" clId="{EDEF5FE2-D28D-4FBE-9E56-09002DB1E400}" dt="2022-07-02T01:47:09.865" v="57" actId="1076"/>
        <pc:sldMkLst>
          <pc:docMk/>
          <pc:sldMk cId="0" sldId="262"/>
        </pc:sldMkLst>
        <pc:spChg chg="mod">
          <ac:chgData name="DL Nick" userId="02463b54105cecc3" providerId="LiveId" clId="{EDEF5FE2-D28D-4FBE-9E56-09002DB1E400}" dt="2022-07-02T01:37:37.675" v="6"/>
          <ac:spMkLst>
            <pc:docMk/>
            <pc:sldMk cId="0" sldId="262"/>
            <ac:spMk id="10" creationId="{0DCCDA3A-5522-4C10-8A42-F37D1B8BE0AC}"/>
          </ac:spMkLst>
        </pc:spChg>
        <pc:spChg chg="mod">
          <ac:chgData name="DL Nick" userId="02463b54105cecc3" providerId="LiveId" clId="{EDEF5FE2-D28D-4FBE-9E56-09002DB1E400}" dt="2022-07-02T01:36:36.330" v="0"/>
          <ac:spMkLst>
            <pc:docMk/>
            <pc:sldMk cId="0" sldId="262"/>
            <ac:spMk id="35" creationId="{00000000-0000-0000-0000-000000000000}"/>
          </ac:spMkLst>
        </pc:spChg>
        <pc:spChg chg="add mod ord">
          <ac:chgData name="DL Nick" userId="02463b54105cecc3" providerId="LiveId" clId="{EDEF5FE2-D28D-4FBE-9E56-09002DB1E400}" dt="2022-07-02T01:47:05.100" v="56" actId="170"/>
          <ac:spMkLst>
            <pc:docMk/>
            <pc:sldMk cId="0" sldId="262"/>
            <ac:spMk id="39" creationId="{A517ADB4-709D-92CB-1847-624FE9E5ECC3}"/>
          </ac:spMkLst>
        </pc:spChg>
        <pc:spChg chg="mod">
          <ac:chgData name="DL Nick" userId="02463b54105cecc3" providerId="LiveId" clId="{EDEF5FE2-D28D-4FBE-9E56-09002DB1E400}" dt="2022-07-02T01:36:36.330" v="0"/>
          <ac:spMkLst>
            <pc:docMk/>
            <pc:sldMk cId="0" sldId="262"/>
            <ac:spMk id="40" creationId="{00000000-0000-0000-0000-000000000000}"/>
          </ac:spMkLst>
        </pc:spChg>
        <pc:spChg chg="add mod ord">
          <ac:chgData name="DL Nick" userId="02463b54105cecc3" providerId="LiveId" clId="{EDEF5FE2-D28D-4FBE-9E56-09002DB1E400}" dt="2022-07-02T01:47:05.100" v="56" actId="170"/>
          <ac:spMkLst>
            <pc:docMk/>
            <pc:sldMk cId="0" sldId="262"/>
            <ac:spMk id="42" creationId="{A6922299-92DA-7FC4-3F16-92B6E8A59072}"/>
          </ac:spMkLst>
        </pc:spChg>
        <pc:spChg chg="del">
          <ac:chgData name="DL Nick" userId="02463b54105cecc3" providerId="LiveId" clId="{EDEF5FE2-D28D-4FBE-9E56-09002DB1E400}" dt="2022-07-02T01:47:01.239" v="50" actId="478"/>
          <ac:spMkLst>
            <pc:docMk/>
            <pc:sldMk cId="0" sldId="262"/>
            <ac:spMk id="47" creationId="{DC59BFDD-6C99-4400-BE21-D67D0BB99C66}"/>
          </ac:spMkLst>
        </pc:spChg>
        <pc:spChg chg="mod">
          <ac:chgData name="DL Nick" userId="02463b54105cecc3" providerId="LiveId" clId="{EDEF5FE2-D28D-4FBE-9E56-09002DB1E400}" dt="2022-07-02T01:36:36.330" v="0"/>
          <ac:spMkLst>
            <pc:docMk/>
            <pc:sldMk cId="0" sldId="262"/>
            <ac:spMk id="60" creationId="{00000000-0000-0000-0000-000000000000}"/>
          </ac:spMkLst>
        </pc:spChg>
        <pc:grpChg chg="mod">
          <ac:chgData name="DL Nick" userId="02463b54105cecc3" providerId="LiveId" clId="{EDEF5FE2-D28D-4FBE-9E56-09002DB1E400}" dt="2022-07-02T01:47:09.865" v="57" actId="1076"/>
          <ac:grpSpMkLst>
            <pc:docMk/>
            <pc:sldMk cId="0" sldId="262"/>
            <ac:grpSpMk id="87" creationId="{5EAC7879-C5B9-4C92-96E2-B0FFCE6CB618}"/>
          </ac:grpSpMkLst>
        </pc:grpChg>
      </pc:sldChg>
      <pc:sldChg chg="modSp mod">
        <pc:chgData name="DL Nick" userId="02463b54105cecc3" providerId="LiveId" clId="{EDEF5FE2-D28D-4FBE-9E56-09002DB1E400}" dt="2022-07-02T01:37:49.783" v="7" actId="1076"/>
        <pc:sldMkLst>
          <pc:docMk/>
          <pc:sldMk cId="1695706245" sldId="265"/>
        </pc:sldMkLst>
        <pc:spChg chg="mod">
          <ac:chgData name="DL Nick" userId="02463b54105cecc3" providerId="LiveId" clId="{EDEF5FE2-D28D-4FBE-9E56-09002DB1E400}" dt="2022-07-02T01:36:36.330" v="0"/>
          <ac:spMkLst>
            <pc:docMk/>
            <pc:sldMk cId="1695706245" sldId="265"/>
            <ac:spMk id="3" creationId="{4F981EFA-BC16-4D4A-A5AB-AA0520FDA4B2}"/>
          </ac:spMkLst>
        </pc:spChg>
        <pc:spChg chg="mod">
          <ac:chgData name="DL Nick" userId="02463b54105cecc3" providerId="LiveId" clId="{EDEF5FE2-D28D-4FBE-9E56-09002DB1E400}" dt="2022-07-02T01:36:36.330" v="0"/>
          <ac:spMkLst>
            <pc:docMk/>
            <pc:sldMk cId="1695706245" sldId="265"/>
            <ac:spMk id="9" creationId="{C08E60DD-FA68-4D0E-BA0A-D8243CF935CD}"/>
          </ac:spMkLst>
        </pc:spChg>
        <pc:spChg chg="mod">
          <ac:chgData name="DL Nick" userId="02463b54105cecc3" providerId="LiveId" clId="{EDEF5FE2-D28D-4FBE-9E56-09002DB1E400}" dt="2022-07-02T01:37:49.783" v="7" actId="1076"/>
          <ac:spMkLst>
            <pc:docMk/>
            <pc:sldMk cId="1695706245" sldId="265"/>
            <ac:spMk id="10" creationId="{11DD09A0-5260-4D03-AF43-6358FA8B613B}"/>
          </ac:spMkLst>
        </pc:spChg>
        <pc:spChg chg="mod">
          <ac:chgData name="DL Nick" userId="02463b54105cecc3" providerId="LiveId" clId="{EDEF5FE2-D28D-4FBE-9E56-09002DB1E400}" dt="2022-07-02T01:36:36.330" v="0"/>
          <ac:spMkLst>
            <pc:docMk/>
            <pc:sldMk cId="1695706245" sldId="265"/>
            <ac:spMk id="11" creationId="{C2AF9DC0-AFDA-48E1-B0B3-B1B492A9D683}"/>
          </ac:spMkLst>
        </pc:spChg>
        <pc:grpChg chg="mod">
          <ac:chgData name="DL Nick" userId="02463b54105cecc3" providerId="LiveId" clId="{EDEF5FE2-D28D-4FBE-9E56-09002DB1E400}" dt="2022-07-02T01:36:36.330" v="0"/>
          <ac:grpSpMkLst>
            <pc:docMk/>
            <pc:sldMk cId="1695706245" sldId="265"/>
            <ac:grpSpMk id="2" creationId="{040069F7-1306-8AF4-2A06-8CEE2282B3E0}"/>
          </ac:grpSpMkLst>
        </pc:grpChg>
      </pc:sldChg>
      <pc:sldChg chg="modSp">
        <pc:chgData name="DL Nick" userId="02463b54105cecc3" providerId="LiveId" clId="{EDEF5FE2-D28D-4FBE-9E56-09002DB1E400}" dt="2022-07-02T01:36:36.330" v="0"/>
        <pc:sldMkLst>
          <pc:docMk/>
          <pc:sldMk cId="384733403" sldId="267"/>
        </pc:sldMkLst>
        <pc:spChg chg="mod">
          <ac:chgData name="DL Nick" userId="02463b54105cecc3" providerId="LiveId" clId="{EDEF5FE2-D28D-4FBE-9E56-09002DB1E400}" dt="2022-07-02T01:36:36.330" v="0"/>
          <ac:spMkLst>
            <pc:docMk/>
            <pc:sldMk cId="384733403" sldId="267"/>
            <ac:spMk id="19" creationId="{EE69EEC1-C9B7-5209-0F4A-4F14B36849C6}"/>
          </ac:spMkLst>
        </pc:spChg>
        <pc:spChg chg="mod">
          <ac:chgData name="DL Nick" userId="02463b54105cecc3" providerId="LiveId" clId="{EDEF5FE2-D28D-4FBE-9E56-09002DB1E400}" dt="2022-07-02T01:36:36.330" v="0"/>
          <ac:spMkLst>
            <pc:docMk/>
            <pc:sldMk cId="384733403" sldId="267"/>
            <ac:spMk id="30" creationId="{5A631137-27A1-40CC-9B11-4D295CB0FA4F}"/>
          </ac:spMkLst>
        </pc:spChg>
      </pc:sldChg>
      <pc:sldChg chg="addSp delSp modSp mod">
        <pc:chgData name="DL Nick" userId="02463b54105cecc3" providerId="LiveId" clId="{EDEF5FE2-D28D-4FBE-9E56-09002DB1E400}" dt="2022-07-02T01:47:22.729" v="64" actId="1076"/>
        <pc:sldMkLst>
          <pc:docMk/>
          <pc:sldMk cId="4185154422" sldId="269"/>
        </pc:sldMkLst>
        <pc:spChg chg="mod">
          <ac:chgData name="DL Nick" userId="02463b54105cecc3" providerId="LiveId" clId="{EDEF5FE2-D28D-4FBE-9E56-09002DB1E400}" dt="2022-07-02T01:37:37.675" v="6"/>
          <ac:spMkLst>
            <pc:docMk/>
            <pc:sldMk cId="4185154422" sldId="269"/>
            <ac:spMk id="10" creationId="{0DCCDA3A-5522-4C10-8A42-F37D1B8BE0AC}"/>
          </ac:spMkLst>
        </pc:spChg>
        <pc:spChg chg="mod">
          <ac:chgData name="DL Nick" userId="02463b54105cecc3" providerId="LiveId" clId="{EDEF5FE2-D28D-4FBE-9E56-09002DB1E400}" dt="2022-07-02T01:36:36.330" v="0"/>
          <ac:spMkLst>
            <pc:docMk/>
            <pc:sldMk cId="4185154422" sldId="269"/>
            <ac:spMk id="35" creationId="{00000000-0000-0000-0000-000000000000}"/>
          </ac:spMkLst>
        </pc:spChg>
        <pc:spChg chg="mod">
          <ac:chgData name="DL Nick" userId="02463b54105cecc3" providerId="LiveId" clId="{EDEF5FE2-D28D-4FBE-9E56-09002DB1E400}" dt="2022-07-02T01:36:36.330" v="0"/>
          <ac:spMkLst>
            <pc:docMk/>
            <pc:sldMk cId="4185154422" sldId="269"/>
            <ac:spMk id="40" creationId="{00000000-0000-0000-0000-000000000000}"/>
          </ac:spMkLst>
        </pc:spChg>
        <pc:spChg chg="add mod ord">
          <ac:chgData name="DL Nick" userId="02463b54105cecc3" providerId="LiveId" clId="{EDEF5FE2-D28D-4FBE-9E56-09002DB1E400}" dt="2022-07-02T01:47:19.043" v="63" actId="171"/>
          <ac:spMkLst>
            <pc:docMk/>
            <pc:sldMk cId="4185154422" sldId="269"/>
            <ac:spMk id="41" creationId="{6621CA88-087B-84D5-095C-4F3ABA27BED6}"/>
          </ac:spMkLst>
        </pc:spChg>
        <pc:spChg chg="add mod ord">
          <ac:chgData name="DL Nick" userId="02463b54105cecc3" providerId="LiveId" clId="{EDEF5FE2-D28D-4FBE-9E56-09002DB1E400}" dt="2022-07-02T01:47:19.043" v="63" actId="171"/>
          <ac:spMkLst>
            <pc:docMk/>
            <pc:sldMk cId="4185154422" sldId="269"/>
            <ac:spMk id="43" creationId="{72BAB691-C4BF-694C-BE87-BA2D7010CA6E}"/>
          </ac:spMkLst>
        </pc:spChg>
        <pc:spChg chg="del">
          <ac:chgData name="DL Nick" userId="02463b54105cecc3" providerId="LiveId" clId="{EDEF5FE2-D28D-4FBE-9E56-09002DB1E400}" dt="2022-07-02T01:47:15.486" v="59" actId="478"/>
          <ac:spMkLst>
            <pc:docMk/>
            <pc:sldMk cId="4185154422" sldId="269"/>
            <ac:spMk id="47" creationId="{DC59BFDD-6C99-4400-BE21-D67D0BB99C66}"/>
          </ac:spMkLst>
        </pc:spChg>
        <pc:spChg chg="mod">
          <ac:chgData name="DL Nick" userId="02463b54105cecc3" providerId="LiveId" clId="{EDEF5FE2-D28D-4FBE-9E56-09002DB1E400}" dt="2022-07-02T01:36:36.330" v="0"/>
          <ac:spMkLst>
            <pc:docMk/>
            <pc:sldMk cId="4185154422" sldId="269"/>
            <ac:spMk id="60" creationId="{00000000-0000-0000-0000-000000000000}"/>
          </ac:spMkLst>
        </pc:spChg>
        <pc:grpChg chg="mod">
          <ac:chgData name="DL Nick" userId="02463b54105cecc3" providerId="LiveId" clId="{EDEF5FE2-D28D-4FBE-9E56-09002DB1E400}" dt="2022-07-02T01:47:22.729" v="64" actId="1076"/>
          <ac:grpSpMkLst>
            <pc:docMk/>
            <pc:sldMk cId="4185154422" sldId="269"/>
            <ac:grpSpMk id="87" creationId="{5EAC7879-C5B9-4C92-96E2-B0FFCE6CB618}"/>
          </ac:grpSpMkLst>
        </pc:grpChg>
      </pc:sldChg>
      <pc:sldChg chg="modSp mod">
        <pc:chgData name="DL Nick" userId="02463b54105cecc3" providerId="LiveId" clId="{EDEF5FE2-D28D-4FBE-9E56-09002DB1E400}" dt="2022-07-02T01:38:44.999" v="29" actId="1038"/>
        <pc:sldMkLst>
          <pc:docMk/>
          <pc:sldMk cId="416834080" sldId="270"/>
        </pc:sldMkLst>
        <pc:spChg chg="mod">
          <ac:chgData name="DL Nick" userId="02463b54105cecc3" providerId="LiveId" clId="{EDEF5FE2-D28D-4FBE-9E56-09002DB1E400}" dt="2022-07-02T01:38:20.086" v="9"/>
          <ac:spMkLst>
            <pc:docMk/>
            <pc:sldMk cId="416834080" sldId="270"/>
            <ac:spMk id="3" creationId="{4F981EFA-BC16-4D4A-A5AB-AA0520FDA4B2}"/>
          </ac:spMkLst>
        </pc:spChg>
        <pc:spChg chg="mod">
          <ac:chgData name="DL Nick" userId="02463b54105cecc3" providerId="LiveId" clId="{EDEF5FE2-D28D-4FBE-9E56-09002DB1E400}" dt="2022-07-02T01:38:20.086" v="9"/>
          <ac:spMkLst>
            <pc:docMk/>
            <pc:sldMk cId="416834080" sldId="270"/>
            <ac:spMk id="9" creationId="{C08E60DD-FA68-4D0E-BA0A-D8243CF935CD}"/>
          </ac:spMkLst>
        </pc:spChg>
        <pc:spChg chg="mod">
          <ac:chgData name="DL Nick" userId="02463b54105cecc3" providerId="LiveId" clId="{EDEF5FE2-D28D-4FBE-9E56-09002DB1E400}" dt="2022-07-02T01:38:44.999" v="29" actId="1038"/>
          <ac:spMkLst>
            <pc:docMk/>
            <pc:sldMk cId="416834080" sldId="270"/>
            <ac:spMk id="10" creationId="{11DD09A0-5260-4D03-AF43-6358FA8B613B}"/>
          </ac:spMkLst>
        </pc:spChg>
        <pc:spChg chg="mod">
          <ac:chgData name="DL Nick" userId="02463b54105cecc3" providerId="LiveId" clId="{EDEF5FE2-D28D-4FBE-9E56-09002DB1E400}" dt="2022-07-02T01:38:20.086" v="9"/>
          <ac:spMkLst>
            <pc:docMk/>
            <pc:sldMk cId="416834080" sldId="270"/>
            <ac:spMk id="11" creationId="{C2AF9DC0-AFDA-48E1-B0B3-B1B492A9D683}"/>
          </ac:spMkLst>
        </pc:spChg>
        <pc:grpChg chg="mod">
          <ac:chgData name="DL Nick" userId="02463b54105cecc3" providerId="LiveId" clId="{EDEF5FE2-D28D-4FBE-9E56-09002DB1E400}" dt="2022-07-02T01:38:20.086" v="9"/>
          <ac:grpSpMkLst>
            <pc:docMk/>
            <pc:sldMk cId="416834080" sldId="270"/>
            <ac:grpSpMk id="2" creationId="{040069F7-1306-8AF4-2A06-8CEE2282B3E0}"/>
          </ac:grpSpMkLst>
        </pc:grpChg>
      </pc:sldChg>
      <pc:sldChg chg="modSp">
        <pc:chgData name="DL Nick" userId="02463b54105cecc3" providerId="LiveId" clId="{EDEF5FE2-D28D-4FBE-9E56-09002DB1E400}" dt="2022-07-02T01:38:20.086" v="9"/>
        <pc:sldMkLst>
          <pc:docMk/>
          <pc:sldMk cId="3593773909" sldId="272"/>
        </pc:sldMkLst>
        <pc:spChg chg="mod">
          <ac:chgData name="DL Nick" userId="02463b54105cecc3" providerId="LiveId" clId="{EDEF5FE2-D28D-4FBE-9E56-09002DB1E400}" dt="2022-07-02T01:38:20.086" v="9"/>
          <ac:spMkLst>
            <pc:docMk/>
            <pc:sldMk cId="3593773909" sldId="272"/>
            <ac:spMk id="20" creationId="{5B8D31A1-9310-42D3-86AA-CE1B53722EA2}"/>
          </ac:spMkLst>
        </pc:spChg>
        <pc:spChg chg="mod">
          <ac:chgData name="DL Nick" userId="02463b54105cecc3" providerId="LiveId" clId="{EDEF5FE2-D28D-4FBE-9E56-09002DB1E400}" dt="2022-07-02T01:38:20.086" v="9"/>
          <ac:spMkLst>
            <pc:docMk/>
            <pc:sldMk cId="3593773909" sldId="272"/>
            <ac:spMk id="30" creationId="{5A631137-27A1-40CC-9B11-4D295CB0FA4F}"/>
          </ac:spMkLst>
        </pc:spChg>
      </pc:sldChg>
      <pc:sldChg chg="addSp delSp modSp mod">
        <pc:chgData name="DL Nick" userId="02463b54105cecc3" providerId="LiveId" clId="{EDEF5FE2-D28D-4FBE-9E56-09002DB1E400}" dt="2022-07-02T01:46:54.669" v="48" actId="1076"/>
        <pc:sldMkLst>
          <pc:docMk/>
          <pc:sldMk cId="3618704877" sldId="274"/>
        </pc:sldMkLst>
        <pc:spChg chg="mod">
          <ac:chgData name="DL Nick" userId="02463b54105cecc3" providerId="LiveId" clId="{EDEF5FE2-D28D-4FBE-9E56-09002DB1E400}" dt="2022-07-02T01:39:36.357" v="31"/>
          <ac:spMkLst>
            <pc:docMk/>
            <pc:sldMk cId="3618704877" sldId="274"/>
            <ac:spMk id="10" creationId="{0DCCDA3A-5522-4C10-8A42-F37D1B8BE0AC}"/>
          </ac:spMkLst>
        </pc:spChg>
        <pc:spChg chg="mod">
          <ac:chgData name="DL Nick" userId="02463b54105cecc3" providerId="LiveId" clId="{EDEF5FE2-D28D-4FBE-9E56-09002DB1E400}" dt="2022-07-02T01:38:20.086" v="9"/>
          <ac:spMkLst>
            <pc:docMk/>
            <pc:sldMk cId="3618704877" sldId="274"/>
            <ac:spMk id="35" creationId="{00000000-0000-0000-0000-000000000000}"/>
          </ac:spMkLst>
        </pc:spChg>
        <pc:spChg chg="add mod ord">
          <ac:chgData name="DL Nick" userId="02463b54105cecc3" providerId="LiveId" clId="{EDEF5FE2-D28D-4FBE-9E56-09002DB1E400}" dt="2022-07-02T01:41:27.457" v="39" actId="171"/>
          <ac:spMkLst>
            <pc:docMk/>
            <pc:sldMk cId="3618704877" sldId="274"/>
            <ac:spMk id="39" creationId="{04F7B338-AF90-5E39-B3DB-D1352F7DAF7E}"/>
          </ac:spMkLst>
        </pc:spChg>
        <pc:spChg chg="mod">
          <ac:chgData name="DL Nick" userId="02463b54105cecc3" providerId="LiveId" clId="{EDEF5FE2-D28D-4FBE-9E56-09002DB1E400}" dt="2022-07-02T01:38:20.086" v="9"/>
          <ac:spMkLst>
            <pc:docMk/>
            <pc:sldMk cId="3618704877" sldId="274"/>
            <ac:spMk id="40" creationId="{00000000-0000-0000-0000-000000000000}"/>
          </ac:spMkLst>
        </pc:spChg>
        <pc:spChg chg="add mod ord">
          <ac:chgData name="DL Nick" userId="02463b54105cecc3" providerId="LiveId" clId="{EDEF5FE2-D28D-4FBE-9E56-09002DB1E400}" dt="2022-07-02T01:41:27.457" v="39" actId="171"/>
          <ac:spMkLst>
            <pc:docMk/>
            <pc:sldMk cId="3618704877" sldId="274"/>
            <ac:spMk id="42" creationId="{C6D93FC3-0158-32A9-89B9-2D034F9C351F}"/>
          </ac:spMkLst>
        </pc:spChg>
        <pc:spChg chg="del">
          <ac:chgData name="DL Nick" userId="02463b54105cecc3" providerId="LiveId" clId="{EDEF5FE2-D28D-4FBE-9E56-09002DB1E400}" dt="2022-07-02T01:41:09.228" v="34" actId="478"/>
          <ac:spMkLst>
            <pc:docMk/>
            <pc:sldMk cId="3618704877" sldId="274"/>
            <ac:spMk id="47" creationId="{DC59BFDD-6C99-4400-BE21-D67D0BB99C66}"/>
          </ac:spMkLst>
        </pc:spChg>
        <pc:spChg chg="mod">
          <ac:chgData name="DL Nick" userId="02463b54105cecc3" providerId="LiveId" clId="{EDEF5FE2-D28D-4FBE-9E56-09002DB1E400}" dt="2022-07-02T01:41:17.973" v="36" actId="1076"/>
          <ac:spMkLst>
            <pc:docMk/>
            <pc:sldMk cId="3618704877" sldId="274"/>
            <ac:spMk id="49" creationId="{8D8EECC1-27B1-4E44-88BC-91E3E8599FFE}"/>
          </ac:spMkLst>
        </pc:spChg>
        <pc:spChg chg="mod">
          <ac:chgData name="DL Nick" userId="02463b54105cecc3" providerId="LiveId" clId="{EDEF5FE2-D28D-4FBE-9E56-09002DB1E400}" dt="2022-07-02T01:39:55.956" v="32"/>
          <ac:spMkLst>
            <pc:docMk/>
            <pc:sldMk cId="3618704877" sldId="274"/>
            <ac:spMk id="60" creationId="{00000000-0000-0000-0000-000000000000}"/>
          </ac:spMkLst>
        </pc:spChg>
        <pc:grpChg chg="mod">
          <ac:chgData name="DL Nick" userId="02463b54105cecc3" providerId="LiveId" clId="{EDEF5FE2-D28D-4FBE-9E56-09002DB1E400}" dt="2022-07-02T01:46:54.669" v="48" actId="1076"/>
          <ac:grpSpMkLst>
            <pc:docMk/>
            <pc:sldMk cId="3618704877" sldId="274"/>
            <ac:grpSpMk id="87" creationId="{5EAC7879-C5B9-4C92-96E2-B0FFCE6CB618}"/>
          </ac:grpSpMkLst>
        </pc:grpChg>
      </pc:sldChg>
      <pc:sldChg chg="modSp mod">
        <pc:chgData name="DL Nick" userId="02463b54105cecc3" providerId="LiveId" clId="{EDEF5FE2-D28D-4FBE-9E56-09002DB1E400}" dt="2022-07-02T01:38:40.602" v="27" actId="1037"/>
        <pc:sldMkLst>
          <pc:docMk/>
          <pc:sldMk cId="2401653850" sldId="275"/>
        </pc:sldMkLst>
        <pc:spChg chg="mod">
          <ac:chgData name="DL Nick" userId="02463b54105cecc3" providerId="LiveId" clId="{EDEF5FE2-D28D-4FBE-9E56-09002DB1E400}" dt="2022-07-02T01:38:20.086" v="9"/>
          <ac:spMkLst>
            <pc:docMk/>
            <pc:sldMk cId="2401653850" sldId="275"/>
            <ac:spMk id="3" creationId="{4F981EFA-BC16-4D4A-A5AB-AA0520FDA4B2}"/>
          </ac:spMkLst>
        </pc:spChg>
        <pc:spChg chg="mod">
          <ac:chgData name="DL Nick" userId="02463b54105cecc3" providerId="LiveId" clId="{EDEF5FE2-D28D-4FBE-9E56-09002DB1E400}" dt="2022-07-02T01:38:20.086" v="9"/>
          <ac:spMkLst>
            <pc:docMk/>
            <pc:sldMk cId="2401653850" sldId="275"/>
            <ac:spMk id="9" creationId="{C08E60DD-FA68-4D0E-BA0A-D8243CF935CD}"/>
          </ac:spMkLst>
        </pc:spChg>
        <pc:spChg chg="mod">
          <ac:chgData name="DL Nick" userId="02463b54105cecc3" providerId="LiveId" clId="{EDEF5FE2-D28D-4FBE-9E56-09002DB1E400}" dt="2022-07-02T01:38:40.602" v="27" actId="1037"/>
          <ac:spMkLst>
            <pc:docMk/>
            <pc:sldMk cId="2401653850" sldId="275"/>
            <ac:spMk id="10" creationId="{11DD09A0-5260-4D03-AF43-6358FA8B613B}"/>
          </ac:spMkLst>
        </pc:spChg>
        <pc:spChg chg="mod">
          <ac:chgData name="DL Nick" userId="02463b54105cecc3" providerId="LiveId" clId="{EDEF5FE2-D28D-4FBE-9E56-09002DB1E400}" dt="2022-07-02T01:38:20.086" v="9"/>
          <ac:spMkLst>
            <pc:docMk/>
            <pc:sldMk cId="2401653850" sldId="275"/>
            <ac:spMk id="11" creationId="{C2AF9DC0-AFDA-48E1-B0B3-B1B492A9D683}"/>
          </ac:spMkLst>
        </pc:spChg>
        <pc:grpChg chg="mod">
          <ac:chgData name="DL Nick" userId="02463b54105cecc3" providerId="LiveId" clId="{EDEF5FE2-D28D-4FBE-9E56-09002DB1E400}" dt="2022-07-02T01:38:20.086" v="9"/>
          <ac:grpSpMkLst>
            <pc:docMk/>
            <pc:sldMk cId="2401653850" sldId="275"/>
            <ac:grpSpMk id="2" creationId="{040069F7-1306-8AF4-2A06-8CEE2282B3E0}"/>
          </ac:grpSpMkLst>
        </pc:grpChg>
      </pc:sldChg>
      <pc:sldChg chg="modSp">
        <pc:chgData name="DL Nick" userId="02463b54105cecc3" providerId="LiveId" clId="{EDEF5FE2-D28D-4FBE-9E56-09002DB1E400}" dt="2022-07-02T01:38:20.086" v="9"/>
        <pc:sldMkLst>
          <pc:docMk/>
          <pc:sldMk cId="2622174913" sldId="277"/>
        </pc:sldMkLst>
        <pc:spChg chg="mod">
          <ac:chgData name="DL Nick" userId="02463b54105cecc3" providerId="LiveId" clId="{EDEF5FE2-D28D-4FBE-9E56-09002DB1E400}" dt="2022-07-02T01:38:20.086" v="9"/>
          <ac:spMkLst>
            <pc:docMk/>
            <pc:sldMk cId="2622174913" sldId="277"/>
            <ac:spMk id="19" creationId="{EE69EEC1-C9B7-5209-0F4A-4F14B36849C6}"/>
          </ac:spMkLst>
        </pc:spChg>
        <pc:spChg chg="mod">
          <ac:chgData name="DL Nick" userId="02463b54105cecc3" providerId="LiveId" clId="{EDEF5FE2-D28D-4FBE-9E56-09002DB1E400}" dt="2022-07-02T01:38:20.086" v="9"/>
          <ac:spMkLst>
            <pc:docMk/>
            <pc:sldMk cId="2622174913" sldId="277"/>
            <ac:spMk id="30" creationId="{5A631137-27A1-40CC-9B11-4D295CB0FA4F}"/>
          </ac:spMkLst>
        </pc:spChg>
      </pc:sldChg>
      <pc:sldChg chg="addSp delSp modSp mod">
        <pc:chgData name="DL Nick" userId="02463b54105cecc3" providerId="LiveId" clId="{EDEF5FE2-D28D-4FBE-9E56-09002DB1E400}" dt="2022-07-02T01:41:59.165" v="46" actId="1076"/>
        <pc:sldMkLst>
          <pc:docMk/>
          <pc:sldMk cId="4070538120" sldId="279"/>
        </pc:sldMkLst>
        <pc:spChg chg="mod">
          <ac:chgData name="DL Nick" userId="02463b54105cecc3" providerId="LiveId" clId="{EDEF5FE2-D28D-4FBE-9E56-09002DB1E400}" dt="2022-07-02T01:39:36.357" v="31"/>
          <ac:spMkLst>
            <pc:docMk/>
            <pc:sldMk cId="4070538120" sldId="279"/>
            <ac:spMk id="10" creationId="{0DCCDA3A-5522-4C10-8A42-F37D1B8BE0AC}"/>
          </ac:spMkLst>
        </pc:spChg>
        <pc:spChg chg="mod">
          <ac:chgData name="DL Nick" userId="02463b54105cecc3" providerId="LiveId" clId="{EDEF5FE2-D28D-4FBE-9E56-09002DB1E400}" dt="2022-07-02T01:38:20.086" v="9"/>
          <ac:spMkLst>
            <pc:docMk/>
            <pc:sldMk cId="4070538120" sldId="279"/>
            <ac:spMk id="35" creationId="{00000000-0000-0000-0000-000000000000}"/>
          </ac:spMkLst>
        </pc:spChg>
        <pc:spChg chg="mod">
          <ac:chgData name="DL Nick" userId="02463b54105cecc3" providerId="LiveId" clId="{EDEF5FE2-D28D-4FBE-9E56-09002DB1E400}" dt="2022-07-02T01:38:20.086" v="9"/>
          <ac:spMkLst>
            <pc:docMk/>
            <pc:sldMk cId="4070538120" sldId="279"/>
            <ac:spMk id="40" creationId="{00000000-0000-0000-0000-000000000000}"/>
          </ac:spMkLst>
        </pc:spChg>
        <pc:spChg chg="add mod ord">
          <ac:chgData name="DL Nick" userId="02463b54105cecc3" providerId="LiveId" clId="{EDEF5FE2-D28D-4FBE-9E56-09002DB1E400}" dt="2022-07-02T01:41:51.568" v="45" actId="171"/>
          <ac:spMkLst>
            <pc:docMk/>
            <pc:sldMk cId="4070538120" sldId="279"/>
            <ac:spMk id="41" creationId="{534CE48E-7DEB-1718-51AF-BE04903CADAF}"/>
          </ac:spMkLst>
        </pc:spChg>
        <pc:spChg chg="add mod ord">
          <ac:chgData name="DL Nick" userId="02463b54105cecc3" providerId="LiveId" clId="{EDEF5FE2-D28D-4FBE-9E56-09002DB1E400}" dt="2022-07-02T01:41:51.568" v="45" actId="171"/>
          <ac:spMkLst>
            <pc:docMk/>
            <pc:sldMk cId="4070538120" sldId="279"/>
            <ac:spMk id="43" creationId="{071BCA28-02C4-A674-1083-8A7A62E59F6C}"/>
          </ac:spMkLst>
        </pc:spChg>
        <pc:spChg chg="del">
          <ac:chgData name="DL Nick" userId="02463b54105cecc3" providerId="LiveId" clId="{EDEF5FE2-D28D-4FBE-9E56-09002DB1E400}" dt="2022-07-02T01:41:47.625" v="41" actId="478"/>
          <ac:spMkLst>
            <pc:docMk/>
            <pc:sldMk cId="4070538120" sldId="279"/>
            <ac:spMk id="47" creationId="{DC59BFDD-6C99-4400-BE21-D67D0BB99C66}"/>
          </ac:spMkLst>
        </pc:spChg>
        <pc:spChg chg="mod">
          <ac:chgData name="DL Nick" userId="02463b54105cecc3" providerId="LiveId" clId="{EDEF5FE2-D28D-4FBE-9E56-09002DB1E400}" dt="2022-07-02T01:39:55.956" v="32"/>
          <ac:spMkLst>
            <pc:docMk/>
            <pc:sldMk cId="4070538120" sldId="279"/>
            <ac:spMk id="60" creationId="{00000000-0000-0000-0000-000000000000}"/>
          </ac:spMkLst>
        </pc:spChg>
        <pc:grpChg chg="mod">
          <ac:chgData name="DL Nick" userId="02463b54105cecc3" providerId="LiveId" clId="{EDEF5FE2-D28D-4FBE-9E56-09002DB1E400}" dt="2022-07-02T01:41:59.165" v="46" actId="1076"/>
          <ac:grpSpMkLst>
            <pc:docMk/>
            <pc:sldMk cId="4070538120" sldId="279"/>
            <ac:grpSpMk id="87" creationId="{5EAC7879-C5B9-4C92-96E2-B0FFCE6CB618}"/>
          </ac:grpSpMkLst>
        </pc:grpChg>
      </pc:sldChg>
    </pc:docChg>
  </pc:docChgLst>
  <pc:docChgLst>
    <pc:chgData name="DL Nick" userId="02463b54105cecc3" providerId="LiveId" clId="{3A2B1BF5-6178-440D-859F-DE5B0E6C3875}"/>
    <pc:docChg chg="undo redo custSel addSld delSld modSld modSection modShowInfo">
      <pc:chgData name="DL Nick" userId="02463b54105cecc3" providerId="LiveId" clId="{3A2B1BF5-6178-440D-859F-DE5B0E6C3875}" dt="2022-07-02T01:32:42.328" v="447"/>
      <pc:docMkLst>
        <pc:docMk/>
      </pc:docMkLst>
      <pc:sldChg chg="modTransition">
        <pc:chgData name="DL Nick" userId="02463b54105cecc3" providerId="LiveId" clId="{3A2B1BF5-6178-440D-859F-DE5B0E6C3875}" dt="2022-07-02T01:29:41.412" v="431"/>
        <pc:sldMkLst>
          <pc:docMk/>
          <pc:sldMk cId="3606929729" sldId="256"/>
        </pc:sldMkLst>
      </pc:sldChg>
      <pc:sldChg chg="modSp mod modAnim">
        <pc:chgData name="DL Nick" userId="02463b54105cecc3" providerId="LiveId" clId="{3A2B1BF5-6178-440D-859F-DE5B0E6C3875}" dt="2022-07-02T00:01:38.554" v="56" actId="207"/>
        <pc:sldMkLst>
          <pc:docMk/>
          <pc:sldMk cId="4025451491" sldId="258"/>
        </pc:sldMkLst>
        <pc:spChg chg="mod">
          <ac:chgData name="DL Nick" userId="02463b54105cecc3" providerId="LiveId" clId="{3A2B1BF5-6178-440D-859F-DE5B0E6C3875}" dt="2022-07-02T00:01:38.554" v="56" actId="207"/>
          <ac:spMkLst>
            <pc:docMk/>
            <pc:sldMk cId="4025451491" sldId="258"/>
            <ac:spMk id="18" creationId="{AD9E1781-EC97-4F49-886D-A78BBF6CA9DB}"/>
          </ac:spMkLst>
        </pc:spChg>
        <pc:spChg chg="mod">
          <ac:chgData name="DL Nick" userId="02463b54105cecc3" providerId="LiveId" clId="{3A2B1BF5-6178-440D-859F-DE5B0E6C3875}" dt="2022-07-02T00:01:06.995" v="54"/>
          <ac:spMkLst>
            <pc:docMk/>
            <pc:sldMk cId="4025451491" sldId="258"/>
            <ac:spMk id="20" creationId="{5B8D31A1-9310-42D3-86AA-CE1B53722EA2}"/>
          </ac:spMkLst>
        </pc:spChg>
      </pc:sldChg>
      <pc:sldChg chg="modSp">
        <pc:chgData name="DL Nick" userId="02463b54105cecc3" providerId="LiveId" clId="{3A2B1BF5-6178-440D-859F-DE5B0E6C3875}" dt="2022-07-02T00:10:16.050" v="88"/>
        <pc:sldMkLst>
          <pc:docMk/>
          <pc:sldMk cId="0" sldId="262"/>
        </pc:sldMkLst>
        <pc:spChg chg="mod">
          <ac:chgData name="DL Nick" userId="02463b54105cecc3" providerId="LiveId" clId="{3A2B1BF5-6178-440D-859F-DE5B0E6C3875}" dt="2022-07-02T00:10:16.050" v="88"/>
          <ac:spMkLst>
            <pc:docMk/>
            <pc:sldMk cId="0" sldId="262"/>
            <ac:spMk id="36" creationId="{00000000-0000-0000-0000-000000000000}"/>
          </ac:spMkLst>
        </pc:spChg>
      </pc:sldChg>
      <pc:sldChg chg="addSp delSp modSp mod delAnim modAnim">
        <pc:chgData name="DL Nick" userId="02463b54105cecc3" providerId="LiveId" clId="{3A2B1BF5-6178-440D-859F-DE5B0E6C3875}" dt="2022-07-02T01:29:14.752" v="430"/>
        <pc:sldMkLst>
          <pc:docMk/>
          <pc:sldMk cId="2667176139" sldId="263"/>
        </pc:sldMkLst>
        <pc:spChg chg="add mod">
          <ac:chgData name="DL Nick" userId="02463b54105cecc3" providerId="LiveId" clId="{3A2B1BF5-6178-440D-859F-DE5B0E6C3875}" dt="2022-07-02T01:29:14.752" v="430"/>
          <ac:spMkLst>
            <pc:docMk/>
            <pc:sldMk cId="2667176139" sldId="263"/>
            <ac:spMk id="17" creationId="{FC454A32-1E75-C719-15F5-CCF2A66C56DC}"/>
          </ac:spMkLst>
        </pc:spChg>
        <pc:spChg chg="add mod">
          <ac:chgData name="DL Nick" userId="02463b54105cecc3" providerId="LiveId" clId="{3A2B1BF5-6178-440D-859F-DE5B0E6C3875}" dt="2022-07-02T01:29:14.752" v="430"/>
          <ac:spMkLst>
            <pc:docMk/>
            <pc:sldMk cId="2667176139" sldId="263"/>
            <ac:spMk id="18" creationId="{BC4DE2E7-9514-4FB5-C4F3-082962C1328C}"/>
          </ac:spMkLst>
        </pc:spChg>
        <pc:spChg chg="add mod">
          <ac:chgData name="DL Nick" userId="02463b54105cecc3" providerId="LiveId" clId="{3A2B1BF5-6178-440D-859F-DE5B0E6C3875}" dt="2022-07-02T01:29:14.752" v="430"/>
          <ac:spMkLst>
            <pc:docMk/>
            <pc:sldMk cId="2667176139" sldId="263"/>
            <ac:spMk id="19" creationId="{0DE3A117-B23A-DF88-C936-A48131ED23EE}"/>
          </ac:spMkLst>
        </pc:spChg>
        <pc:spChg chg="add mod">
          <ac:chgData name="DL Nick" userId="02463b54105cecc3" providerId="LiveId" clId="{3A2B1BF5-6178-440D-859F-DE5B0E6C3875}" dt="2022-07-02T01:29:14.752" v="430"/>
          <ac:spMkLst>
            <pc:docMk/>
            <pc:sldMk cId="2667176139" sldId="263"/>
            <ac:spMk id="20" creationId="{8E09036A-F752-39D1-D37F-068EEB627B31}"/>
          </ac:spMkLst>
        </pc:spChg>
        <pc:spChg chg="add mod">
          <ac:chgData name="DL Nick" userId="02463b54105cecc3" providerId="LiveId" clId="{3A2B1BF5-6178-440D-859F-DE5B0E6C3875}" dt="2022-07-02T01:29:14.752" v="430"/>
          <ac:spMkLst>
            <pc:docMk/>
            <pc:sldMk cId="2667176139" sldId="263"/>
            <ac:spMk id="21" creationId="{2D1B5398-B8F3-8413-4525-86D9F6CA39EA}"/>
          </ac:spMkLst>
        </pc:spChg>
        <pc:spChg chg="add mod">
          <ac:chgData name="DL Nick" userId="02463b54105cecc3" providerId="LiveId" clId="{3A2B1BF5-6178-440D-859F-DE5B0E6C3875}" dt="2022-07-02T01:29:14.752" v="430"/>
          <ac:spMkLst>
            <pc:docMk/>
            <pc:sldMk cId="2667176139" sldId="263"/>
            <ac:spMk id="22" creationId="{6969C21C-C01C-59E7-D3A6-A347E0E95D3D}"/>
          </ac:spMkLst>
        </pc:spChg>
        <pc:spChg chg="add mod">
          <ac:chgData name="DL Nick" userId="02463b54105cecc3" providerId="LiveId" clId="{3A2B1BF5-6178-440D-859F-DE5B0E6C3875}" dt="2022-07-02T01:29:14.752" v="430"/>
          <ac:spMkLst>
            <pc:docMk/>
            <pc:sldMk cId="2667176139" sldId="263"/>
            <ac:spMk id="23" creationId="{659D5D24-925D-32D7-A89F-49E4C20F0D16}"/>
          </ac:spMkLst>
        </pc:spChg>
        <pc:spChg chg="add mod">
          <ac:chgData name="DL Nick" userId="02463b54105cecc3" providerId="LiveId" clId="{3A2B1BF5-6178-440D-859F-DE5B0E6C3875}" dt="2022-07-02T01:29:14.752" v="430"/>
          <ac:spMkLst>
            <pc:docMk/>
            <pc:sldMk cId="2667176139" sldId="263"/>
            <ac:spMk id="24" creationId="{E74B90A5-3030-12D5-8E79-29DBE89A8712}"/>
          </ac:spMkLst>
        </pc:spChg>
        <pc:spChg chg="add mod">
          <ac:chgData name="DL Nick" userId="02463b54105cecc3" providerId="LiveId" clId="{3A2B1BF5-6178-440D-859F-DE5B0E6C3875}" dt="2022-07-02T01:29:14.752" v="430"/>
          <ac:spMkLst>
            <pc:docMk/>
            <pc:sldMk cId="2667176139" sldId="263"/>
            <ac:spMk id="25" creationId="{C08F0EDF-3CAF-3267-942A-421D28C2F464}"/>
          </ac:spMkLst>
        </pc:spChg>
        <pc:spChg chg="add mod">
          <ac:chgData name="DL Nick" userId="02463b54105cecc3" providerId="LiveId" clId="{3A2B1BF5-6178-440D-859F-DE5B0E6C3875}" dt="2022-07-02T01:29:14.752" v="430"/>
          <ac:spMkLst>
            <pc:docMk/>
            <pc:sldMk cId="2667176139" sldId="263"/>
            <ac:spMk id="26" creationId="{34A22253-26E6-C9F6-1063-FD0F27520A46}"/>
          </ac:spMkLst>
        </pc:spChg>
        <pc:spChg chg="add mod">
          <ac:chgData name="DL Nick" userId="02463b54105cecc3" providerId="LiveId" clId="{3A2B1BF5-6178-440D-859F-DE5B0E6C3875}" dt="2022-07-02T01:29:14.752" v="430"/>
          <ac:spMkLst>
            <pc:docMk/>
            <pc:sldMk cId="2667176139" sldId="263"/>
            <ac:spMk id="27" creationId="{1699A1E9-55D5-4C8A-E114-A303CE7292AE}"/>
          </ac:spMkLst>
        </pc:spChg>
        <pc:spChg chg="mod">
          <ac:chgData name="DL Nick" userId="02463b54105cecc3" providerId="LiveId" clId="{3A2B1BF5-6178-440D-859F-DE5B0E6C3875}" dt="2022-07-02T00:24:50.188" v="211" actId="313"/>
          <ac:spMkLst>
            <pc:docMk/>
            <pc:sldMk cId="2667176139" sldId="263"/>
            <ac:spMk id="45" creationId="{6AFDAED3-DAAD-6633-3E6D-36CB5E77CF08}"/>
          </ac:spMkLst>
        </pc:spChg>
        <pc:spChg chg="del">
          <ac:chgData name="DL Nick" userId="02463b54105cecc3" providerId="LiveId" clId="{3A2B1BF5-6178-440D-859F-DE5B0E6C3875}" dt="2022-07-02T01:29:13.724" v="429" actId="478"/>
          <ac:spMkLst>
            <pc:docMk/>
            <pc:sldMk cId="2667176139" sldId="263"/>
            <ac:spMk id="59" creationId="{DA7EC965-D873-BB56-2626-0F8E542DB11B}"/>
          </ac:spMkLst>
        </pc:spChg>
        <pc:spChg chg="del">
          <ac:chgData name="DL Nick" userId="02463b54105cecc3" providerId="LiveId" clId="{3A2B1BF5-6178-440D-859F-DE5B0E6C3875}" dt="2022-07-02T01:29:13.724" v="429" actId="478"/>
          <ac:spMkLst>
            <pc:docMk/>
            <pc:sldMk cId="2667176139" sldId="263"/>
            <ac:spMk id="61" creationId="{EA2BEE8A-640F-F2C6-681B-49311BFD8DD0}"/>
          </ac:spMkLst>
        </pc:spChg>
        <pc:spChg chg="del">
          <ac:chgData name="DL Nick" userId="02463b54105cecc3" providerId="LiveId" clId="{3A2B1BF5-6178-440D-859F-DE5B0E6C3875}" dt="2022-07-02T01:29:13.724" v="429" actId="478"/>
          <ac:spMkLst>
            <pc:docMk/>
            <pc:sldMk cId="2667176139" sldId="263"/>
            <ac:spMk id="62" creationId="{7C7A29CC-921D-FEE0-A70E-0919ECF04996}"/>
          </ac:spMkLst>
        </pc:spChg>
        <pc:spChg chg="del">
          <ac:chgData name="DL Nick" userId="02463b54105cecc3" providerId="LiveId" clId="{3A2B1BF5-6178-440D-859F-DE5B0E6C3875}" dt="2022-07-02T01:29:13.724" v="429" actId="478"/>
          <ac:spMkLst>
            <pc:docMk/>
            <pc:sldMk cId="2667176139" sldId="263"/>
            <ac:spMk id="63" creationId="{E703EB8F-5826-8D0E-63E5-98623BF44711}"/>
          </ac:spMkLst>
        </pc:spChg>
        <pc:spChg chg="del">
          <ac:chgData name="DL Nick" userId="02463b54105cecc3" providerId="LiveId" clId="{3A2B1BF5-6178-440D-859F-DE5B0E6C3875}" dt="2022-07-02T01:29:13.724" v="429" actId="478"/>
          <ac:spMkLst>
            <pc:docMk/>
            <pc:sldMk cId="2667176139" sldId="263"/>
            <ac:spMk id="64" creationId="{381AFA3B-21E0-B406-790D-835A63EBC7C3}"/>
          </ac:spMkLst>
        </pc:spChg>
        <pc:spChg chg="del">
          <ac:chgData name="DL Nick" userId="02463b54105cecc3" providerId="LiveId" clId="{3A2B1BF5-6178-440D-859F-DE5B0E6C3875}" dt="2022-07-02T01:29:13.724" v="429" actId="478"/>
          <ac:spMkLst>
            <pc:docMk/>
            <pc:sldMk cId="2667176139" sldId="263"/>
            <ac:spMk id="65" creationId="{81383C94-FE4C-A35C-7C9A-D5C605639DDF}"/>
          </ac:spMkLst>
        </pc:spChg>
        <pc:spChg chg="del">
          <ac:chgData name="DL Nick" userId="02463b54105cecc3" providerId="LiveId" clId="{3A2B1BF5-6178-440D-859F-DE5B0E6C3875}" dt="2022-07-02T01:29:13.724" v="429" actId="478"/>
          <ac:spMkLst>
            <pc:docMk/>
            <pc:sldMk cId="2667176139" sldId="263"/>
            <ac:spMk id="66" creationId="{1C029A92-8E86-8F20-62AA-D105F8695DCE}"/>
          </ac:spMkLst>
        </pc:spChg>
        <pc:spChg chg="del">
          <ac:chgData name="DL Nick" userId="02463b54105cecc3" providerId="LiveId" clId="{3A2B1BF5-6178-440D-859F-DE5B0E6C3875}" dt="2022-07-02T01:29:13.724" v="429" actId="478"/>
          <ac:spMkLst>
            <pc:docMk/>
            <pc:sldMk cId="2667176139" sldId="263"/>
            <ac:spMk id="67" creationId="{5A7D7DC2-D29E-3690-8A00-2BDCA3F8C97A}"/>
          </ac:spMkLst>
        </pc:spChg>
        <pc:spChg chg="del">
          <ac:chgData name="DL Nick" userId="02463b54105cecc3" providerId="LiveId" clId="{3A2B1BF5-6178-440D-859F-DE5B0E6C3875}" dt="2022-07-02T01:29:13.724" v="429" actId="478"/>
          <ac:spMkLst>
            <pc:docMk/>
            <pc:sldMk cId="2667176139" sldId="263"/>
            <ac:spMk id="68" creationId="{EBED59CC-F2AE-C9AD-0B6C-D8E9227C88F6}"/>
          </ac:spMkLst>
        </pc:spChg>
        <pc:spChg chg="del">
          <ac:chgData name="DL Nick" userId="02463b54105cecc3" providerId="LiveId" clId="{3A2B1BF5-6178-440D-859F-DE5B0E6C3875}" dt="2022-07-02T01:29:13.724" v="429" actId="478"/>
          <ac:spMkLst>
            <pc:docMk/>
            <pc:sldMk cId="2667176139" sldId="263"/>
            <ac:spMk id="69" creationId="{FDBEE430-086D-2492-5072-C39B866E3420}"/>
          </ac:spMkLst>
        </pc:spChg>
        <pc:spChg chg="del">
          <ac:chgData name="DL Nick" userId="02463b54105cecc3" providerId="LiveId" clId="{3A2B1BF5-6178-440D-859F-DE5B0E6C3875}" dt="2022-07-02T01:29:13.724" v="429" actId="478"/>
          <ac:spMkLst>
            <pc:docMk/>
            <pc:sldMk cId="2667176139" sldId="263"/>
            <ac:spMk id="70" creationId="{1A1A95C0-9CE6-6E4E-2546-A962EE13AEE2}"/>
          </ac:spMkLst>
        </pc:spChg>
      </pc:sldChg>
      <pc:sldChg chg="modSp modAnim">
        <pc:chgData name="DL Nick" userId="02463b54105cecc3" providerId="LiveId" clId="{3A2B1BF5-6178-440D-859F-DE5B0E6C3875}" dt="2022-07-02T01:30:20.493" v="435"/>
        <pc:sldMkLst>
          <pc:docMk/>
          <pc:sldMk cId="3267486053" sldId="264"/>
        </pc:sldMkLst>
        <pc:spChg chg="mod">
          <ac:chgData name="DL Nick" userId="02463b54105cecc3" providerId="LiveId" clId="{3A2B1BF5-6178-440D-859F-DE5B0E6C3875}" dt="2022-07-02T01:30:20.493" v="435"/>
          <ac:spMkLst>
            <pc:docMk/>
            <pc:sldMk cId="3267486053" sldId="264"/>
            <ac:spMk id="49" creationId="{D3B671FB-2C3D-4368-E504-B3481FD0B40C}"/>
          </ac:spMkLst>
        </pc:spChg>
        <pc:spChg chg="mod">
          <ac:chgData name="DL Nick" userId="02463b54105cecc3" providerId="LiveId" clId="{3A2B1BF5-6178-440D-859F-DE5B0E6C3875}" dt="2022-07-02T00:36:32.006" v="293"/>
          <ac:spMkLst>
            <pc:docMk/>
            <pc:sldMk cId="3267486053" sldId="264"/>
            <ac:spMk id="64" creationId="{CF70DEC4-5F3B-4B3D-85B2-43D9F9697303}"/>
          </ac:spMkLst>
        </pc:spChg>
      </pc:sldChg>
      <pc:sldChg chg="modTransition">
        <pc:chgData name="DL Nick" userId="02463b54105cecc3" providerId="LiveId" clId="{3A2B1BF5-6178-440D-859F-DE5B0E6C3875}" dt="2022-07-02T01:29:44.059" v="432"/>
        <pc:sldMkLst>
          <pc:docMk/>
          <pc:sldMk cId="1695706245" sldId="265"/>
        </pc:sldMkLst>
      </pc:sldChg>
      <pc:sldChg chg="addSp delSp modSp mod delAnim modAnim">
        <pc:chgData name="DL Nick" userId="02463b54105cecc3" providerId="LiveId" clId="{3A2B1BF5-6178-440D-859F-DE5B0E6C3875}" dt="2022-07-02T01:29:05.928" v="428" actId="1076"/>
        <pc:sldMkLst>
          <pc:docMk/>
          <pc:sldMk cId="4247869996" sldId="266"/>
        </pc:sldMkLst>
        <pc:spChg chg="add mod">
          <ac:chgData name="DL Nick" userId="02463b54105cecc3" providerId="LiveId" clId="{3A2B1BF5-6178-440D-859F-DE5B0E6C3875}" dt="2022-07-02T01:29:05.928" v="428" actId="1076"/>
          <ac:spMkLst>
            <pc:docMk/>
            <pc:sldMk cId="4247869996" sldId="266"/>
            <ac:spMk id="17" creationId="{8C14B991-7694-E1F0-CCD0-C045FA2CBC4F}"/>
          </ac:spMkLst>
        </pc:spChg>
        <pc:spChg chg="add mod">
          <ac:chgData name="DL Nick" userId="02463b54105cecc3" providerId="LiveId" clId="{3A2B1BF5-6178-440D-859F-DE5B0E6C3875}" dt="2022-07-02T01:29:05.928" v="428" actId="1076"/>
          <ac:spMkLst>
            <pc:docMk/>
            <pc:sldMk cId="4247869996" sldId="266"/>
            <ac:spMk id="18" creationId="{6031554D-F709-BBA9-0FDD-98032162A1E0}"/>
          </ac:spMkLst>
        </pc:spChg>
        <pc:spChg chg="add mod">
          <ac:chgData name="DL Nick" userId="02463b54105cecc3" providerId="LiveId" clId="{3A2B1BF5-6178-440D-859F-DE5B0E6C3875}" dt="2022-07-02T01:29:05.928" v="428" actId="1076"/>
          <ac:spMkLst>
            <pc:docMk/>
            <pc:sldMk cId="4247869996" sldId="266"/>
            <ac:spMk id="19" creationId="{BF5556EF-7138-D69E-BAFD-E75B44082FC6}"/>
          </ac:spMkLst>
        </pc:spChg>
        <pc:spChg chg="add mod">
          <ac:chgData name="DL Nick" userId="02463b54105cecc3" providerId="LiveId" clId="{3A2B1BF5-6178-440D-859F-DE5B0E6C3875}" dt="2022-07-02T01:29:05.928" v="428" actId="1076"/>
          <ac:spMkLst>
            <pc:docMk/>
            <pc:sldMk cId="4247869996" sldId="266"/>
            <ac:spMk id="20" creationId="{13B4D981-7D9C-CA8E-4114-59C7874E5FF2}"/>
          </ac:spMkLst>
        </pc:spChg>
        <pc:spChg chg="add mod">
          <ac:chgData name="DL Nick" userId="02463b54105cecc3" providerId="LiveId" clId="{3A2B1BF5-6178-440D-859F-DE5B0E6C3875}" dt="2022-07-02T01:29:05.928" v="428" actId="1076"/>
          <ac:spMkLst>
            <pc:docMk/>
            <pc:sldMk cId="4247869996" sldId="266"/>
            <ac:spMk id="21" creationId="{4376F257-6A7C-E38E-B273-34955ADBA89B}"/>
          </ac:spMkLst>
        </pc:spChg>
        <pc:spChg chg="add mod">
          <ac:chgData name="DL Nick" userId="02463b54105cecc3" providerId="LiveId" clId="{3A2B1BF5-6178-440D-859F-DE5B0E6C3875}" dt="2022-07-02T01:29:05.928" v="428" actId="1076"/>
          <ac:spMkLst>
            <pc:docMk/>
            <pc:sldMk cId="4247869996" sldId="266"/>
            <ac:spMk id="22" creationId="{CA46271E-6F8A-847A-EF3C-C3ECA81F0484}"/>
          </ac:spMkLst>
        </pc:spChg>
        <pc:spChg chg="add mod">
          <ac:chgData name="DL Nick" userId="02463b54105cecc3" providerId="LiveId" clId="{3A2B1BF5-6178-440D-859F-DE5B0E6C3875}" dt="2022-07-02T01:29:05.928" v="428" actId="1076"/>
          <ac:spMkLst>
            <pc:docMk/>
            <pc:sldMk cId="4247869996" sldId="266"/>
            <ac:spMk id="23" creationId="{D818B90D-F900-1C20-227D-B9DA340D5057}"/>
          </ac:spMkLst>
        </pc:spChg>
        <pc:spChg chg="add mod">
          <ac:chgData name="DL Nick" userId="02463b54105cecc3" providerId="LiveId" clId="{3A2B1BF5-6178-440D-859F-DE5B0E6C3875}" dt="2022-07-02T01:29:05.928" v="428" actId="1076"/>
          <ac:spMkLst>
            <pc:docMk/>
            <pc:sldMk cId="4247869996" sldId="266"/>
            <ac:spMk id="24" creationId="{4FF14170-F908-0DEA-48A1-6C68F37A87A8}"/>
          </ac:spMkLst>
        </pc:spChg>
        <pc:spChg chg="add mod">
          <ac:chgData name="DL Nick" userId="02463b54105cecc3" providerId="LiveId" clId="{3A2B1BF5-6178-440D-859F-DE5B0E6C3875}" dt="2022-07-02T01:29:05.928" v="428" actId="1076"/>
          <ac:spMkLst>
            <pc:docMk/>
            <pc:sldMk cId="4247869996" sldId="266"/>
            <ac:spMk id="25" creationId="{21C5309C-C859-3DC1-DDF9-463DAA9C570E}"/>
          </ac:spMkLst>
        </pc:spChg>
        <pc:spChg chg="add mod">
          <ac:chgData name="DL Nick" userId="02463b54105cecc3" providerId="LiveId" clId="{3A2B1BF5-6178-440D-859F-DE5B0E6C3875}" dt="2022-07-02T01:29:05.928" v="428" actId="1076"/>
          <ac:spMkLst>
            <pc:docMk/>
            <pc:sldMk cId="4247869996" sldId="266"/>
            <ac:spMk id="26" creationId="{0C6C48A6-5C1A-262E-9D27-3BB588C37F1F}"/>
          </ac:spMkLst>
        </pc:spChg>
        <pc:spChg chg="add mod">
          <ac:chgData name="DL Nick" userId="02463b54105cecc3" providerId="LiveId" clId="{3A2B1BF5-6178-440D-859F-DE5B0E6C3875}" dt="2022-07-02T01:29:05.928" v="428" actId="1076"/>
          <ac:spMkLst>
            <pc:docMk/>
            <pc:sldMk cId="4247869996" sldId="266"/>
            <ac:spMk id="27" creationId="{FD39B6A1-FAA0-CCEA-6F2C-A4A36D219EDB}"/>
          </ac:spMkLst>
        </pc:spChg>
        <pc:spChg chg="del">
          <ac:chgData name="DL Nick" userId="02463b54105cecc3" providerId="LiveId" clId="{3A2B1BF5-6178-440D-859F-DE5B0E6C3875}" dt="2022-07-02T01:28:56.581" v="426" actId="478"/>
          <ac:spMkLst>
            <pc:docMk/>
            <pc:sldMk cId="4247869996" sldId="266"/>
            <ac:spMk id="59" creationId="{DA7EC965-D873-BB56-2626-0F8E542DB11B}"/>
          </ac:spMkLst>
        </pc:spChg>
        <pc:spChg chg="del">
          <ac:chgData name="DL Nick" userId="02463b54105cecc3" providerId="LiveId" clId="{3A2B1BF5-6178-440D-859F-DE5B0E6C3875}" dt="2022-07-02T01:28:56.581" v="426" actId="478"/>
          <ac:spMkLst>
            <pc:docMk/>
            <pc:sldMk cId="4247869996" sldId="266"/>
            <ac:spMk id="61" creationId="{EA2BEE8A-640F-F2C6-681B-49311BFD8DD0}"/>
          </ac:spMkLst>
        </pc:spChg>
        <pc:spChg chg="del">
          <ac:chgData name="DL Nick" userId="02463b54105cecc3" providerId="LiveId" clId="{3A2B1BF5-6178-440D-859F-DE5B0E6C3875}" dt="2022-07-02T01:28:56.581" v="426" actId="478"/>
          <ac:spMkLst>
            <pc:docMk/>
            <pc:sldMk cId="4247869996" sldId="266"/>
            <ac:spMk id="62" creationId="{7C7A29CC-921D-FEE0-A70E-0919ECF04996}"/>
          </ac:spMkLst>
        </pc:spChg>
        <pc:spChg chg="del">
          <ac:chgData name="DL Nick" userId="02463b54105cecc3" providerId="LiveId" clId="{3A2B1BF5-6178-440D-859F-DE5B0E6C3875}" dt="2022-07-02T01:28:56.581" v="426" actId="478"/>
          <ac:spMkLst>
            <pc:docMk/>
            <pc:sldMk cId="4247869996" sldId="266"/>
            <ac:spMk id="63" creationId="{E703EB8F-5826-8D0E-63E5-98623BF44711}"/>
          </ac:spMkLst>
        </pc:spChg>
        <pc:spChg chg="del">
          <ac:chgData name="DL Nick" userId="02463b54105cecc3" providerId="LiveId" clId="{3A2B1BF5-6178-440D-859F-DE5B0E6C3875}" dt="2022-07-02T01:28:56.581" v="426" actId="478"/>
          <ac:spMkLst>
            <pc:docMk/>
            <pc:sldMk cId="4247869996" sldId="266"/>
            <ac:spMk id="64" creationId="{381AFA3B-21E0-B406-790D-835A63EBC7C3}"/>
          </ac:spMkLst>
        </pc:spChg>
        <pc:spChg chg="del">
          <ac:chgData name="DL Nick" userId="02463b54105cecc3" providerId="LiveId" clId="{3A2B1BF5-6178-440D-859F-DE5B0E6C3875}" dt="2022-07-02T01:28:56.581" v="426" actId="478"/>
          <ac:spMkLst>
            <pc:docMk/>
            <pc:sldMk cId="4247869996" sldId="266"/>
            <ac:spMk id="65" creationId="{81383C94-FE4C-A35C-7C9A-D5C605639DDF}"/>
          </ac:spMkLst>
        </pc:spChg>
        <pc:spChg chg="del">
          <ac:chgData name="DL Nick" userId="02463b54105cecc3" providerId="LiveId" clId="{3A2B1BF5-6178-440D-859F-DE5B0E6C3875}" dt="2022-07-02T01:28:56.581" v="426" actId="478"/>
          <ac:spMkLst>
            <pc:docMk/>
            <pc:sldMk cId="4247869996" sldId="266"/>
            <ac:spMk id="66" creationId="{1C029A92-8E86-8F20-62AA-D105F8695DCE}"/>
          </ac:spMkLst>
        </pc:spChg>
        <pc:spChg chg="del">
          <ac:chgData name="DL Nick" userId="02463b54105cecc3" providerId="LiveId" clId="{3A2B1BF5-6178-440D-859F-DE5B0E6C3875}" dt="2022-07-02T01:28:56.581" v="426" actId="478"/>
          <ac:spMkLst>
            <pc:docMk/>
            <pc:sldMk cId="4247869996" sldId="266"/>
            <ac:spMk id="67" creationId="{5A7D7DC2-D29E-3690-8A00-2BDCA3F8C97A}"/>
          </ac:spMkLst>
        </pc:spChg>
        <pc:spChg chg="del">
          <ac:chgData name="DL Nick" userId="02463b54105cecc3" providerId="LiveId" clId="{3A2B1BF5-6178-440D-859F-DE5B0E6C3875}" dt="2022-07-02T01:28:56.581" v="426" actId="478"/>
          <ac:spMkLst>
            <pc:docMk/>
            <pc:sldMk cId="4247869996" sldId="266"/>
            <ac:spMk id="68" creationId="{EBED59CC-F2AE-C9AD-0B6C-D8E9227C88F6}"/>
          </ac:spMkLst>
        </pc:spChg>
        <pc:spChg chg="del">
          <ac:chgData name="DL Nick" userId="02463b54105cecc3" providerId="LiveId" clId="{3A2B1BF5-6178-440D-859F-DE5B0E6C3875}" dt="2022-07-02T01:28:56.581" v="426" actId="478"/>
          <ac:spMkLst>
            <pc:docMk/>
            <pc:sldMk cId="4247869996" sldId="266"/>
            <ac:spMk id="69" creationId="{FDBEE430-086D-2492-5072-C39B866E3420}"/>
          </ac:spMkLst>
        </pc:spChg>
        <pc:spChg chg="del">
          <ac:chgData name="DL Nick" userId="02463b54105cecc3" providerId="LiveId" clId="{3A2B1BF5-6178-440D-859F-DE5B0E6C3875}" dt="2022-07-02T01:28:56.581" v="426" actId="478"/>
          <ac:spMkLst>
            <pc:docMk/>
            <pc:sldMk cId="4247869996" sldId="266"/>
            <ac:spMk id="70" creationId="{1A1A95C0-9CE6-6E4E-2546-A962EE13AEE2}"/>
          </ac:spMkLst>
        </pc:spChg>
      </pc:sldChg>
      <pc:sldChg chg="addSp delSp modSp mod delAnim modAnim">
        <pc:chgData name="DL Nick" userId="02463b54105cecc3" providerId="LiveId" clId="{3A2B1BF5-6178-440D-859F-DE5B0E6C3875}" dt="2022-07-02T00:04:35.005" v="70"/>
        <pc:sldMkLst>
          <pc:docMk/>
          <pc:sldMk cId="384733403" sldId="267"/>
        </pc:sldMkLst>
        <pc:spChg chg="add mod">
          <ac:chgData name="DL Nick" userId="02463b54105cecc3" providerId="LiveId" clId="{3A2B1BF5-6178-440D-859F-DE5B0E6C3875}" dt="2022-07-02T00:01:51.445" v="58"/>
          <ac:spMkLst>
            <pc:docMk/>
            <pc:sldMk cId="384733403" sldId="267"/>
            <ac:spMk id="19" creationId="{EE69EEC1-C9B7-5209-0F4A-4F14B36849C6}"/>
          </ac:spMkLst>
        </pc:spChg>
        <pc:spChg chg="del">
          <ac:chgData name="DL Nick" userId="02463b54105cecc3" providerId="LiveId" clId="{3A2B1BF5-6178-440D-859F-DE5B0E6C3875}" dt="2022-07-02T00:01:50.614" v="57" actId="478"/>
          <ac:spMkLst>
            <pc:docMk/>
            <pc:sldMk cId="384733403" sldId="267"/>
            <ac:spMk id="20" creationId="{5B8D31A1-9310-42D3-86AA-CE1B53722EA2}"/>
          </ac:spMkLst>
        </pc:spChg>
        <pc:spChg chg="add mod">
          <ac:chgData name="DL Nick" userId="02463b54105cecc3" providerId="LiveId" clId="{3A2B1BF5-6178-440D-859F-DE5B0E6C3875}" dt="2022-07-02T00:02:24.994" v="61"/>
          <ac:spMkLst>
            <pc:docMk/>
            <pc:sldMk cId="384733403" sldId="267"/>
            <ac:spMk id="23" creationId="{E72AA050-4862-0425-6BD3-3BDA7519B851}"/>
          </ac:spMkLst>
        </pc:spChg>
        <pc:spChg chg="add mod">
          <ac:chgData name="DL Nick" userId="02463b54105cecc3" providerId="LiveId" clId="{3A2B1BF5-6178-440D-859F-DE5B0E6C3875}" dt="2022-07-02T00:02:24.994" v="61"/>
          <ac:spMkLst>
            <pc:docMk/>
            <pc:sldMk cId="384733403" sldId="267"/>
            <ac:spMk id="24" creationId="{F660159E-BCCC-6598-D0CB-7DC6D610FC83}"/>
          </ac:spMkLst>
        </pc:spChg>
        <pc:spChg chg="del">
          <ac:chgData name="DL Nick" userId="02463b54105cecc3" providerId="LiveId" clId="{3A2B1BF5-6178-440D-859F-DE5B0E6C3875}" dt="2022-07-02T00:02:23.783" v="60" actId="478"/>
          <ac:spMkLst>
            <pc:docMk/>
            <pc:sldMk cId="384733403" sldId="267"/>
            <ac:spMk id="27" creationId="{A43EC5F3-7329-0F8B-63ED-129D14591D9A}"/>
          </ac:spMkLst>
        </pc:spChg>
        <pc:spChg chg="del">
          <ac:chgData name="DL Nick" userId="02463b54105cecc3" providerId="LiveId" clId="{3A2B1BF5-6178-440D-859F-DE5B0E6C3875}" dt="2022-07-02T00:02:19.285" v="59" actId="478"/>
          <ac:spMkLst>
            <pc:docMk/>
            <pc:sldMk cId="384733403" sldId="267"/>
            <ac:spMk id="36" creationId="{1977CC44-E00C-4BC7-89D2-E46969B45C63}"/>
          </ac:spMkLst>
        </pc:spChg>
      </pc:sldChg>
      <pc:sldChg chg="addSp delSp modSp mod modAnim">
        <pc:chgData name="DL Nick" userId="02463b54105cecc3" providerId="LiveId" clId="{3A2B1BF5-6178-440D-859F-DE5B0E6C3875}" dt="2022-07-02T01:30:26.882" v="436"/>
        <pc:sldMkLst>
          <pc:docMk/>
          <pc:sldMk cId="1569235151" sldId="268"/>
        </pc:sldMkLst>
        <pc:spChg chg="add mod">
          <ac:chgData name="DL Nick" userId="02463b54105cecc3" providerId="LiveId" clId="{3A2B1BF5-6178-440D-859F-DE5B0E6C3875}" dt="2022-07-02T00:09:49.019" v="87" actId="1035"/>
          <ac:spMkLst>
            <pc:docMk/>
            <pc:sldMk cId="1569235151" sldId="268"/>
            <ac:spMk id="40" creationId="{68DD3A5D-A4D9-716E-DA9C-6705D6396610}"/>
          </ac:spMkLst>
        </pc:spChg>
        <pc:spChg chg="mod">
          <ac:chgData name="DL Nick" userId="02463b54105cecc3" providerId="LiveId" clId="{3A2B1BF5-6178-440D-859F-DE5B0E6C3875}" dt="2022-07-02T01:30:26.882" v="436"/>
          <ac:spMkLst>
            <pc:docMk/>
            <pc:sldMk cId="1569235151" sldId="268"/>
            <ac:spMk id="49" creationId="{D3B671FB-2C3D-4368-E504-B3481FD0B40C}"/>
          </ac:spMkLst>
        </pc:spChg>
        <pc:spChg chg="del">
          <ac:chgData name="DL Nick" userId="02463b54105cecc3" providerId="LiveId" clId="{3A2B1BF5-6178-440D-859F-DE5B0E6C3875}" dt="2022-07-02T00:09:14.672" v="81" actId="478"/>
          <ac:spMkLst>
            <pc:docMk/>
            <pc:sldMk cId="1569235151" sldId="268"/>
            <ac:spMk id="51" creationId="{78A7A23A-9A09-7611-5926-7B5A77070833}"/>
          </ac:spMkLst>
        </pc:spChg>
        <pc:spChg chg="mod">
          <ac:chgData name="DL Nick" userId="02463b54105cecc3" providerId="LiveId" clId="{3A2B1BF5-6178-440D-859F-DE5B0E6C3875}" dt="2022-07-02T00:36:32.006" v="293"/>
          <ac:spMkLst>
            <pc:docMk/>
            <pc:sldMk cId="1569235151" sldId="268"/>
            <ac:spMk id="64" creationId="{CF70DEC4-5F3B-4B3D-85B2-43D9F9697303}"/>
          </ac:spMkLst>
        </pc:spChg>
      </pc:sldChg>
      <pc:sldChg chg="modSp">
        <pc:chgData name="DL Nick" userId="02463b54105cecc3" providerId="LiveId" clId="{3A2B1BF5-6178-440D-859F-DE5B0E6C3875}" dt="2022-07-02T00:10:16.050" v="88"/>
        <pc:sldMkLst>
          <pc:docMk/>
          <pc:sldMk cId="4185154422" sldId="269"/>
        </pc:sldMkLst>
        <pc:spChg chg="mod">
          <ac:chgData name="DL Nick" userId="02463b54105cecc3" providerId="LiveId" clId="{3A2B1BF5-6178-440D-859F-DE5B0E6C3875}" dt="2022-07-02T00:10:16.050" v="88"/>
          <ac:spMkLst>
            <pc:docMk/>
            <pc:sldMk cId="4185154422" sldId="269"/>
            <ac:spMk id="36" creationId="{00000000-0000-0000-0000-000000000000}"/>
          </ac:spMkLst>
        </pc:spChg>
      </pc:sldChg>
      <pc:sldChg chg="modSp mod modTransition">
        <pc:chgData name="DL Nick" userId="02463b54105cecc3" providerId="LiveId" clId="{3A2B1BF5-6178-440D-859F-DE5B0E6C3875}" dt="2022-07-02T01:29:47.697" v="433"/>
        <pc:sldMkLst>
          <pc:docMk/>
          <pc:sldMk cId="416834080" sldId="270"/>
        </pc:sldMkLst>
        <pc:spChg chg="mod">
          <ac:chgData name="DL Nick" userId="02463b54105cecc3" providerId="LiveId" clId="{3A2B1BF5-6178-440D-859F-DE5B0E6C3875}" dt="2022-07-02T00:15:08.321" v="163" actId="1037"/>
          <ac:spMkLst>
            <pc:docMk/>
            <pc:sldMk cId="416834080" sldId="270"/>
            <ac:spMk id="10" creationId="{11DD09A0-5260-4D03-AF43-6358FA8B613B}"/>
          </ac:spMkLst>
        </pc:spChg>
        <pc:spChg chg="mod">
          <ac:chgData name="DL Nick" userId="02463b54105cecc3" providerId="LiveId" clId="{3A2B1BF5-6178-440D-859F-DE5B0E6C3875}" dt="2022-07-02T00:18:13.433" v="185" actId="1076"/>
          <ac:spMkLst>
            <pc:docMk/>
            <pc:sldMk cId="416834080" sldId="270"/>
            <ac:spMk id="11" creationId="{C2AF9DC0-AFDA-48E1-B0B3-B1B492A9D683}"/>
          </ac:spMkLst>
        </pc:spChg>
      </pc:sldChg>
      <pc:sldChg chg="add del setBg">
        <pc:chgData name="DL Nick" userId="02463b54105cecc3" providerId="LiveId" clId="{3A2B1BF5-6178-440D-859F-DE5B0E6C3875}" dt="2022-07-02T00:12:46.597" v="90"/>
        <pc:sldMkLst>
          <pc:docMk/>
          <pc:sldMk cId="2420678955" sldId="270"/>
        </pc:sldMkLst>
      </pc:sldChg>
      <pc:sldChg chg="add del setBg">
        <pc:chgData name="DL Nick" userId="02463b54105cecc3" providerId="LiveId" clId="{3A2B1BF5-6178-440D-859F-DE5B0E6C3875}" dt="2022-07-02T00:12:46.597" v="90"/>
        <pc:sldMkLst>
          <pc:docMk/>
          <pc:sldMk cId="134177455" sldId="271"/>
        </pc:sldMkLst>
      </pc:sldChg>
      <pc:sldChg chg="modSp mod">
        <pc:chgData name="DL Nick" userId="02463b54105cecc3" providerId="LiveId" clId="{3A2B1BF5-6178-440D-859F-DE5B0E6C3875}" dt="2022-07-02T01:28:36.239" v="423" actId="1035"/>
        <pc:sldMkLst>
          <pc:docMk/>
          <pc:sldMk cId="1381636234" sldId="271"/>
        </pc:sldMkLst>
        <pc:spChg chg="mod">
          <ac:chgData name="DL Nick" userId="02463b54105cecc3" providerId="LiveId" clId="{3A2B1BF5-6178-440D-859F-DE5B0E6C3875}" dt="2022-07-02T00:25:55.468" v="219" actId="20577"/>
          <ac:spMkLst>
            <pc:docMk/>
            <pc:sldMk cId="1381636234" sldId="271"/>
            <ac:spMk id="45" creationId="{6AFDAED3-DAAD-6633-3E6D-36CB5E77CF08}"/>
          </ac:spMkLst>
        </pc:spChg>
        <pc:spChg chg="mod">
          <ac:chgData name="DL Nick" userId="02463b54105cecc3" providerId="LiveId" clId="{3A2B1BF5-6178-440D-859F-DE5B0E6C3875}" dt="2022-07-02T00:27:43.596" v="240" actId="313"/>
          <ac:spMkLst>
            <pc:docMk/>
            <pc:sldMk cId="1381636234" sldId="271"/>
            <ac:spMk id="47" creationId="{3B10C191-7AF9-61DE-ED8E-039B6E91DB0C}"/>
          </ac:spMkLst>
        </pc:spChg>
        <pc:spChg chg="mod">
          <ac:chgData name="DL Nick" userId="02463b54105cecc3" providerId="LiveId" clId="{3A2B1BF5-6178-440D-859F-DE5B0E6C3875}" dt="2022-07-02T01:25:34.283" v="388"/>
          <ac:spMkLst>
            <pc:docMk/>
            <pc:sldMk cId="1381636234" sldId="271"/>
            <ac:spMk id="48" creationId="{4C9E6C43-0991-18A2-9F2D-62D73A7AB8F9}"/>
          </ac:spMkLst>
        </pc:spChg>
        <pc:spChg chg="mod">
          <ac:chgData name="DL Nick" userId="02463b54105cecc3" providerId="LiveId" clId="{3A2B1BF5-6178-440D-859F-DE5B0E6C3875}" dt="2022-07-02T01:28:36.239" v="423" actId="1035"/>
          <ac:spMkLst>
            <pc:docMk/>
            <pc:sldMk cId="1381636234" sldId="271"/>
            <ac:spMk id="59" creationId="{DA7EC965-D873-BB56-2626-0F8E542DB11B}"/>
          </ac:spMkLst>
        </pc:spChg>
        <pc:spChg chg="mod">
          <ac:chgData name="DL Nick" userId="02463b54105cecc3" providerId="LiveId" clId="{3A2B1BF5-6178-440D-859F-DE5B0E6C3875}" dt="2022-07-02T01:28:36.239" v="423" actId="1035"/>
          <ac:spMkLst>
            <pc:docMk/>
            <pc:sldMk cId="1381636234" sldId="271"/>
            <ac:spMk id="61" creationId="{EA2BEE8A-640F-F2C6-681B-49311BFD8DD0}"/>
          </ac:spMkLst>
        </pc:spChg>
        <pc:spChg chg="mod">
          <ac:chgData name="DL Nick" userId="02463b54105cecc3" providerId="LiveId" clId="{3A2B1BF5-6178-440D-859F-DE5B0E6C3875}" dt="2022-07-02T01:28:36.239" v="423" actId="1035"/>
          <ac:spMkLst>
            <pc:docMk/>
            <pc:sldMk cId="1381636234" sldId="271"/>
            <ac:spMk id="62" creationId="{7C7A29CC-921D-FEE0-A70E-0919ECF04996}"/>
          </ac:spMkLst>
        </pc:spChg>
        <pc:spChg chg="mod">
          <ac:chgData name="DL Nick" userId="02463b54105cecc3" providerId="LiveId" clId="{3A2B1BF5-6178-440D-859F-DE5B0E6C3875}" dt="2022-07-02T01:28:36.239" v="423" actId="1035"/>
          <ac:spMkLst>
            <pc:docMk/>
            <pc:sldMk cId="1381636234" sldId="271"/>
            <ac:spMk id="63" creationId="{E703EB8F-5826-8D0E-63E5-98623BF44711}"/>
          </ac:spMkLst>
        </pc:spChg>
        <pc:spChg chg="mod">
          <ac:chgData name="DL Nick" userId="02463b54105cecc3" providerId="LiveId" clId="{3A2B1BF5-6178-440D-859F-DE5B0E6C3875}" dt="2022-07-02T01:28:36.239" v="423" actId="1035"/>
          <ac:spMkLst>
            <pc:docMk/>
            <pc:sldMk cId="1381636234" sldId="271"/>
            <ac:spMk id="64" creationId="{381AFA3B-21E0-B406-790D-835A63EBC7C3}"/>
          </ac:spMkLst>
        </pc:spChg>
        <pc:spChg chg="mod">
          <ac:chgData name="DL Nick" userId="02463b54105cecc3" providerId="LiveId" clId="{3A2B1BF5-6178-440D-859F-DE5B0E6C3875}" dt="2022-07-02T01:28:36.239" v="423" actId="1035"/>
          <ac:spMkLst>
            <pc:docMk/>
            <pc:sldMk cId="1381636234" sldId="271"/>
            <ac:spMk id="65" creationId="{81383C94-FE4C-A35C-7C9A-D5C605639DDF}"/>
          </ac:spMkLst>
        </pc:spChg>
        <pc:spChg chg="mod">
          <ac:chgData name="DL Nick" userId="02463b54105cecc3" providerId="LiveId" clId="{3A2B1BF5-6178-440D-859F-DE5B0E6C3875}" dt="2022-07-02T01:28:36.239" v="423" actId="1035"/>
          <ac:spMkLst>
            <pc:docMk/>
            <pc:sldMk cId="1381636234" sldId="271"/>
            <ac:spMk id="66" creationId="{1C029A92-8E86-8F20-62AA-D105F8695DCE}"/>
          </ac:spMkLst>
        </pc:spChg>
        <pc:spChg chg="mod">
          <ac:chgData name="DL Nick" userId="02463b54105cecc3" providerId="LiveId" clId="{3A2B1BF5-6178-440D-859F-DE5B0E6C3875}" dt="2022-07-02T01:28:36.239" v="423" actId="1035"/>
          <ac:spMkLst>
            <pc:docMk/>
            <pc:sldMk cId="1381636234" sldId="271"/>
            <ac:spMk id="67" creationId="{5A7D7DC2-D29E-3690-8A00-2BDCA3F8C97A}"/>
          </ac:spMkLst>
        </pc:spChg>
        <pc:spChg chg="mod">
          <ac:chgData name="DL Nick" userId="02463b54105cecc3" providerId="LiveId" clId="{3A2B1BF5-6178-440D-859F-DE5B0E6C3875}" dt="2022-07-02T01:28:36.239" v="423" actId="1035"/>
          <ac:spMkLst>
            <pc:docMk/>
            <pc:sldMk cId="1381636234" sldId="271"/>
            <ac:spMk id="68" creationId="{EBED59CC-F2AE-C9AD-0B6C-D8E9227C88F6}"/>
          </ac:spMkLst>
        </pc:spChg>
        <pc:spChg chg="mod">
          <ac:chgData name="DL Nick" userId="02463b54105cecc3" providerId="LiveId" clId="{3A2B1BF5-6178-440D-859F-DE5B0E6C3875}" dt="2022-07-02T01:28:36.239" v="423" actId="1035"/>
          <ac:spMkLst>
            <pc:docMk/>
            <pc:sldMk cId="1381636234" sldId="271"/>
            <ac:spMk id="69" creationId="{FDBEE430-086D-2492-5072-C39B866E3420}"/>
          </ac:spMkLst>
        </pc:spChg>
        <pc:spChg chg="mod">
          <ac:chgData name="DL Nick" userId="02463b54105cecc3" providerId="LiveId" clId="{3A2B1BF5-6178-440D-859F-DE5B0E6C3875}" dt="2022-07-02T01:28:36.239" v="423" actId="1035"/>
          <ac:spMkLst>
            <pc:docMk/>
            <pc:sldMk cId="1381636234" sldId="271"/>
            <ac:spMk id="70" creationId="{1A1A95C0-9CE6-6E4E-2546-A962EE13AEE2}"/>
          </ac:spMkLst>
        </pc:spChg>
      </pc:sldChg>
      <pc:sldChg chg="add del setBg">
        <pc:chgData name="DL Nick" userId="02463b54105cecc3" providerId="LiveId" clId="{3A2B1BF5-6178-440D-859F-DE5B0E6C3875}" dt="2022-07-02T00:12:46.597" v="90"/>
        <pc:sldMkLst>
          <pc:docMk/>
          <pc:sldMk cId="903828997" sldId="272"/>
        </pc:sldMkLst>
      </pc:sldChg>
      <pc:sldChg chg="modSp mod">
        <pc:chgData name="DL Nick" userId="02463b54105cecc3" providerId="LiveId" clId="{3A2B1BF5-6178-440D-859F-DE5B0E6C3875}" dt="2022-07-02T01:32:23.693" v="445"/>
        <pc:sldMkLst>
          <pc:docMk/>
          <pc:sldMk cId="3593773909" sldId="272"/>
        </pc:sldMkLst>
        <pc:spChg chg="mod">
          <ac:chgData name="DL Nick" userId="02463b54105cecc3" providerId="LiveId" clId="{3A2B1BF5-6178-440D-859F-DE5B0E6C3875}" dt="2022-07-02T00:29:23.624" v="270" actId="14100"/>
          <ac:spMkLst>
            <pc:docMk/>
            <pc:sldMk cId="3593773909" sldId="272"/>
            <ac:spMk id="20" creationId="{5B8D31A1-9310-42D3-86AA-CE1B53722EA2}"/>
          </ac:spMkLst>
        </pc:spChg>
        <pc:spChg chg="mod">
          <ac:chgData name="DL Nick" userId="02463b54105cecc3" providerId="LiveId" clId="{3A2B1BF5-6178-440D-859F-DE5B0E6C3875}" dt="2022-07-02T00:31:17.831" v="279" actId="14100"/>
          <ac:spMkLst>
            <pc:docMk/>
            <pc:sldMk cId="3593773909" sldId="272"/>
            <ac:spMk id="22" creationId="{96A72933-FF13-4D8C-9778-29C366BC52E6}"/>
          </ac:spMkLst>
        </pc:spChg>
        <pc:spChg chg="mod">
          <ac:chgData name="DL Nick" userId="02463b54105cecc3" providerId="LiveId" clId="{3A2B1BF5-6178-440D-859F-DE5B0E6C3875}" dt="2022-07-02T01:32:23.693" v="445"/>
          <ac:spMkLst>
            <pc:docMk/>
            <pc:sldMk cId="3593773909" sldId="272"/>
            <ac:spMk id="26" creationId="{2665B93A-1D68-1165-C843-AA3DAFF0F2DC}"/>
          </ac:spMkLst>
        </pc:spChg>
        <pc:spChg chg="mod">
          <ac:chgData name="DL Nick" userId="02463b54105cecc3" providerId="LiveId" clId="{3A2B1BF5-6178-440D-859F-DE5B0E6C3875}" dt="2022-07-02T00:31:17.831" v="279" actId="14100"/>
          <ac:spMkLst>
            <pc:docMk/>
            <pc:sldMk cId="3593773909" sldId="272"/>
            <ac:spMk id="27" creationId="{A43EC5F3-7329-0F8B-63ED-129D14591D9A}"/>
          </ac:spMkLst>
        </pc:spChg>
        <pc:spChg chg="mod">
          <ac:chgData name="DL Nick" userId="02463b54105cecc3" providerId="LiveId" clId="{3A2B1BF5-6178-440D-859F-DE5B0E6C3875}" dt="2022-07-02T00:31:17.831" v="279" actId="14100"/>
          <ac:spMkLst>
            <pc:docMk/>
            <pc:sldMk cId="3593773909" sldId="272"/>
            <ac:spMk id="30" creationId="{5A631137-27A1-40CC-9B11-4D295CB0FA4F}"/>
          </ac:spMkLst>
        </pc:spChg>
        <pc:spChg chg="mod">
          <ac:chgData name="DL Nick" userId="02463b54105cecc3" providerId="LiveId" clId="{3A2B1BF5-6178-440D-859F-DE5B0E6C3875}" dt="2022-07-02T01:32:15.490" v="444"/>
          <ac:spMkLst>
            <pc:docMk/>
            <pc:sldMk cId="3593773909" sldId="272"/>
            <ac:spMk id="31" creationId="{A6CE1EBD-BA18-40AB-97D3-0BFB637C46FA}"/>
          </ac:spMkLst>
        </pc:spChg>
        <pc:spChg chg="mod">
          <ac:chgData name="DL Nick" userId="02463b54105cecc3" providerId="LiveId" clId="{3A2B1BF5-6178-440D-859F-DE5B0E6C3875}" dt="2022-07-02T00:31:17.831" v="279" actId="14100"/>
          <ac:spMkLst>
            <pc:docMk/>
            <pc:sldMk cId="3593773909" sldId="272"/>
            <ac:spMk id="36" creationId="{1977CC44-E00C-4BC7-89D2-E46969B45C63}"/>
          </ac:spMkLst>
        </pc:spChg>
      </pc:sldChg>
      <pc:sldChg chg="modSp mod">
        <pc:chgData name="DL Nick" userId="02463b54105cecc3" providerId="LiveId" clId="{3A2B1BF5-6178-440D-859F-DE5B0E6C3875}" dt="2022-07-02T01:30:39.370" v="438"/>
        <pc:sldMkLst>
          <pc:docMk/>
          <pc:sldMk cId="3700954492" sldId="273"/>
        </pc:sldMkLst>
        <pc:spChg chg="mod">
          <ac:chgData name="DL Nick" userId="02463b54105cecc3" providerId="LiveId" clId="{3A2B1BF5-6178-440D-859F-DE5B0E6C3875}" dt="2022-07-02T01:23:23.292" v="370" actId="1076"/>
          <ac:spMkLst>
            <pc:docMk/>
            <pc:sldMk cId="3700954492" sldId="273"/>
            <ac:spMk id="15" creationId="{23DA2079-052E-BB3F-5DB0-F331030A1982}"/>
          </ac:spMkLst>
        </pc:spChg>
        <pc:spChg chg="mod">
          <ac:chgData name="DL Nick" userId="02463b54105cecc3" providerId="LiveId" clId="{3A2B1BF5-6178-440D-859F-DE5B0E6C3875}" dt="2022-07-02T01:22:34.932" v="363" actId="20577"/>
          <ac:spMkLst>
            <pc:docMk/>
            <pc:sldMk cId="3700954492" sldId="273"/>
            <ac:spMk id="42" creationId="{B97FEA17-9C80-AFD8-381A-D7041EC4905D}"/>
          </ac:spMkLst>
        </pc:spChg>
        <pc:spChg chg="mod">
          <ac:chgData name="DL Nick" userId="02463b54105cecc3" providerId="LiveId" clId="{3A2B1BF5-6178-440D-859F-DE5B0E6C3875}" dt="2022-07-02T00:33:10.978" v="290" actId="313"/>
          <ac:spMkLst>
            <pc:docMk/>
            <pc:sldMk cId="3700954492" sldId="273"/>
            <ac:spMk id="44" creationId="{078C4140-EF8A-4729-B83C-55C360BDE0DD}"/>
          </ac:spMkLst>
        </pc:spChg>
        <pc:spChg chg="mod">
          <ac:chgData name="DL Nick" userId="02463b54105cecc3" providerId="LiveId" clId="{3A2B1BF5-6178-440D-859F-DE5B0E6C3875}" dt="2022-07-02T01:30:39.370" v="438"/>
          <ac:spMkLst>
            <pc:docMk/>
            <pc:sldMk cId="3700954492" sldId="273"/>
            <ac:spMk id="48" creationId="{DFC28D37-04BA-CC40-76AC-15BCF48177DD}"/>
          </ac:spMkLst>
        </pc:spChg>
        <pc:spChg chg="mod">
          <ac:chgData name="DL Nick" userId="02463b54105cecc3" providerId="LiveId" clId="{3A2B1BF5-6178-440D-859F-DE5B0E6C3875}" dt="2022-07-02T01:30:33.432" v="437" actId="3626"/>
          <ac:spMkLst>
            <pc:docMk/>
            <pc:sldMk cId="3700954492" sldId="273"/>
            <ac:spMk id="49" creationId="{D3B671FB-2C3D-4368-E504-B3481FD0B40C}"/>
          </ac:spMkLst>
        </pc:spChg>
        <pc:spChg chg="mod">
          <ac:chgData name="DL Nick" userId="02463b54105cecc3" providerId="LiveId" clId="{3A2B1BF5-6178-440D-859F-DE5B0E6C3875}" dt="2022-07-02T01:10:10.392" v="333" actId="313"/>
          <ac:spMkLst>
            <pc:docMk/>
            <pc:sldMk cId="3700954492" sldId="273"/>
            <ac:spMk id="64" creationId="{CF70DEC4-5F3B-4B3D-85B2-43D9F9697303}"/>
          </ac:spMkLst>
        </pc:spChg>
      </pc:sldChg>
      <pc:sldChg chg="add del setBg">
        <pc:chgData name="DL Nick" userId="02463b54105cecc3" providerId="LiveId" clId="{3A2B1BF5-6178-440D-859F-DE5B0E6C3875}" dt="2022-07-02T00:12:46.597" v="90"/>
        <pc:sldMkLst>
          <pc:docMk/>
          <pc:sldMk cId="3710390004" sldId="273"/>
        </pc:sldMkLst>
      </pc:sldChg>
      <pc:sldChg chg="modSp mod">
        <pc:chgData name="DL Nick" userId="02463b54105cecc3" providerId="LiveId" clId="{3A2B1BF5-6178-440D-859F-DE5B0E6C3875}" dt="2022-07-02T01:20:04.489" v="351" actId="313"/>
        <pc:sldMkLst>
          <pc:docMk/>
          <pc:sldMk cId="3618704877" sldId="274"/>
        </pc:sldMkLst>
        <pc:spChg chg="mod">
          <ac:chgData name="DL Nick" userId="02463b54105cecc3" providerId="LiveId" clId="{3A2B1BF5-6178-440D-859F-DE5B0E6C3875}" dt="2022-07-02T01:18:22.298" v="346" actId="20577"/>
          <ac:spMkLst>
            <pc:docMk/>
            <pc:sldMk cId="3618704877" sldId="274"/>
            <ac:spMk id="10" creationId="{0DCCDA3A-5522-4C10-8A42-F37D1B8BE0AC}"/>
          </ac:spMkLst>
        </pc:spChg>
        <pc:spChg chg="mod">
          <ac:chgData name="DL Nick" userId="02463b54105cecc3" providerId="LiveId" clId="{3A2B1BF5-6178-440D-859F-DE5B0E6C3875}" dt="2022-07-02T00:15:26.789" v="165" actId="313"/>
          <ac:spMkLst>
            <pc:docMk/>
            <pc:sldMk cId="3618704877" sldId="274"/>
            <ac:spMk id="35" creationId="{00000000-0000-0000-0000-000000000000}"/>
          </ac:spMkLst>
        </pc:spChg>
        <pc:spChg chg="mod">
          <ac:chgData name="DL Nick" userId="02463b54105cecc3" providerId="LiveId" clId="{3A2B1BF5-6178-440D-859F-DE5B0E6C3875}" dt="2022-07-02T01:20:04.489" v="351" actId="313"/>
          <ac:spMkLst>
            <pc:docMk/>
            <pc:sldMk cId="3618704877" sldId="274"/>
            <ac:spMk id="36" creationId="{00000000-0000-0000-0000-000000000000}"/>
          </ac:spMkLst>
        </pc:spChg>
        <pc:spChg chg="mod">
          <ac:chgData name="DL Nick" userId="02463b54105cecc3" providerId="LiveId" clId="{3A2B1BF5-6178-440D-859F-DE5B0E6C3875}" dt="2022-07-02T01:18:51.425" v="347"/>
          <ac:spMkLst>
            <pc:docMk/>
            <pc:sldMk cId="3618704877" sldId="274"/>
            <ac:spMk id="40" creationId="{00000000-0000-0000-0000-000000000000}"/>
          </ac:spMkLst>
        </pc:spChg>
        <pc:spChg chg="mod">
          <ac:chgData name="DL Nick" userId="02463b54105cecc3" providerId="LiveId" clId="{3A2B1BF5-6178-440D-859F-DE5B0E6C3875}" dt="2022-07-02T00:32:51.739" v="286" actId="313"/>
          <ac:spMkLst>
            <pc:docMk/>
            <pc:sldMk cId="3618704877" sldId="274"/>
            <ac:spMk id="44" creationId="{078C4140-EF8A-4729-B83C-55C360BDE0DD}"/>
          </ac:spMkLst>
        </pc:spChg>
        <pc:spChg chg="mod">
          <ac:chgData name="DL Nick" userId="02463b54105cecc3" providerId="LiveId" clId="{3A2B1BF5-6178-440D-859F-DE5B0E6C3875}" dt="2022-07-02T00:32:26.153" v="283" actId="313"/>
          <ac:spMkLst>
            <pc:docMk/>
            <pc:sldMk cId="3618704877" sldId="274"/>
            <ac:spMk id="49" creationId="{8D8EECC1-27B1-4E44-88BC-91E3E8599FFE}"/>
          </ac:spMkLst>
        </pc:spChg>
        <pc:spChg chg="mod">
          <ac:chgData name="DL Nick" userId="02463b54105cecc3" providerId="LiveId" clId="{3A2B1BF5-6178-440D-859F-DE5B0E6C3875}" dt="2022-07-02T01:19:45.527" v="349" actId="313"/>
          <ac:spMkLst>
            <pc:docMk/>
            <pc:sldMk cId="3618704877" sldId="274"/>
            <ac:spMk id="52" creationId="{6050FAAB-CBCB-40AF-A51F-9968ECEECF0A}"/>
          </ac:spMkLst>
        </pc:spChg>
        <pc:spChg chg="mod">
          <ac:chgData name="DL Nick" userId="02463b54105cecc3" providerId="LiveId" clId="{3A2B1BF5-6178-440D-859F-DE5B0E6C3875}" dt="2022-07-02T00:31:56.741" v="281" actId="313"/>
          <ac:spMkLst>
            <pc:docMk/>
            <pc:sldMk cId="3618704877" sldId="274"/>
            <ac:spMk id="60" creationId="{00000000-0000-0000-0000-000000000000}"/>
          </ac:spMkLst>
        </pc:spChg>
      </pc:sldChg>
      <pc:sldChg chg="add del setBg">
        <pc:chgData name="DL Nick" userId="02463b54105cecc3" providerId="LiveId" clId="{3A2B1BF5-6178-440D-859F-DE5B0E6C3875}" dt="2022-07-02T00:12:46.597" v="90"/>
        <pc:sldMkLst>
          <pc:docMk/>
          <pc:sldMk cId="4023556269" sldId="274"/>
        </pc:sldMkLst>
      </pc:sldChg>
      <pc:sldChg chg="add del setBg">
        <pc:chgData name="DL Nick" userId="02463b54105cecc3" providerId="LiveId" clId="{3A2B1BF5-6178-440D-859F-DE5B0E6C3875}" dt="2022-07-02T00:12:46.597" v="90"/>
        <pc:sldMkLst>
          <pc:docMk/>
          <pc:sldMk cId="1442748598" sldId="275"/>
        </pc:sldMkLst>
      </pc:sldChg>
      <pc:sldChg chg="modSp mod modTransition">
        <pc:chgData name="DL Nick" userId="02463b54105cecc3" providerId="LiveId" clId="{3A2B1BF5-6178-440D-859F-DE5B0E6C3875}" dt="2022-07-02T01:29:50.483" v="434"/>
        <pc:sldMkLst>
          <pc:docMk/>
          <pc:sldMk cId="2401653850" sldId="275"/>
        </pc:sldMkLst>
        <pc:spChg chg="mod">
          <ac:chgData name="DL Nick" userId="02463b54105cecc3" providerId="LiveId" clId="{3A2B1BF5-6178-440D-859F-DE5B0E6C3875}" dt="2022-07-02T00:16:20.061" v="182" actId="1076"/>
          <ac:spMkLst>
            <pc:docMk/>
            <pc:sldMk cId="2401653850" sldId="275"/>
            <ac:spMk id="10" creationId="{11DD09A0-5260-4D03-AF43-6358FA8B613B}"/>
          </ac:spMkLst>
        </pc:spChg>
        <pc:spChg chg="mod">
          <ac:chgData name="DL Nick" userId="02463b54105cecc3" providerId="LiveId" clId="{3A2B1BF5-6178-440D-859F-DE5B0E6C3875}" dt="2022-07-02T00:29:59.288" v="274" actId="14100"/>
          <ac:spMkLst>
            <pc:docMk/>
            <pc:sldMk cId="2401653850" sldId="275"/>
            <ac:spMk id="11" creationId="{C2AF9DC0-AFDA-48E1-B0B3-B1B492A9D683}"/>
          </ac:spMkLst>
        </pc:spChg>
      </pc:sldChg>
      <pc:sldChg chg="add del setBg">
        <pc:chgData name="DL Nick" userId="02463b54105cecc3" providerId="LiveId" clId="{3A2B1BF5-6178-440D-859F-DE5B0E6C3875}" dt="2022-07-02T00:12:46.597" v="90"/>
        <pc:sldMkLst>
          <pc:docMk/>
          <pc:sldMk cId="1154482217" sldId="276"/>
        </pc:sldMkLst>
      </pc:sldChg>
      <pc:sldChg chg="addSp delSp modSp mod delAnim modAnim">
        <pc:chgData name="DL Nick" userId="02463b54105cecc3" providerId="LiveId" clId="{3A2B1BF5-6178-440D-859F-DE5B0E6C3875}" dt="2022-07-02T01:31:55.618" v="443"/>
        <pc:sldMkLst>
          <pc:docMk/>
          <pc:sldMk cId="2033124227" sldId="276"/>
        </pc:sldMkLst>
        <pc:spChg chg="add mod">
          <ac:chgData name="DL Nick" userId="02463b54105cecc3" providerId="LiveId" clId="{3A2B1BF5-6178-440D-859F-DE5B0E6C3875}" dt="2022-07-02T01:28:47.678" v="425"/>
          <ac:spMkLst>
            <pc:docMk/>
            <pc:sldMk cId="2033124227" sldId="276"/>
            <ac:spMk id="17" creationId="{C2BE7145-FDC8-BFA6-A36C-5E617803CDD8}"/>
          </ac:spMkLst>
        </pc:spChg>
        <pc:spChg chg="add mod">
          <ac:chgData name="DL Nick" userId="02463b54105cecc3" providerId="LiveId" clId="{3A2B1BF5-6178-440D-859F-DE5B0E6C3875}" dt="2022-07-02T01:28:47.678" v="425"/>
          <ac:spMkLst>
            <pc:docMk/>
            <pc:sldMk cId="2033124227" sldId="276"/>
            <ac:spMk id="18" creationId="{8BA645C2-68FD-3427-906A-2B9C7A878F20}"/>
          </ac:spMkLst>
        </pc:spChg>
        <pc:spChg chg="add mod">
          <ac:chgData name="DL Nick" userId="02463b54105cecc3" providerId="LiveId" clId="{3A2B1BF5-6178-440D-859F-DE5B0E6C3875}" dt="2022-07-02T01:28:47.678" v="425"/>
          <ac:spMkLst>
            <pc:docMk/>
            <pc:sldMk cId="2033124227" sldId="276"/>
            <ac:spMk id="19" creationId="{DC522CB0-2627-F8D5-EE76-FD5C416A5A70}"/>
          </ac:spMkLst>
        </pc:spChg>
        <pc:spChg chg="add mod">
          <ac:chgData name="DL Nick" userId="02463b54105cecc3" providerId="LiveId" clId="{3A2B1BF5-6178-440D-859F-DE5B0E6C3875}" dt="2022-07-02T01:28:47.678" v="425"/>
          <ac:spMkLst>
            <pc:docMk/>
            <pc:sldMk cId="2033124227" sldId="276"/>
            <ac:spMk id="20" creationId="{47721373-B3AE-D445-AFAD-D3B8CD5A8756}"/>
          </ac:spMkLst>
        </pc:spChg>
        <pc:spChg chg="add mod">
          <ac:chgData name="DL Nick" userId="02463b54105cecc3" providerId="LiveId" clId="{3A2B1BF5-6178-440D-859F-DE5B0E6C3875}" dt="2022-07-02T01:28:47.678" v="425"/>
          <ac:spMkLst>
            <pc:docMk/>
            <pc:sldMk cId="2033124227" sldId="276"/>
            <ac:spMk id="21" creationId="{26FB9951-8316-953F-9E1F-DA515B342154}"/>
          </ac:spMkLst>
        </pc:spChg>
        <pc:spChg chg="add mod">
          <ac:chgData name="DL Nick" userId="02463b54105cecc3" providerId="LiveId" clId="{3A2B1BF5-6178-440D-859F-DE5B0E6C3875}" dt="2022-07-02T01:28:47.678" v="425"/>
          <ac:spMkLst>
            <pc:docMk/>
            <pc:sldMk cId="2033124227" sldId="276"/>
            <ac:spMk id="22" creationId="{D534CFD2-DE9B-CB12-8F7D-264675325B6C}"/>
          </ac:spMkLst>
        </pc:spChg>
        <pc:spChg chg="add mod">
          <ac:chgData name="DL Nick" userId="02463b54105cecc3" providerId="LiveId" clId="{3A2B1BF5-6178-440D-859F-DE5B0E6C3875}" dt="2022-07-02T01:28:47.678" v="425"/>
          <ac:spMkLst>
            <pc:docMk/>
            <pc:sldMk cId="2033124227" sldId="276"/>
            <ac:spMk id="23" creationId="{7AE3E212-7DEE-B0BE-31B7-D074F1618AD1}"/>
          </ac:spMkLst>
        </pc:spChg>
        <pc:spChg chg="add mod">
          <ac:chgData name="DL Nick" userId="02463b54105cecc3" providerId="LiveId" clId="{3A2B1BF5-6178-440D-859F-DE5B0E6C3875}" dt="2022-07-02T01:28:47.678" v="425"/>
          <ac:spMkLst>
            <pc:docMk/>
            <pc:sldMk cId="2033124227" sldId="276"/>
            <ac:spMk id="24" creationId="{8888A3F0-A6F9-47F6-C442-6DC4F3DC22C9}"/>
          </ac:spMkLst>
        </pc:spChg>
        <pc:spChg chg="add mod">
          <ac:chgData name="DL Nick" userId="02463b54105cecc3" providerId="LiveId" clId="{3A2B1BF5-6178-440D-859F-DE5B0E6C3875}" dt="2022-07-02T01:28:47.678" v="425"/>
          <ac:spMkLst>
            <pc:docMk/>
            <pc:sldMk cId="2033124227" sldId="276"/>
            <ac:spMk id="25" creationId="{0B5A69E5-C488-7ACF-BDB1-035B595C7C73}"/>
          </ac:spMkLst>
        </pc:spChg>
        <pc:spChg chg="add mod">
          <ac:chgData name="DL Nick" userId="02463b54105cecc3" providerId="LiveId" clId="{3A2B1BF5-6178-440D-859F-DE5B0E6C3875}" dt="2022-07-02T01:28:47.678" v="425"/>
          <ac:spMkLst>
            <pc:docMk/>
            <pc:sldMk cId="2033124227" sldId="276"/>
            <ac:spMk id="26" creationId="{88558D14-5A81-6373-5F50-DBA077CE5A6F}"/>
          </ac:spMkLst>
        </pc:spChg>
        <pc:spChg chg="add mod">
          <ac:chgData name="DL Nick" userId="02463b54105cecc3" providerId="LiveId" clId="{3A2B1BF5-6178-440D-859F-DE5B0E6C3875}" dt="2022-07-02T01:28:47.678" v="425"/>
          <ac:spMkLst>
            <pc:docMk/>
            <pc:sldMk cId="2033124227" sldId="276"/>
            <ac:spMk id="27" creationId="{8BCB1E92-385F-7EC6-80C6-DB96BD0E45C9}"/>
          </ac:spMkLst>
        </pc:spChg>
        <pc:spChg chg="mod">
          <ac:chgData name="DL Nick" userId="02463b54105cecc3" providerId="LiveId" clId="{3A2B1BF5-6178-440D-859F-DE5B0E6C3875}" dt="2022-07-02T00:26:02.184" v="221" actId="20577"/>
          <ac:spMkLst>
            <pc:docMk/>
            <pc:sldMk cId="2033124227" sldId="276"/>
            <ac:spMk id="45" creationId="{6AFDAED3-DAAD-6633-3E6D-36CB5E77CF08}"/>
          </ac:spMkLst>
        </pc:spChg>
        <pc:spChg chg="mod">
          <ac:chgData name="DL Nick" userId="02463b54105cecc3" providerId="LiveId" clId="{3A2B1BF5-6178-440D-859F-DE5B0E6C3875}" dt="2022-07-02T00:27:44.165" v="241" actId="313"/>
          <ac:spMkLst>
            <pc:docMk/>
            <pc:sldMk cId="2033124227" sldId="276"/>
            <ac:spMk id="47" creationId="{3B10C191-7AF9-61DE-ED8E-039B6E91DB0C}"/>
          </ac:spMkLst>
        </pc:spChg>
        <pc:spChg chg="mod">
          <ac:chgData name="DL Nick" userId="02463b54105cecc3" providerId="LiveId" clId="{3A2B1BF5-6178-440D-859F-DE5B0E6C3875}" dt="2022-07-02T01:31:55.618" v="443"/>
          <ac:spMkLst>
            <pc:docMk/>
            <pc:sldMk cId="2033124227" sldId="276"/>
            <ac:spMk id="48" creationId="{4C9E6C43-0991-18A2-9F2D-62D73A7AB8F9}"/>
          </ac:spMkLst>
        </pc:spChg>
        <pc:spChg chg="del mod">
          <ac:chgData name="DL Nick" userId="02463b54105cecc3" providerId="LiveId" clId="{3A2B1BF5-6178-440D-859F-DE5B0E6C3875}" dt="2022-07-02T01:28:46.423" v="424" actId="478"/>
          <ac:spMkLst>
            <pc:docMk/>
            <pc:sldMk cId="2033124227" sldId="276"/>
            <ac:spMk id="59" creationId="{DA7EC965-D873-BB56-2626-0F8E542DB11B}"/>
          </ac:spMkLst>
        </pc:spChg>
        <pc:spChg chg="del mod">
          <ac:chgData name="DL Nick" userId="02463b54105cecc3" providerId="LiveId" clId="{3A2B1BF5-6178-440D-859F-DE5B0E6C3875}" dt="2022-07-02T01:28:46.423" v="424" actId="478"/>
          <ac:spMkLst>
            <pc:docMk/>
            <pc:sldMk cId="2033124227" sldId="276"/>
            <ac:spMk id="61" creationId="{EA2BEE8A-640F-F2C6-681B-49311BFD8DD0}"/>
          </ac:spMkLst>
        </pc:spChg>
        <pc:spChg chg="del mod">
          <ac:chgData name="DL Nick" userId="02463b54105cecc3" providerId="LiveId" clId="{3A2B1BF5-6178-440D-859F-DE5B0E6C3875}" dt="2022-07-02T01:28:46.423" v="424" actId="478"/>
          <ac:spMkLst>
            <pc:docMk/>
            <pc:sldMk cId="2033124227" sldId="276"/>
            <ac:spMk id="62" creationId="{7C7A29CC-921D-FEE0-A70E-0919ECF04996}"/>
          </ac:spMkLst>
        </pc:spChg>
        <pc:spChg chg="del mod">
          <ac:chgData name="DL Nick" userId="02463b54105cecc3" providerId="LiveId" clId="{3A2B1BF5-6178-440D-859F-DE5B0E6C3875}" dt="2022-07-02T01:28:46.423" v="424" actId="478"/>
          <ac:spMkLst>
            <pc:docMk/>
            <pc:sldMk cId="2033124227" sldId="276"/>
            <ac:spMk id="63" creationId="{E703EB8F-5826-8D0E-63E5-98623BF44711}"/>
          </ac:spMkLst>
        </pc:spChg>
        <pc:spChg chg="del mod">
          <ac:chgData name="DL Nick" userId="02463b54105cecc3" providerId="LiveId" clId="{3A2B1BF5-6178-440D-859F-DE5B0E6C3875}" dt="2022-07-02T01:28:46.423" v="424" actId="478"/>
          <ac:spMkLst>
            <pc:docMk/>
            <pc:sldMk cId="2033124227" sldId="276"/>
            <ac:spMk id="64" creationId="{381AFA3B-21E0-B406-790D-835A63EBC7C3}"/>
          </ac:spMkLst>
        </pc:spChg>
        <pc:spChg chg="del mod">
          <ac:chgData name="DL Nick" userId="02463b54105cecc3" providerId="LiveId" clId="{3A2B1BF5-6178-440D-859F-DE5B0E6C3875}" dt="2022-07-02T01:28:46.423" v="424" actId="478"/>
          <ac:spMkLst>
            <pc:docMk/>
            <pc:sldMk cId="2033124227" sldId="276"/>
            <ac:spMk id="65" creationId="{81383C94-FE4C-A35C-7C9A-D5C605639DDF}"/>
          </ac:spMkLst>
        </pc:spChg>
        <pc:spChg chg="del mod">
          <ac:chgData name="DL Nick" userId="02463b54105cecc3" providerId="LiveId" clId="{3A2B1BF5-6178-440D-859F-DE5B0E6C3875}" dt="2022-07-02T01:28:46.423" v="424" actId="478"/>
          <ac:spMkLst>
            <pc:docMk/>
            <pc:sldMk cId="2033124227" sldId="276"/>
            <ac:spMk id="66" creationId="{1C029A92-8E86-8F20-62AA-D105F8695DCE}"/>
          </ac:spMkLst>
        </pc:spChg>
        <pc:spChg chg="del mod">
          <ac:chgData name="DL Nick" userId="02463b54105cecc3" providerId="LiveId" clId="{3A2B1BF5-6178-440D-859F-DE5B0E6C3875}" dt="2022-07-02T01:28:46.423" v="424" actId="478"/>
          <ac:spMkLst>
            <pc:docMk/>
            <pc:sldMk cId="2033124227" sldId="276"/>
            <ac:spMk id="67" creationId="{5A7D7DC2-D29E-3690-8A00-2BDCA3F8C97A}"/>
          </ac:spMkLst>
        </pc:spChg>
        <pc:spChg chg="del mod">
          <ac:chgData name="DL Nick" userId="02463b54105cecc3" providerId="LiveId" clId="{3A2B1BF5-6178-440D-859F-DE5B0E6C3875}" dt="2022-07-02T01:28:46.423" v="424" actId="478"/>
          <ac:spMkLst>
            <pc:docMk/>
            <pc:sldMk cId="2033124227" sldId="276"/>
            <ac:spMk id="68" creationId="{EBED59CC-F2AE-C9AD-0B6C-D8E9227C88F6}"/>
          </ac:spMkLst>
        </pc:spChg>
        <pc:spChg chg="del mod">
          <ac:chgData name="DL Nick" userId="02463b54105cecc3" providerId="LiveId" clId="{3A2B1BF5-6178-440D-859F-DE5B0E6C3875}" dt="2022-07-02T01:28:46.423" v="424" actId="478"/>
          <ac:spMkLst>
            <pc:docMk/>
            <pc:sldMk cId="2033124227" sldId="276"/>
            <ac:spMk id="69" creationId="{FDBEE430-086D-2492-5072-C39B866E3420}"/>
          </ac:spMkLst>
        </pc:spChg>
        <pc:spChg chg="del mod">
          <ac:chgData name="DL Nick" userId="02463b54105cecc3" providerId="LiveId" clId="{3A2B1BF5-6178-440D-859F-DE5B0E6C3875}" dt="2022-07-02T01:28:46.423" v="424" actId="478"/>
          <ac:spMkLst>
            <pc:docMk/>
            <pc:sldMk cId="2033124227" sldId="276"/>
            <ac:spMk id="70" creationId="{1A1A95C0-9CE6-6E4E-2546-A962EE13AEE2}"/>
          </ac:spMkLst>
        </pc:spChg>
      </pc:sldChg>
      <pc:sldChg chg="modSp mod">
        <pc:chgData name="DL Nick" userId="02463b54105cecc3" providerId="LiveId" clId="{3A2B1BF5-6178-440D-859F-DE5B0E6C3875}" dt="2022-07-02T01:32:42.328" v="447"/>
        <pc:sldMkLst>
          <pc:docMk/>
          <pc:sldMk cId="2622174913" sldId="277"/>
        </pc:sldMkLst>
        <pc:spChg chg="mod">
          <ac:chgData name="DL Nick" userId="02463b54105cecc3" providerId="LiveId" clId="{3A2B1BF5-6178-440D-859F-DE5B0E6C3875}" dt="2022-07-02T00:29:30.958" v="272" actId="14100"/>
          <ac:spMkLst>
            <pc:docMk/>
            <pc:sldMk cId="2622174913" sldId="277"/>
            <ac:spMk id="19" creationId="{EE69EEC1-C9B7-5209-0F4A-4F14B36849C6}"/>
          </ac:spMkLst>
        </pc:spChg>
        <pc:spChg chg="mod">
          <ac:chgData name="DL Nick" userId="02463b54105cecc3" providerId="LiveId" clId="{3A2B1BF5-6178-440D-859F-DE5B0E6C3875}" dt="2022-07-02T00:31:29.786" v="280" actId="14100"/>
          <ac:spMkLst>
            <pc:docMk/>
            <pc:sldMk cId="2622174913" sldId="277"/>
            <ac:spMk id="22" creationId="{96A72933-FF13-4D8C-9778-29C366BC52E6}"/>
          </ac:spMkLst>
        </pc:spChg>
        <pc:spChg chg="mod">
          <ac:chgData name="DL Nick" userId="02463b54105cecc3" providerId="LiveId" clId="{3A2B1BF5-6178-440D-859F-DE5B0E6C3875}" dt="2022-07-02T00:31:29.786" v="280" actId="14100"/>
          <ac:spMkLst>
            <pc:docMk/>
            <pc:sldMk cId="2622174913" sldId="277"/>
            <ac:spMk id="23" creationId="{E72AA050-4862-0425-6BD3-3BDA7519B851}"/>
          </ac:spMkLst>
        </pc:spChg>
        <pc:spChg chg="mod">
          <ac:chgData name="DL Nick" userId="02463b54105cecc3" providerId="LiveId" clId="{3A2B1BF5-6178-440D-859F-DE5B0E6C3875}" dt="2022-07-02T00:31:29.786" v="280" actId="14100"/>
          <ac:spMkLst>
            <pc:docMk/>
            <pc:sldMk cId="2622174913" sldId="277"/>
            <ac:spMk id="24" creationId="{F660159E-BCCC-6598-D0CB-7DC6D610FC83}"/>
          </ac:spMkLst>
        </pc:spChg>
        <pc:spChg chg="mod">
          <ac:chgData name="DL Nick" userId="02463b54105cecc3" providerId="LiveId" clId="{3A2B1BF5-6178-440D-859F-DE5B0E6C3875}" dt="2022-07-02T01:32:42.328" v="447"/>
          <ac:spMkLst>
            <pc:docMk/>
            <pc:sldMk cId="2622174913" sldId="277"/>
            <ac:spMk id="26" creationId="{2665B93A-1D68-1165-C843-AA3DAFF0F2DC}"/>
          </ac:spMkLst>
        </pc:spChg>
        <pc:spChg chg="mod">
          <ac:chgData name="DL Nick" userId="02463b54105cecc3" providerId="LiveId" clId="{3A2B1BF5-6178-440D-859F-DE5B0E6C3875}" dt="2022-07-02T00:31:29.786" v="280" actId="14100"/>
          <ac:spMkLst>
            <pc:docMk/>
            <pc:sldMk cId="2622174913" sldId="277"/>
            <ac:spMk id="30" creationId="{5A631137-27A1-40CC-9B11-4D295CB0FA4F}"/>
          </ac:spMkLst>
        </pc:spChg>
        <pc:spChg chg="mod">
          <ac:chgData name="DL Nick" userId="02463b54105cecc3" providerId="LiveId" clId="{3A2B1BF5-6178-440D-859F-DE5B0E6C3875}" dt="2022-07-02T01:32:37.182" v="446"/>
          <ac:spMkLst>
            <pc:docMk/>
            <pc:sldMk cId="2622174913" sldId="277"/>
            <ac:spMk id="31" creationId="{A6CE1EBD-BA18-40AB-97D3-0BFB637C46FA}"/>
          </ac:spMkLst>
        </pc:spChg>
      </pc:sldChg>
      <pc:sldChg chg="add del setBg">
        <pc:chgData name="DL Nick" userId="02463b54105cecc3" providerId="LiveId" clId="{3A2B1BF5-6178-440D-859F-DE5B0E6C3875}" dt="2022-07-02T00:12:46.597" v="90"/>
        <pc:sldMkLst>
          <pc:docMk/>
          <pc:sldMk cId="4074385468" sldId="277"/>
        </pc:sldMkLst>
      </pc:sldChg>
      <pc:sldChg chg="add del setBg">
        <pc:chgData name="DL Nick" userId="02463b54105cecc3" providerId="LiveId" clId="{3A2B1BF5-6178-440D-859F-DE5B0E6C3875}" dt="2022-07-02T00:12:46.597" v="90"/>
        <pc:sldMkLst>
          <pc:docMk/>
          <pc:sldMk cId="2498409719" sldId="278"/>
        </pc:sldMkLst>
      </pc:sldChg>
      <pc:sldChg chg="modSp mod addAnim delAnim">
        <pc:chgData name="DL Nick" userId="02463b54105cecc3" providerId="LiveId" clId="{3A2B1BF5-6178-440D-859F-DE5B0E6C3875}" dt="2022-07-02T01:31:11.851" v="442"/>
        <pc:sldMkLst>
          <pc:docMk/>
          <pc:sldMk cId="2968783467" sldId="278"/>
        </pc:sldMkLst>
        <pc:spChg chg="mod">
          <ac:chgData name="DL Nick" userId="02463b54105cecc3" providerId="LiveId" clId="{3A2B1BF5-6178-440D-859F-DE5B0E6C3875}" dt="2022-07-02T01:23:29.500" v="371" actId="1076"/>
          <ac:spMkLst>
            <pc:docMk/>
            <pc:sldMk cId="2968783467" sldId="278"/>
            <ac:spMk id="15" creationId="{23DA2079-052E-BB3F-5DB0-F331030A1982}"/>
          </ac:spMkLst>
        </pc:spChg>
        <pc:spChg chg="mod">
          <ac:chgData name="DL Nick" userId="02463b54105cecc3" providerId="LiveId" clId="{3A2B1BF5-6178-440D-859F-DE5B0E6C3875}" dt="2022-07-02T01:23:33.717" v="378" actId="20577"/>
          <ac:spMkLst>
            <pc:docMk/>
            <pc:sldMk cId="2968783467" sldId="278"/>
            <ac:spMk id="42" creationId="{B97FEA17-9C80-AFD8-381A-D7041EC4905D}"/>
          </ac:spMkLst>
        </pc:spChg>
        <pc:spChg chg="mod">
          <ac:chgData name="DL Nick" userId="02463b54105cecc3" providerId="LiveId" clId="{3A2B1BF5-6178-440D-859F-DE5B0E6C3875}" dt="2022-07-02T00:33:12.695" v="292" actId="313"/>
          <ac:spMkLst>
            <pc:docMk/>
            <pc:sldMk cId="2968783467" sldId="278"/>
            <ac:spMk id="44" creationId="{078C4140-EF8A-4729-B83C-55C360BDE0DD}"/>
          </ac:spMkLst>
        </pc:spChg>
        <pc:spChg chg="mod">
          <ac:chgData name="DL Nick" userId="02463b54105cecc3" providerId="LiveId" clId="{3A2B1BF5-6178-440D-859F-DE5B0E6C3875}" dt="2022-07-02T01:31:11.851" v="442"/>
          <ac:spMkLst>
            <pc:docMk/>
            <pc:sldMk cId="2968783467" sldId="278"/>
            <ac:spMk id="46" creationId="{437F1274-EB33-3B13-DC10-DBB1CB4F0222}"/>
          </ac:spMkLst>
        </pc:spChg>
        <pc:spChg chg="mod">
          <ac:chgData name="DL Nick" userId="02463b54105cecc3" providerId="LiveId" clId="{3A2B1BF5-6178-440D-859F-DE5B0E6C3875}" dt="2022-07-02T01:25:14.524" v="387" actId="207"/>
          <ac:spMkLst>
            <pc:docMk/>
            <pc:sldMk cId="2968783467" sldId="278"/>
            <ac:spMk id="47" creationId="{CB1D3CEA-2EBF-88CB-8318-6B43C70FB231}"/>
          </ac:spMkLst>
        </pc:spChg>
        <pc:spChg chg="mod">
          <ac:chgData name="DL Nick" userId="02463b54105cecc3" providerId="LiveId" clId="{3A2B1BF5-6178-440D-859F-DE5B0E6C3875}" dt="2022-07-02T01:24:41.116" v="386" actId="207"/>
          <ac:spMkLst>
            <pc:docMk/>
            <pc:sldMk cId="2968783467" sldId="278"/>
            <ac:spMk id="48" creationId="{DFC28D37-04BA-CC40-76AC-15BCF48177DD}"/>
          </ac:spMkLst>
        </pc:spChg>
        <pc:spChg chg="mod">
          <ac:chgData name="DL Nick" userId="02463b54105cecc3" providerId="LiveId" clId="{3A2B1BF5-6178-440D-859F-DE5B0E6C3875}" dt="2022-07-02T01:30:56.381" v="439" actId="3626"/>
          <ac:spMkLst>
            <pc:docMk/>
            <pc:sldMk cId="2968783467" sldId="278"/>
            <ac:spMk id="49" creationId="{D3B671FB-2C3D-4368-E504-B3481FD0B40C}"/>
          </ac:spMkLst>
        </pc:spChg>
        <pc:spChg chg="mod">
          <ac:chgData name="DL Nick" userId="02463b54105cecc3" providerId="LiveId" clId="{3A2B1BF5-6178-440D-859F-DE5B0E6C3875}" dt="2022-07-02T01:10:11.143" v="334" actId="313"/>
          <ac:spMkLst>
            <pc:docMk/>
            <pc:sldMk cId="2968783467" sldId="278"/>
            <ac:spMk id="64" creationId="{CF70DEC4-5F3B-4B3D-85B2-43D9F9697303}"/>
          </ac:spMkLst>
        </pc:spChg>
      </pc:sldChg>
      <pc:sldChg chg="add del setBg">
        <pc:chgData name="DL Nick" userId="02463b54105cecc3" providerId="LiveId" clId="{3A2B1BF5-6178-440D-859F-DE5B0E6C3875}" dt="2022-07-02T00:12:46.597" v="90"/>
        <pc:sldMkLst>
          <pc:docMk/>
          <pc:sldMk cId="3844640614" sldId="279"/>
        </pc:sldMkLst>
      </pc:sldChg>
      <pc:sldChg chg="modSp mod">
        <pc:chgData name="DL Nick" userId="02463b54105cecc3" providerId="LiveId" clId="{3A2B1BF5-6178-440D-859F-DE5B0E6C3875}" dt="2022-07-02T01:20:01.286" v="350" actId="313"/>
        <pc:sldMkLst>
          <pc:docMk/>
          <pc:sldMk cId="4070538120" sldId="279"/>
        </pc:sldMkLst>
        <pc:spChg chg="mod">
          <ac:chgData name="DL Nick" userId="02463b54105cecc3" providerId="LiveId" clId="{3A2B1BF5-6178-440D-859F-DE5B0E6C3875}" dt="2022-07-02T01:18:18.141" v="345" actId="20577"/>
          <ac:spMkLst>
            <pc:docMk/>
            <pc:sldMk cId="4070538120" sldId="279"/>
            <ac:spMk id="10" creationId="{0DCCDA3A-5522-4C10-8A42-F37D1B8BE0AC}"/>
          </ac:spMkLst>
        </pc:spChg>
        <pc:spChg chg="mod">
          <ac:chgData name="DL Nick" userId="02463b54105cecc3" providerId="LiveId" clId="{3A2B1BF5-6178-440D-859F-DE5B0E6C3875}" dt="2022-07-02T00:15:42.910" v="167" actId="313"/>
          <ac:spMkLst>
            <pc:docMk/>
            <pc:sldMk cId="4070538120" sldId="279"/>
            <ac:spMk id="35" creationId="{00000000-0000-0000-0000-000000000000}"/>
          </ac:spMkLst>
        </pc:spChg>
        <pc:spChg chg="mod">
          <ac:chgData name="DL Nick" userId="02463b54105cecc3" providerId="LiveId" clId="{3A2B1BF5-6178-440D-859F-DE5B0E6C3875}" dt="2022-07-02T01:20:01.286" v="350" actId="313"/>
          <ac:spMkLst>
            <pc:docMk/>
            <pc:sldMk cId="4070538120" sldId="279"/>
            <ac:spMk id="36" creationId="{00000000-0000-0000-0000-000000000000}"/>
          </ac:spMkLst>
        </pc:spChg>
        <pc:spChg chg="mod">
          <ac:chgData name="DL Nick" userId="02463b54105cecc3" providerId="LiveId" clId="{3A2B1BF5-6178-440D-859F-DE5B0E6C3875}" dt="2022-07-02T01:18:51.425" v="347"/>
          <ac:spMkLst>
            <pc:docMk/>
            <pc:sldMk cId="4070538120" sldId="279"/>
            <ac:spMk id="40" creationId="{00000000-0000-0000-0000-000000000000}"/>
          </ac:spMkLst>
        </pc:spChg>
        <pc:spChg chg="mod">
          <ac:chgData name="DL Nick" userId="02463b54105cecc3" providerId="LiveId" clId="{3A2B1BF5-6178-440D-859F-DE5B0E6C3875}" dt="2022-07-02T00:32:53.702" v="288" actId="313"/>
          <ac:spMkLst>
            <pc:docMk/>
            <pc:sldMk cId="4070538120" sldId="279"/>
            <ac:spMk id="44" creationId="{078C4140-EF8A-4729-B83C-55C360BDE0DD}"/>
          </ac:spMkLst>
        </pc:spChg>
        <pc:spChg chg="mod">
          <ac:chgData name="DL Nick" userId="02463b54105cecc3" providerId="LiveId" clId="{3A2B1BF5-6178-440D-859F-DE5B0E6C3875}" dt="2022-07-02T00:32:27.810" v="284" actId="313"/>
          <ac:spMkLst>
            <pc:docMk/>
            <pc:sldMk cId="4070538120" sldId="279"/>
            <ac:spMk id="49" creationId="{8D8EECC1-27B1-4E44-88BC-91E3E8599FFE}"/>
          </ac:spMkLst>
        </pc:spChg>
        <pc:spChg chg="mod">
          <ac:chgData name="DL Nick" userId="02463b54105cecc3" providerId="LiveId" clId="{3A2B1BF5-6178-440D-859F-DE5B0E6C3875}" dt="2022-07-02T01:19:42.637" v="348" actId="313"/>
          <ac:spMkLst>
            <pc:docMk/>
            <pc:sldMk cId="4070538120" sldId="279"/>
            <ac:spMk id="52" creationId="{6050FAAB-CBCB-40AF-A51F-9968ECEECF0A}"/>
          </ac:spMkLst>
        </pc:spChg>
        <pc:spChg chg="mod">
          <ac:chgData name="DL Nick" userId="02463b54105cecc3" providerId="LiveId" clId="{3A2B1BF5-6178-440D-859F-DE5B0E6C3875}" dt="2022-07-02T00:31:59.453" v="282" actId="313"/>
          <ac:spMkLst>
            <pc:docMk/>
            <pc:sldMk cId="4070538120" sldId="279"/>
            <ac:spMk id="6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armonyOS Sans SC" panose="00000500000000000000" pitchFamily="2" charset="-122"/>
                <a:ea typeface="HarmonyOS Sans SC"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armonyOS Sans SC" panose="00000500000000000000" pitchFamily="2" charset="-122"/>
                <a:ea typeface="HarmonyOS Sans SC" panose="00000500000000000000" pitchFamily="2" charset="-122"/>
              </a:defRPr>
            </a:lvl1pPr>
          </a:lstStyle>
          <a:p>
            <a:fld id="{3B1BE903-78F0-4FB2-9E91-050DDEF4CD5D}" type="datetimeFigureOut">
              <a:rPr lang="zh-CN" altLang="en-US" smtClean="0"/>
              <a:pPr/>
              <a:t>2022/7/2</a:t>
            </a:fld>
            <a:endParaRPr lang="zh-CN" altLang="en-US" dirty="0"/>
          </a:p>
        </p:txBody>
      </p:sp>
      <p:sp>
        <p:nvSpPr>
          <p:cNvPr id="4" name="幻灯片图像占位符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armonyOS Sans SC" panose="00000500000000000000" pitchFamily="2" charset="-122"/>
                <a:ea typeface="HarmonyOS Sans SC"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armonyOS Sans SC" panose="00000500000000000000" pitchFamily="2" charset="-122"/>
                <a:ea typeface="HarmonyOS Sans SC" panose="00000500000000000000" pitchFamily="2" charset="-122"/>
              </a:defRPr>
            </a:lvl1pPr>
          </a:lstStyle>
          <a:p>
            <a:fld id="{FAB93DFF-6462-488C-A2A4-FAD5DD5E9872}" type="slidenum">
              <a:rPr lang="zh-CN" altLang="en-US" smtClean="0"/>
              <a:pPr/>
              <a:t>‹#›</a:t>
            </a:fld>
            <a:endParaRPr lang="zh-CN" altLang="en-US" dirty="0"/>
          </a:p>
        </p:txBody>
      </p:sp>
    </p:spTree>
    <p:extLst>
      <p:ext uri="{BB962C8B-B14F-4D97-AF65-F5344CB8AC3E}">
        <p14:creationId xmlns:p14="http://schemas.microsoft.com/office/powerpoint/2010/main" val="2303643713"/>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1pPr>
    <a:lvl2pPr marL="356616"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2pPr>
    <a:lvl3pPr marL="713232"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3pPr>
    <a:lvl4pPr marL="1069848"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4pPr>
    <a:lvl5pPr marL="1426464"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00716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45132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273670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399394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926357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341311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606695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17269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142081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54628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521734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1252787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975843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356634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087563"/>
            <a:ext cx="3868340"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087563"/>
            <a:ext cx="3887391"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14961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2016053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2124786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35682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2956349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842121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2872948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966766F-F5A1-4801-A88C-2DDA03230CD7}"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175529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48284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678178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087563"/>
            <a:ext cx="3868340"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087563"/>
            <a:ext cx="3887391"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342004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405376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356494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4115684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B1F918-4F16-4E56-8D94-894F4F7573D6}" type="datetimeFigureOut">
              <a:rPr lang="zh-CN" altLang="en-US" smtClean="0"/>
              <a:t>2022/7/2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423037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latin typeface="HarmonyOS Sans SC" panose="00000500000000000000" pitchFamily="2" charset="-122"/>
                <a:ea typeface="HarmonyOS Sans SC" panose="00000500000000000000" pitchFamily="2" charset="-122"/>
              </a:defRPr>
            </a:lvl1pPr>
          </a:lstStyle>
          <a:p>
            <a:fld id="{B6B1F918-4F16-4E56-8D94-894F4F7573D6}" type="datetimeFigureOut">
              <a:rPr lang="zh-CN" altLang="en-US" smtClean="0"/>
              <a:pPr/>
              <a:t>2022/7/2</a:t>
            </a:fld>
            <a:endParaRPr lang="zh-CN" alt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latin typeface="HarmonyOS Sans SC" panose="00000500000000000000" pitchFamily="2" charset="-122"/>
                <a:ea typeface="HarmonyOS Sans SC" panose="00000500000000000000" pitchFamily="2" charset="-122"/>
              </a:defRPr>
            </a:lvl1pPr>
          </a:lstStyle>
          <a:p>
            <a:endParaRPr lang="zh-CN" alt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latin typeface="HarmonyOS Sans SC" panose="00000500000000000000" pitchFamily="2" charset="-122"/>
                <a:ea typeface="HarmonyOS Sans SC" panose="00000500000000000000" pitchFamily="2" charset="-122"/>
              </a:defRPr>
            </a:lvl1pPr>
          </a:lstStyle>
          <a:p>
            <a:fld id="{AFE5F5BD-E193-4769-843C-121CC2716127}" type="slidenum">
              <a:rPr lang="zh-CN" altLang="en-US" smtClean="0"/>
              <a:pPr/>
              <a:t>‹#›</a:t>
            </a:fld>
            <a:endParaRPr lang="zh-CN" altLang="en-US" dirty="0"/>
          </a:p>
        </p:txBody>
      </p:sp>
    </p:spTree>
    <p:extLst>
      <p:ext uri="{BB962C8B-B14F-4D97-AF65-F5344CB8AC3E}">
        <p14:creationId xmlns:p14="http://schemas.microsoft.com/office/powerpoint/2010/main" val="25765725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HarmonyOS Sans SC" panose="00000500000000000000" pitchFamily="2" charset="-122"/>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HarmonyOS Sans SC" panose="00000500000000000000" pitchFamily="2" charset="-122"/>
          <a:ea typeface="HarmonyOS Sans SC" panose="00000500000000000000" pitchFamily="2"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HarmonyOS Sans SC" panose="00000500000000000000" pitchFamily="2" charset="-122"/>
          <a:ea typeface="HarmonyOS Sans SC" panose="00000500000000000000" pitchFamily="2"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HarmonyOS Sans SC" panose="00000500000000000000" pitchFamily="2" charset="-122"/>
          <a:ea typeface="HarmonyOS Sans SC" panose="00000500000000000000"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armonyOS Sans SC" panose="00000500000000000000" pitchFamily="2" charset="-122"/>
          <a:ea typeface="HarmonyOS Sans SC" panose="00000500000000000000" pitchFamily="2"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armonyOS Sans SC" panose="00000500000000000000" pitchFamily="2" charset="-122"/>
          <a:ea typeface="HarmonyOS Sans SC" panose="00000500000000000000"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latin typeface="HarmonyOS Sans SC" panose="00000500000000000000" pitchFamily="2" charset="-122"/>
                <a:ea typeface="HarmonyOS Sans SC" panose="00000500000000000000" pitchFamily="2" charset="-122"/>
              </a:defRPr>
            </a:lvl1pPr>
          </a:lstStyle>
          <a:p>
            <a:fld id="{7966766F-F5A1-4801-A88C-2DDA03230CD7}" type="datetimeFigureOut">
              <a:rPr lang="zh-CN" altLang="en-US" smtClean="0"/>
              <a:pPr/>
              <a:t>2022/7/2</a:t>
            </a:fld>
            <a:endParaRPr lang="zh-CN" alt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latin typeface="HarmonyOS Sans SC" panose="00000500000000000000" pitchFamily="2" charset="-122"/>
                <a:ea typeface="HarmonyOS Sans SC" panose="00000500000000000000" pitchFamily="2" charset="-122"/>
              </a:defRPr>
            </a:lvl1pPr>
          </a:lstStyle>
          <a:p>
            <a:endParaRPr lang="zh-CN" alt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latin typeface="HarmonyOS Sans SC" panose="00000500000000000000" pitchFamily="2" charset="-122"/>
                <a:ea typeface="HarmonyOS Sans SC" panose="00000500000000000000" pitchFamily="2" charset="-122"/>
              </a:defRPr>
            </a:lvl1pPr>
          </a:lstStyle>
          <a:p>
            <a:fld id="{97E5049E-64E6-4FFC-B7CD-8167AB650052}" type="slidenum">
              <a:rPr lang="zh-CN" altLang="en-US" smtClean="0"/>
              <a:pPr/>
              <a:t>‹#›</a:t>
            </a:fld>
            <a:endParaRPr lang="zh-CN" altLang="en-US" dirty="0"/>
          </a:p>
        </p:txBody>
      </p:sp>
    </p:spTree>
    <p:extLst>
      <p:ext uri="{BB962C8B-B14F-4D97-AF65-F5344CB8AC3E}">
        <p14:creationId xmlns:p14="http://schemas.microsoft.com/office/powerpoint/2010/main" val="932552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HarmonyOS Sans SC" panose="00000500000000000000" pitchFamily="2" charset="-122"/>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HarmonyOS Sans SC" panose="00000500000000000000" pitchFamily="2" charset="-122"/>
          <a:ea typeface="HarmonyOS Sans SC" panose="00000500000000000000" pitchFamily="2"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HarmonyOS Sans SC" panose="00000500000000000000" pitchFamily="2" charset="-122"/>
          <a:ea typeface="HarmonyOS Sans SC" panose="00000500000000000000" pitchFamily="2"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HarmonyOS Sans SC" panose="00000500000000000000" pitchFamily="2" charset="-122"/>
          <a:ea typeface="HarmonyOS Sans SC" panose="00000500000000000000"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armonyOS Sans SC" panose="00000500000000000000" pitchFamily="2" charset="-122"/>
          <a:ea typeface="HarmonyOS Sans SC" panose="00000500000000000000" pitchFamily="2"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armonyOS Sans SC" panose="00000500000000000000" pitchFamily="2" charset="-122"/>
          <a:ea typeface="HarmonyOS Sans SC" panose="00000500000000000000"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github.com/Nick-DL/Dead-Dog" TargetMode="External"/><Relationship Id="rId5" Type="http://schemas.openxmlformats.org/officeDocument/2006/relationships/image" Target="../media/image13.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slide" Target="slide1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1.xml"/><Relationship Id="rId4" Type="http://schemas.openxmlformats.org/officeDocument/2006/relationships/image" Target="../media/image6.svg"/><Relationship Id="rId9" Type="http://schemas.openxmlformats.org/officeDocument/2006/relationships/slide" Target="slide6.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Nick-DL/Dead-Dog" TargetMode="External"/><Relationship Id="rId5" Type="http://schemas.openxmlformats.org/officeDocument/2006/relationships/image" Target="../media/image8.sv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slide" Target="slide20.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9.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image" Target="../media/image10.svg"/><Relationship Id="rId9" Type="http://schemas.openxmlformats.org/officeDocument/2006/relationships/slide" Target="slide1.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ub.com/Nick-DL/Dead-Dog" TargetMode="External"/><Relationship Id="rId5" Type="http://schemas.openxmlformats.org/officeDocument/2006/relationships/image" Target="../media/image13.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slide" Target="slide3.xml"/><Relationship Id="rId5" Type="http://schemas.openxmlformats.org/officeDocument/2006/relationships/slide" Target="slide11.xml"/><Relationship Id="rId4" Type="http://schemas.openxmlformats.org/officeDocument/2006/relationships/image" Target="../media/image6.svg"/><Relationship Id="rId9"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s://github.com/Nick-DL/Dead-Dog" TargetMode="Externa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 Target="slide10.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slide" Target="slide8.xml"/><Relationship Id="rId5" Type="http://schemas.openxmlformats.org/officeDocument/2006/relationships/slide" Target="slide16.xml"/><Relationship Id="rId4" Type="http://schemas.openxmlformats.org/officeDocument/2006/relationships/image" Target="../media/image10.svg"/><Relationship Id="rId9"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0069F7-1306-8AF4-2A06-8CEE2282B3E0}"/>
              </a:ext>
            </a:extLst>
          </p:cNvPr>
          <p:cNvGrpSpPr/>
          <p:nvPr/>
        </p:nvGrpSpPr>
        <p:grpSpPr>
          <a:xfrm>
            <a:off x="1437780" y="2150321"/>
            <a:ext cx="939762" cy="1276139"/>
            <a:chOff x="1433723" y="2150322"/>
            <a:chExt cx="986846" cy="1340078"/>
          </a:xfrm>
        </p:grpSpPr>
        <p:sp>
          <p:nvSpPr>
            <p:cNvPr id="3" name="矩形: 圆角 2">
              <a:extLst>
                <a:ext uri="{FF2B5EF4-FFF2-40B4-BE49-F238E27FC236}">
                  <a16:creationId xmlns:a16="http://schemas.microsoft.com/office/drawing/2014/main" id="{4F981EFA-BC16-4D4A-A5AB-AA0520FDA4B2}"/>
                </a:ext>
              </a:extLst>
            </p:cNvPr>
            <p:cNvSpPr/>
            <p:nvPr/>
          </p:nvSpPr>
          <p:spPr>
            <a:xfrm>
              <a:off x="1546699" y="2150322"/>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9" name="图形 7">
              <a:extLst>
                <a:ext uri="{FF2B5EF4-FFF2-40B4-BE49-F238E27FC236}">
                  <a16:creationId xmlns:a16="http://schemas.microsoft.com/office/drawing/2014/main" id="{C08E60DD-FA68-4D0E-BA0A-D8243CF935CD}"/>
                </a:ext>
              </a:extLst>
            </p:cNvPr>
            <p:cNvSpPr/>
            <p:nvPr/>
          </p:nvSpPr>
          <p:spPr>
            <a:xfrm>
              <a:off x="1657806" y="2294031"/>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 name="文本框 9">
              <a:extLst>
                <a:ext uri="{FF2B5EF4-FFF2-40B4-BE49-F238E27FC236}">
                  <a16:creationId xmlns:a16="http://schemas.microsoft.com/office/drawing/2014/main" id="{11DD09A0-5260-4D03-AF43-6358FA8B613B}"/>
                </a:ext>
              </a:extLst>
            </p:cNvPr>
            <p:cNvSpPr txBox="1"/>
            <p:nvPr/>
          </p:nvSpPr>
          <p:spPr>
            <a:xfrm>
              <a:off x="1433723" y="2916850"/>
              <a:ext cx="948044" cy="323198"/>
            </a:xfrm>
            <a:prstGeom prst="rect">
              <a:avLst/>
            </a:prstGeom>
            <a:noFill/>
          </p:spPr>
          <p:txBody>
            <a:bodyPr wrap="none" rtlCol="0">
              <a:spAutoFit/>
            </a:bodyPr>
            <a:lstStyle/>
            <a:p>
              <a:r>
                <a:rPr lang="zh-CN" altLang="en-US" sz="1400" dirty="0">
                  <a:solidFill>
                    <a:schemeClr val="bg1"/>
                  </a:solidFill>
                  <a:latin typeface="HarmonyOS Sans SC Medium" panose="00000600000000000000" pitchFamily="2" charset="-122"/>
                  <a:ea typeface="HarmonyOS Sans SC Medium" panose="00000600000000000000" pitchFamily="2" charset="-122"/>
                </a:rPr>
                <a:t>“懒东西”</a:t>
              </a:r>
            </a:p>
          </p:txBody>
        </p:sp>
        <p:sp>
          <p:nvSpPr>
            <p:cNvPr id="11" name="文本框 10">
              <a:extLst>
                <a:ext uri="{FF2B5EF4-FFF2-40B4-BE49-F238E27FC236}">
                  <a16:creationId xmlns:a16="http://schemas.microsoft.com/office/drawing/2014/main" id="{C2AF9DC0-AFDA-48E1-B0B3-B1B492A9D683}"/>
                </a:ext>
              </a:extLst>
            </p:cNvPr>
            <p:cNvSpPr txBox="1"/>
            <p:nvPr/>
          </p:nvSpPr>
          <p:spPr>
            <a:xfrm>
              <a:off x="1518731" y="3175374"/>
              <a:ext cx="901838" cy="315026"/>
            </a:xfrm>
            <a:prstGeom prst="rect">
              <a:avLst/>
            </a:prstGeom>
            <a:noFill/>
          </p:spPr>
          <p:txBody>
            <a:bodyPr wrap="none" rtlCol="0">
              <a:spAutoFit/>
            </a:bodyPr>
            <a:lstStyle/>
            <a:p>
              <a:r>
                <a:rPr lang="zh-CN" altLang="en-US" sz="1100" dirty="0">
                  <a:solidFill>
                    <a:schemeClr val="bg1">
                      <a:alpha val="80000"/>
                    </a:schemeClr>
                  </a:solidFill>
                  <a:latin typeface="HarmonyOS Sans SC" panose="00000500000000000000" pitchFamily="2" charset="-122"/>
                  <a:ea typeface="HarmonyOS Sans SC" panose="00000500000000000000" pitchFamily="2" charset="-122"/>
                </a:rPr>
                <a:t>专业黑屏</a:t>
              </a:r>
            </a:p>
          </p:txBody>
        </p:sp>
      </p:grpSp>
      <p:grpSp>
        <p:nvGrpSpPr>
          <p:cNvPr id="28" name="组合 27">
            <a:extLst>
              <a:ext uri="{FF2B5EF4-FFF2-40B4-BE49-F238E27FC236}">
                <a16:creationId xmlns:a16="http://schemas.microsoft.com/office/drawing/2014/main" id="{CD7E4998-4C99-457C-80D2-F5EE3887BD9B}"/>
              </a:ext>
            </a:extLst>
          </p:cNvPr>
          <p:cNvGrpSpPr/>
          <p:nvPr/>
        </p:nvGrpSpPr>
        <p:grpSpPr>
          <a:xfrm>
            <a:off x="4739096" y="258368"/>
            <a:ext cx="4204252" cy="3611845"/>
            <a:chOff x="5570708" y="-111173"/>
            <a:chExt cx="6890425" cy="6068876"/>
          </a:xfrm>
          <a:noFill/>
        </p:grpSpPr>
        <p:sp>
          <p:nvSpPr>
            <p:cNvPr id="13" name="矩形: 圆角 12">
              <a:extLst>
                <a:ext uri="{FF2B5EF4-FFF2-40B4-BE49-F238E27FC236}">
                  <a16:creationId xmlns:a16="http://schemas.microsoft.com/office/drawing/2014/main" id="{2EEE8AAA-E42D-4375-ABC5-792C0AC8BE71}"/>
                </a:ext>
              </a:extLst>
            </p:cNvPr>
            <p:cNvSpPr/>
            <p:nvPr/>
          </p:nvSpPr>
          <p:spPr>
            <a:xfrm>
              <a:off x="5570708" y="690664"/>
              <a:ext cx="6115130" cy="526703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4" name="矩形: 圆角 13">
              <a:extLst>
                <a:ext uri="{FF2B5EF4-FFF2-40B4-BE49-F238E27FC236}">
                  <a16:creationId xmlns:a16="http://schemas.microsoft.com/office/drawing/2014/main" id="{368FF243-1D29-4C18-9F2C-C75C8B48955E}"/>
                </a:ext>
              </a:extLst>
            </p:cNvPr>
            <p:cNvSpPr/>
            <p:nvPr/>
          </p:nvSpPr>
          <p:spPr>
            <a:xfrm>
              <a:off x="5723108" y="843064"/>
              <a:ext cx="5804169" cy="4955853"/>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6" name="矩形: 圆角 15">
              <a:extLst>
                <a:ext uri="{FF2B5EF4-FFF2-40B4-BE49-F238E27FC236}">
                  <a16:creationId xmlns:a16="http://schemas.microsoft.com/office/drawing/2014/main" id="{BD0F8289-E0D8-45BA-B551-9EF852027887}"/>
                </a:ext>
              </a:extLst>
            </p:cNvPr>
            <p:cNvSpPr/>
            <p:nvPr/>
          </p:nvSpPr>
          <p:spPr>
            <a:xfrm>
              <a:off x="5875509" y="994850"/>
              <a:ext cx="5503692" cy="4645282"/>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7" name="矩形: 圆角 16">
              <a:extLst>
                <a:ext uri="{FF2B5EF4-FFF2-40B4-BE49-F238E27FC236}">
                  <a16:creationId xmlns:a16="http://schemas.microsoft.com/office/drawing/2014/main" id="{E72B5B52-5EDB-4F51-A52F-22A93BED146A}"/>
                </a:ext>
              </a:extLst>
            </p:cNvPr>
            <p:cNvSpPr/>
            <p:nvPr/>
          </p:nvSpPr>
          <p:spPr>
            <a:xfrm>
              <a:off x="6027909" y="1147250"/>
              <a:ext cx="5198428" cy="4374825"/>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8" name="矩形: 圆角 17">
              <a:extLst>
                <a:ext uri="{FF2B5EF4-FFF2-40B4-BE49-F238E27FC236}">
                  <a16:creationId xmlns:a16="http://schemas.microsoft.com/office/drawing/2014/main" id="{FE035977-EB63-4766-B493-47CD6DB7CD1D}"/>
                </a:ext>
              </a:extLst>
            </p:cNvPr>
            <p:cNvSpPr/>
            <p:nvPr/>
          </p:nvSpPr>
          <p:spPr>
            <a:xfrm>
              <a:off x="6180309" y="1299651"/>
              <a:ext cx="4894091" cy="4085150"/>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9" name="矩形: 圆角 18">
              <a:extLst>
                <a:ext uri="{FF2B5EF4-FFF2-40B4-BE49-F238E27FC236}">
                  <a16:creationId xmlns:a16="http://schemas.microsoft.com/office/drawing/2014/main" id="{941B7AF7-F267-429A-999F-F2CFFB86BD05}"/>
                </a:ext>
              </a:extLst>
            </p:cNvPr>
            <p:cNvSpPr/>
            <p:nvPr/>
          </p:nvSpPr>
          <p:spPr>
            <a:xfrm>
              <a:off x="6332709" y="1452051"/>
              <a:ext cx="4599451" cy="376002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5" name="任意多边形: 形状 24">
              <a:extLst>
                <a:ext uri="{FF2B5EF4-FFF2-40B4-BE49-F238E27FC236}">
                  <a16:creationId xmlns:a16="http://schemas.microsoft.com/office/drawing/2014/main" id="{B3C10959-4AEA-4B15-8454-9FB1FD927D5D}"/>
                </a:ext>
              </a:extLst>
            </p:cNvPr>
            <p:cNvSpPr/>
            <p:nvPr/>
          </p:nvSpPr>
          <p:spPr>
            <a:xfrm>
              <a:off x="6625142" y="-111173"/>
              <a:ext cx="5835991" cy="499582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5991" h="4995828">
                  <a:moveTo>
                    <a:pt x="1009862" y="7"/>
                  </a:moveTo>
                  <a:lnTo>
                    <a:pt x="4546989" y="7"/>
                  </a:lnTo>
                  <a:cubicBezTo>
                    <a:pt x="5180145" y="-2533"/>
                    <a:pt x="5835991" y="686333"/>
                    <a:pt x="5835991" y="1289009"/>
                  </a:cubicBezTo>
                  <a:lnTo>
                    <a:pt x="5835991" y="3978044"/>
                  </a:lnTo>
                  <a:cubicBezTo>
                    <a:pt x="5835991" y="4378486"/>
                    <a:pt x="5653391" y="4736279"/>
                    <a:pt x="5366914" y="4972701"/>
                  </a:cubicBezTo>
                  <a:lnTo>
                    <a:pt x="5335987" y="4995828"/>
                  </a:lnTo>
                  <a:lnTo>
                    <a:pt x="5335987" y="1605260"/>
                  </a:lnTo>
                  <a:cubicBezTo>
                    <a:pt x="5335987" y="988200"/>
                    <a:pt x="4835761" y="487974"/>
                    <a:pt x="4218701" y="487974"/>
                  </a:cubicBezTo>
                  <a:lnTo>
                    <a:pt x="28594" y="487974"/>
                  </a:lnTo>
                  <a:lnTo>
                    <a:pt x="0" y="489418"/>
                  </a:lnTo>
                  <a:lnTo>
                    <a:pt x="15205" y="469084"/>
                  </a:lnTo>
                  <a:cubicBezTo>
                    <a:pt x="251628" y="182607"/>
                    <a:pt x="609421" y="7"/>
                    <a:pt x="1009862" y="7"/>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7" name="任意多边形: 形状 26">
              <a:extLst>
                <a:ext uri="{FF2B5EF4-FFF2-40B4-BE49-F238E27FC236}">
                  <a16:creationId xmlns:a16="http://schemas.microsoft.com/office/drawing/2014/main" id="{1714C8FF-85DA-4B90-AFCF-9DBD95987FCC}"/>
                </a:ext>
              </a:extLst>
            </p:cNvPr>
            <p:cNvSpPr/>
            <p:nvPr/>
          </p:nvSpPr>
          <p:spPr>
            <a:xfrm>
              <a:off x="6958490" y="20481"/>
              <a:ext cx="5352908" cy="455561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 name="connsiteX0" fmla="*/ 42153 w 7816487"/>
                <a:gd name="connsiteY0" fmla="*/ 0 h 5000004"/>
                <a:gd name="connsiteX1" fmla="*/ 6527485 w 7816487"/>
                <a:gd name="connsiteY1" fmla="*/ 4183 h 5000004"/>
                <a:gd name="connsiteX2" fmla="*/ 7816487 w 7816487"/>
                <a:gd name="connsiteY2" fmla="*/ 1293185 h 5000004"/>
                <a:gd name="connsiteX3" fmla="*/ 7816487 w 7816487"/>
                <a:gd name="connsiteY3" fmla="*/ 3982220 h 5000004"/>
                <a:gd name="connsiteX4" fmla="*/ 7347410 w 7816487"/>
                <a:gd name="connsiteY4" fmla="*/ 4976877 h 5000004"/>
                <a:gd name="connsiteX5" fmla="*/ 7316483 w 7816487"/>
                <a:gd name="connsiteY5" fmla="*/ 5000004 h 5000004"/>
                <a:gd name="connsiteX6" fmla="*/ 7316483 w 7816487"/>
                <a:gd name="connsiteY6" fmla="*/ 1609436 h 5000004"/>
                <a:gd name="connsiteX7" fmla="*/ 6199197 w 7816487"/>
                <a:gd name="connsiteY7" fmla="*/ 492150 h 5000004"/>
                <a:gd name="connsiteX8" fmla="*/ 2009090 w 7816487"/>
                <a:gd name="connsiteY8" fmla="*/ 492150 h 5000004"/>
                <a:gd name="connsiteX9" fmla="*/ 1980496 w 7816487"/>
                <a:gd name="connsiteY9" fmla="*/ 493594 h 5000004"/>
                <a:gd name="connsiteX10" fmla="*/ 1995701 w 7816487"/>
                <a:gd name="connsiteY10" fmla="*/ 473260 h 5000004"/>
                <a:gd name="connsiteX11" fmla="*/ 42153 w 7816487"/>
                <a:gd name="connsiteY11" fmla="*/ 0 h 5000004"/>
                <a:gd name="connsiteX0" fmla="*/ 1293210 w 9067544"/>
                <a:gd name="connsiteY0" fmla="*/ 0 h 5000004"/>
                <a:gd name="connsiteX1" fmla="*/ 7778542 w 9067544"/>
                <a:gd name="connsiteY1" fmla="*/ 4183 h 5000004"/>
                <a:gd name="connsiteX2" fmla="*/ 9067544 w 9067544"/>
                <a:gd name="connsiteY2" fmla="*/ 1293185 h 5000004"/>
                <a:gd name="connsiteX3" fmla="*/ 9067544 w 9067544"/>
                <a:gd name="connsiteY3" fmla="*/ 3982220 h 5000004"/>
                <a:gd name="connsiteX4" fmla="*/ 8598467 w 9067544"/>
                <a:gd name="connsiteY4" fmla="*/ 4976877 h 5000004"/>
                <a:gd name="connsiteX5" fmla="*/ 8567540 w 9067544"/>
                <a:gd name="connsiteY5" fmla="*/ 5000004 h 5000004"/>
                <a:gd name="connsiteX6" fmla="*/ 8567540 w 9067544"/>
                <a:gd name="connsiteY6" fmla="*/ 1609436 h 5000004"/>
                <a:gd name="connsiteX7" fmla="*/ 7450254 w 9067544"/>
                <a:gd name="connsiteY7" fmla="*/ 492150 h 5000004"/>
                <a:gd name="connsiteX8" fmla="*/ 3260147 w 9067544"/>
                <a:gd name="connsiteY8" fmla="*/ 492150 h 5000004"/>
                <a:gd name="connsiteX9" fmla="*/ 3231553 w 9067544"/>
                <a:gd name="connsiteY9" fmla="*/ 493594 h 5000004"/>
                <a:gd name="connsiteX10" fmla="*/ 0 w 9067544"/>
                <a:gd name="connsiteY10" fmla="*/ 494171 h 5000004"/>
                <a:gd name="connsiteX11" fmla="*/ 1293210 w 9067544"/>
                <a:gd name="connsiteY11" fmla="*/ 0 h 5000004"/>
                <a:gd name="connsiteX0" fmla="*/ 1177106 w 8951440"/>
                <a:gd name="connsiteY0" fmla="*/ 0 h 5000004"/>
                <a:gd name="connsiteX1" fmla="*/ 7662438 w 8951440"/>
                <a:gd name="connsiteY1" fmla="*/ 4183 h 5000004"/>
                <a:gd name="connsiteX2" fmla="*/ 8951440 w 8951440"/>
                <a:gd name="connsiteY2" fmla="*/ 1293185 h 5000004"/>
                <a:gd name="connsiteX3" fmla="*/ 8951440 w 8951440"/>
                <a:gd name="connsiteY3" fmla="*/ 3982220 h 5000004"/>
                <a:gd name="connsiteX4" fmla="*/ 8482363 w 8951440"/>
                <a:gd name="connsiteY4" fmla="*/ 4976877 h 5000004"/>
                <a:gd name="connsiteX5" fmla="*/ 8451436 w 8951440"/>
                <a:gd name="connsiteY5" fmla="*/ 5000004 h 5000004"/>
                <a:gd name="connsiteX6" fmla="*/ 8451436 w 8951440"/>
                <a:gd name="connsiteY6" fmla="*/ 1609436 h 5000004"/>
                <a:gd name="connsiteX7" fmla="*/ 7334150 w 8951440"/>
                <a:gd name="connsiteY7" fmla="*/ 492150 h 5000004"/>
                <a:gd name="connsiteX8" fmla="*/ 3144043 w 8951440"/>
                <a:gd name="connsiteY8" fmla="*/ 492150 h 5000004"/>
                <a:gd name="connsiteX9" fmla="*/ 3115449 w 8951440"/>
                <a:gd name="connsiteY9" fmla="*/ 493594 h 5000004"/>
                <a:gd name="connsiteX10" fmla="*/ 0 w 8951440"/>
                <a:gd name="connsiteY10" fmla="*/ 489989 h 5000004"/>
                <a:gd name="connsiteX11" fmla="*/ 1177106 w 8951440"/>
                <a:gd name="connsiteY11" fmla="*/ 0 h 5000004"/>
                <a:gd name="connsiteX0" fmla="*/ 1156373 w 8930707"/>
                <a:gd name="connsiteY0" fmla="*/ 0 h 5000004"/>
                <a:gd name="connsiteX1" fmla="*/ 7641705 w 8930707"/>
                <a:gd name="connsiteY1" fmla="*/ 4183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828"/>
                <a:gd name="connsiteY0" fmla="*/ 0 h 5000004"/>
                <a:gd name="connsiteX1" fmla="*/ 6876665 w 8930828"/>
                <a:gd name="connsiteY1" fmla="*/ 4182 h 5000004"/>
                <a:gd name="connsiteX2" fmla="*/ 8930707 w 8930828"/>
                <a:gd name="connsiteY2" fmla="*/ 1933063 h 5000004"/>
                <a:gd name="connsiteX3" fmla="*/ 8930707 w 8930828"/>
                <a:gd name="connsiteY3" fmla="*/ 3982220 h 5000004"/>
                <a:gd name="connsiteX4" fmla="*/ 8461630 w 8930828"/>
                <a:gd name="connsiteY4" fmla="*/ 4976877 h 5000004"/>
                <a:gd name="connsiteX5" fmla="*/ 8430703 w 8930828"/>
                <a:gd name="connsiteY5" fmla="*/ 5000004 h 5000004"/>
                <a:gd name="connsiteX6" fmla="*/ 8430703 w 8930828"/>
                <a:gd name="connsiteY6" fmla="*/ 1609436 h 5000004"/>
                <a:gd name="connsiteX7" fmla="*/ 7313417 w 8930828"/>
                <a:gd name="connsiteY7" fmla="*/ 492150 h 5000004"/>
                <a:gd name="connsiteX8" fmla="*/ 3123310 w 8930828"/>
                <a:gd name="connsiteY8" fmla="*/ 492150 h 5000004"/>
                <a:gd name="connsiteX9" fmla="*/ 3094716 w 8930828"/>
                <a:gd name="connsiteY9" fmla="*/ 493594 h 5000004"/>
                <a:gd name="connsiteX10" fmla="*/ 0 w 8930828"/>
                <a:gd name="connsiteY10" fmla="*/ 494171 h 5000004"/>
                <a:gd name="connsiteX11" fmla="*/ 1156373 w 8930828"/>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893388 w 8930707"/>
                <a:gd name="connsiteY2" fmla="*/ 208362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12047"/>
                <a:gd name="connsiteY0" fmla="*/ 0 h 5000004"/>
                <a:gd name="connsiteX1" fmla="*/ 6876665 w 8912047"/>
                <a:gd name="connsiteY1" fmla="*/ 4182 h 5000004"/>
                <a:gd name="connsiteX2" fmla="*/ 8893388 w 8912047"/>
                <a:gd name="connsiteY2" fmla="*/ 2083623 h 5000004"/>
                <a:gd name="connsiteX3" fmla="*/ 8912047 w 8912047"/>
                <a:gd name="connsiteY3" fmla="*/ 3957127 h 5000004"/>
                <a:gd name="connsiteX4" fmla="*/ 8461630 w 8912047"/>
                <a:gd name="connsiteY4" fmla="*/ 4976877 h 5000004"/>
                <a:gd name="connsiteX5" fmla="*/ 8430703 w 8912047"/>
                <a:gd name="connsiteY5" fmla="*/ 5000004 h 5000004"/>
                <a:gd name="connsiteX6" fmla="*/ 8430703 w 8912047"/>
                <a:gd name="connsiteY6" fmla="*/ 1609436 h 5000004"/>
                <a:gd name="connsiteX7" fmla="*/ 7313417 w 8912047"/>
                <a:gd name="connsiteY7" fmla="*/ 492150 h 5000004"/>
                <a:gd name="connsiteX8" fmla="*/ 3123310 w 8912047"/>
                <a:gd name="connsiteY8" fmla="*/ 492150 h 5000004"/>
                <a:gd name="connsiteX9" fmla="*/ 3094716 w 8912047"/>
                <a:gd name="connsiteY9" fmla="*/ 493594 h 5000004"/>
                <a:gd name="connsiteX10" fmla="*/ 0 w 8912047"/>
                <a:gd name="connsiteY10" fmla="*/ 494171 h 5000004"/>
                <a:gd name="connsiteX11" fmla="*/ 1156373 w 891204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924486"/>
                <a:gd name="connsiteY0" fmla="*/ 0 h 6522952"/>
                <a:gd name="connsiteX1" fmla="*/ 6876665 w 8924486"/>
                <a:gd name="connsiteY1" fmla="*/ 4182 h 6522952"/>
                <a:gd name="connsiteX2" fmla="*/ 8893388 w 8924486"/>
                <a:gd name="connsiteY2" fmla="*/ 2083623 h 6522952"/>
                <a:gd name="connsiteX3" fmla="*/ 8924486 w 8924486"/>
                <a:gd name="connsiteY3" fmla="*/ 6472726 h 6522952"/>
                <a:gd name="connsiteX4" fmla="*/ 8461630 w 8924486"/>
                <a:gd name="connsiteY4" fmla="*/ 4976877 h 6522952"/>
                <a:gd name="connsiteX5" fmla="*/ 8430703 w 8924486"/>
                <a:gd name="connsiteY5" fmla="*/ 5000004 h 6522952"/>
                <a:gd name="connsiteX6" fmla="*/ 8430703 w 8924486"/>
                <a:gd name="connsiteY6" fmla="*/ 1609436 h 6522952"/>
                <a:gd name="connsiteX7" fmla="*/ 7313417 w 8924486"/>
                <a:gd name="connsiteY7" fmla="*/ 492150 h 6522952"/>
                <a:gd name="connsiteX8" fmla="*/ 3123310 w 8924486"/>
                <a:gd name="connsiteY8" fmla="*/ 492150 h 6522952"/>
                <a:gd name="connsiteX9" fmla="*/ 3094716 w 8924486"/>
                <a:gd name="connsiteY9" fmla="*/ 493594 h 6522952"/>
                <a:gd name="connsiteX10" fmla="*/ 0 w 8924486"/>
                <a:gd name="connsiteY10" fmla="*/ 494171 h 6522952"/>
                <a:gd name="connsiteX11" fmla="*/ 1156373 w 8924486"/>
                <a:gd name="connsiteY11" fmla="*/ 0 h 6522952"/>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7313417 w 8924486"/>
                <a:gd name="connsiteY7" fmla="*/ 492150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43933 w 8924486"/>
                <a:gd name="connsiteY0" fmla="*/ 39731 h 7732953"/>
                <a:gd name="connsiteX1" fmla="*/ 6876665 w 8924486"/>
                <a:gd name="connsiteY1" fmla="*/ 0 h 7732953"/>
                <a:gd name="connsiteX2" fmla="*/ 8893388 w 8924486"/>
                <a:gd name="connsiteY2" fmla="*/ 2079441 h 7732953"/>
                <a:gd name="connsiteX3" fmla="*/ 8924486 w 8924486"/>
                <a:gd name="connsiteY3" fmla="*/ 6468544 h 7732953"/>
                <a:gd name="connsiteX4" fmla="*/ 8405652 w 8924486"/>
                <a:gd name="connsiteY4" fmla="*/ 7732953 h 7732953"/>
                <a:gd name="connsiteX5" fmla="*/ 8430703 w 8924486"/>
                <a:gd name="connsiteY5" fmla="*/ 4995822 h 7732953"/>
                <a:gd name="connsiteX6" fmla="*/ 8424484 w 8924486"/>
                <a:gd name="connsiteY6" fmla="*/ 2458425 h 7732953"/>
                <a:gd name="connsiteX7" fmla="*/ 6442640 w 8924486"/>
                <a:gd name="connsiteY7" fmla="*/ 487969 h 7732953"/>
                <a:gd name="connsiteX8" fmla="*/ 3123310 w 8924486"/>
                <a:gd name="connsiteY8" fmla="*/ 487968 h 7732953"/>
                <a:gd name="connsiteX9" fmla="*/ 3094716 w 8924486"/>
                <a:gd name="connsiteY9" fmla="*/ 489412 h 7732953"/>
                <a:gd name="connsiteX10" fmla="*/ 0 w 8924486"/>
                <a:gd name="connsiteY10" fmla="*/ 489989 h 7732953"/>
                <a:gd name="connsiteX11" fmla="*/ 1143933 w 8924486"/>
                <a:gd name="connsiteY11" fmla="*/ 39731 h 7732953"/>
                <a:gd name="connsiteX0" fmla="*/ 1143933 w 8924486"/>
                <a:gd name="connsiteY0" fmla="*/ 0 h 7693222"/>
                <a:gd name="connsiteX1" fmla="*/ 6882886 w 8924486"/>
                <a:gd name="connsiteY1" fmla="*/ 4182 h 7693222"/>
                <a:gd name="connsiteX2" fmla="*/ 8893388 w 8924486"/>
                <a:gd name="connsiteY2" fmla="*/ 2039710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924486"/>
                <a:gd name="connsiteY0" fmla="*/ 0 h 7693222"/>
                <a:gd name="connsiteX1" fmla="*/ 6882886 w 8924486"/>
                <a:gd name="connsiteY1" fmla="*/ 4182 h 7693222"/>
                <a:gd name="connsiteX2" fmla="*/ 8843630 w 8924486"/>
                <a:gd name="connsiteY2" fmla="*/ 2029672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843919"/>
                <a:gd name="connsiteY0" fmla="*/ 0 h 7693222"/>
                <a:gd name="connsiteX1" fmla="*/ 6882886 w 8843919"/>
                <a:gd name="connsiteY1" fmla="*/ 4182 h 7693222"/>
                <a:gd name="connsiteX2" fmla="*/ 8843630 w 8843919"/>
                <a:gd name="connsiteY2" fmla="*/ 2029672 h 7693222"/>
                <a:gd name="connsiteX3" fmla="*/ 8824969 w 8843919"/>
                <a:gd name="connsiteY3" fmla="*/ 6398701 h 7693222"/>
                <a:gd name="connsiteX4" fmla="*/ 8405652 w 8843919"/>
                <a:gd name="connsiteY4" fmla="*/ 7693222 h 7693222"/>
                <a:gd name="connsiteX5" fmla="*/ 8430703 w 8843919"/>
                <a:gd name="connsiteY5" fmla="*/ 4956091 h 7693222"/>
                <a:gd name="connsiteX6" fmla="*/ 8424484 w 8843919"/>
                <a:gd name="connsiteY6" fmla="*/ 2418694 h 7693222"/>
                <a:gd name="connsiteX7" fmla="*/ 6442640 w 8843919"/>
                <a:gd name="connsiteY7" fmla="*/ 448238 h 7693222"/>
                <a:gd name="connsiteX8" fmla="*/ 3123310 w 8843919"/>
                <a:gd name="connsiteY8" fmla="*/ 448237 h 7693222"/>
                <a:gd name="connsiteX9" fmla="*/ 3094716 w 8843919"/>
                <a:gd name="connsiteY9" fmla="*/ 449681 h 7693222"/>
                <a:gd name="connsiteX10" fmla="*/ 0 w 8843919"/>
                <a:gd name="connsiteY10" fmla="*/ 450258 h 7693222"/>
                <a:gd name="connsiteX11" fmla="*/ 1143933 w 8843919"/>
                <a:gd name="connsiteY11" fmla="*/ 0 h 7693222"/>
                <a:gd name="connsiteX0" fmla="*/ 1143933 w 8855875"/>
                <a:gd name="connsiteY0" fmla="*/ 0 h 7693222"/>
                <a:gd name="connsiteX1" fmla="*/ 6882886 w 8855875"/>
                <a:gd name="connsiteY1" fmla="*/ 4182 h 7693222"/>
                <a:gd name="connsiteX2" fmla="*/ 8843630 w 8855875"/>
                <a:gd name="connsiteY2" fmla="*/ 2029672 h 7693222"/>
                <a:gd name="connsiteX3" fmla="*/ 8854824 w 8855875"/>
                <a:gd name="connsiteY3" fmla="*/ 6388664 h 7693222"/>
                <a:gd name="connsiteX4" fmla="*/ 8405652 w 8855875"/>
                <a:gd name="connsiteY4" fmla="*/ 7693222 h 7693222"/>
                <a:gd name="connsiteX5" fmla="*/ 8430703 w 8855875"/>
                <a:gd name="connsiteY5" fmla="*/ 4956091 h 7693222"/>
                <a:gd name="connsiteX6" fmla="*/ 8424484 w 8855875"/>
                <a:gd name="connsiteY6" fmla="*/ 2418694 h 7693222"/>
                <a:gd name="connsiteX7" fmla="*/ 6442640 w 8855875"/>
                <a:gd name="connsiteY7" fmla="*/ 448238 h 7693222"/>
                <a:gd name="connsiteX8" fmla="*/ 3123310 w 8855875"/>
                <a:gd name="connsiteY8" fmla="*/ 448237 h 7693222"/>
                <a:gd name="connsiteX9" fmla="*/ 3094716 w 8855875"/>
                <a:gd name="connsiteY9" fmla="*/ 449681 h 7693222"/>
                <a:gd name="connsiteX10" fmla="*/ 0 w 8855875"/>
                <a:gd name="connsiteY10" fmla="*/ 450258 h 7693222"/>
                <a:gd name="connsiteX11" fmla="*/ 1143933 w 8855875"/>
                <a:gd name="connsiteY11" fmla="*/ 0 h 7693222"/>
                <a:gd name="connsiteX0" fmla="*/ 1143933 w 8855877"/>
                <a:gd name="connsiteY0" fmla="*/ 0 h 7552700"/>
                <a:gd name="connsiteX1" fmla="*/ 6882886 w 8855877"/>
                <a:gd name="connsiteY1" fmla="*/ 4182 h 7552700"/>
                <a:gd name="connsiteX2" fmla="*/ 8843630 w 8855877"/>
                <a:gd name="connsiteY2" fmla="*/ 2029672 h 7552700"/>
                <a:gd name="connsiteX3" fmla="*/ 8854824 w 8855877"/>
                <a:gd name="connsiteY3" fmla="*/ 6388664 h 7552700"/>
                <a:gd name="connsiteX4" fmla="*/ 8405653 w 8855877"/>
                <a:gd name="connsiteY4" fmla="*/ 7552700 h 7552700"/>
                <a:gd name="connsiteX5" fmla="*/ 8430703 w 8855877"/>
                <a:gd name="connsiteY5" fmla="*/ 4956091 h 7552700"/>
                <a:gd name="connsiteX6" fmla="*/ 8424484 w 8855877"/>
                <a:gd name="connsiteY6" fmla="*/ 2418694 h 7552700"/>
                <a:gd name="connsiteX7" fmla="*/ 6442640 w 8855877"/>
                <a:gd name="connsiteY7" fmla="*/ 448238 h 7552700"/>
                <a:gd name="connsiteX8" fmla="*/ 3123310 w 8855877"/>
                <a:gd name="connsiteY8" fmla="*/ 448237 h 7552700"/>
                <a:gd name="connsiteX9" fmla="*/ 3094716 w 8855877"/>
                <a:gd name="connsiteY9" fmla="*/ 449681 h 7552700"/>
                <a:gd name="connsiteX10" fmla="*/ 0 w 8855877"/>
                <a:gd name="connsiteY10" fmla="*/ 450258 h 7552700"/>
                <a:gd name="connsiteX11" fmla="*/ 1143933 w 8855877"/>
                <a:gd name="connsiteY11" fmla="*/ 0 h 7552700"/>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30703 w 8855875"/>
                <a:gd name="connsiteY5" fmla="*/ 4956091 h 7532625"/>
                <a:gd name="connsiteX6" fmla="*/ 8424484 w 8855875"/>
                <a:gd name="connsiteY6" fmla="*/ 2418694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143933 w 8855877"/>
                <a:gd name="connsiteY0" fmla="*/ 0 h 7532625"/>
                <a:gd name="connsiteX1" fmla="*/ 6882886 w 8855877"/>
                <a:gd name="connsiteY1" fmla="*/ 4182 h 7532625"/>
                <a:gd name="connsiteX2" fmla="*/ 8843630 w 8855877"/>
                <a:gd name="connsiteY2" fmla="*/ 2029672 h 7532625"/>
                <a:gd name="connsiteX3" fmla="*/ 8854824 w 8855877"/>
                <a:gd name="connsiteY3" fmla="*/ 6388664 h 7532625"/>
                <a:gd name="connsiteX4" fmla="*/ 8465364 w 8855877"/>
                <a:gd name="connsiteY4" fmla="*/ 7532625 h 7532625"/>
                <a:gd name="connsiteX5" fmla="*/ 8480463 w 8855877"/>
                <a:gd name="connsiteY5" fmla="*/ 4976166 h 7532625"/>
                <a:gd name="connsiteX6" fmla="*/ 8424484 w 8855877"/>
                <a:gd name="connsiteY6" fmla="*/ 2418694 h 7532625"/>
                <a:gd name="connsiteX7" fmla="*/ 6442640 w 8855877"/>
                <a:gd name="connsiteY7" fmla="*/ 448238 h 7532625"/>
                <a:gd name="connsiteX8" fmla="*/ 3123310 w 8855877"/>
                <a:gd name="connsiteY8" fmla="*/ 448237 h 7532625"/>
                <a:gd name="connsiteX9" fmla="*/ 3094716 w 8855877"/>
                <a:gd name="connsiteY9" fmla="*/ 449681 h 7532625"/>
                <a:gd name="connsiteX10" fmla="*/ 0 w 8855877"/>
                <a:gd name="connsiteY10" fmla="*/ 450258 h 7532625"/>
                <a:gd name="connsiteX11" fmla="*/ 1143933 w 8855877"/>
                <a:gd name="connsiteY11" fmla="*/ 0 h 7532625"/>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80463 w 8855875"/>
                <a:gd name="connsiteY5" fmla="*/ 4976166 h 7532625"/>
                <a:gd name="connsiteX6" fmla="*/ 8484195 w 8855875"/>
                <a:gd name="connsiteY6" fmla="*/ 2408656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13166 w 8774325"/>
                <a:gd name="connsiteY9" fmla="*/ 449681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33553 w 8774325"/>
                <a:gd name="connsiteY9" fmla="*/ 375894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805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43747 w 8774325"/>
                <a:gd name="connsiteY9" fmla="*/ 396976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1 w 8774325"/>
                <a:gd name="connsiteY8" fmla="*/ 406072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0 w 8774325"/>
                <a:gd name="connsiteY8" fmla="*/ 408095 h 7532625"/>
                <a:gd name="connsiteX9" fmla="*/ 1062383 w 8774325"/>
                <a:gd name="connsiteY9"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457932 w 8774325"/>
                <a:gd name="connsiteY7" fmla="*/ 390264 h 7532625"/>
                <a:gd name="connsiteX8" fmla="*/ 0 w 8774325"/>
                <a:gd name="connsiteY8" fmla="*/ 408095 h 7532625"/>
                <a:gd name="connsiteX9" fmla="*/ 1062383 w 8774325"/>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42830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12060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97548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97548 w 8738647"/>
                <a:gd name="connsiteY5" fmla="*/ 2408656 h 7532625"/>
                <a:gd name="connsiteX6" fmla="*/ 6401867 w 8738647"/>
                <a:gd name="connsiteY6" fmla="*/ 369182 h 7532625"/>
                <a:gd name="connsiteX7" fmla="*/ 0 w 8738647"/>
                <a:gd name="connsiteY7" fmla="*/ 387013 h 7532625"/>
                <a:gd name="connsiteX8" fmla="*/ 1026705 w 8738647"/>
                <a:gd name="connsiteY8" fmla="*/ 0 h 7532625"/>
                <a:gd name="connsiteX0" fmla="*/ 1026705 w 8738647"/>
                <a:gd name="connsiteY0" fmla="*/ 0 h 7490462"/>
                <a:gd name="connsiteX1" fmla="*/ 6765658 w 8738647"/>
                <a:gd name="connsiteY1" fmla="*/ 4182 h 7490462"/>
                <a:gd name="connsiteX2" fmla="*/ 8726402 w 8738647"/>
                <a:gd name="connsiteY2" fmla="*/ 2029672 h 7490462"/>
                <a:gd name="connsiteX3" fmla="*/ 8737596 w 8738647"/>
                <a:gd name="connsiteY3" fmla="*/ 6388664 h 7490462"/>
                <a:gd name="connsiteX4" fmla="*/ 8383814 w 8738647"/>
                <a:gd name="connsiteY4" fmla="*/ 7490462 h 7490462"/>
                <a:gd name="connsiteX5" fmla="*/ 8397548 w 8738647"/>
                <a:gd name="connsiteY5" fmla="*/ 2408656 h 7490462"/>
                <a:gd name="connsiteX6" fmla="*/ 6401867 w 8738647"/>
                <a:gd name="connsiteY6" fmla="*/ 369182 h 7490462"/>
                <a:gd name="connsiteX7" fmla="*/ 0 w 8738647"/>
                <a:gd name="connsiteY7" fmla="*/ 387013 h 7490462"/>
                <a:gd name="connsiteX8" fmla="*/ 1026705 w 8738647"/>
                <a:gd name="connsiteY8" fmla="*/ 0 h 7490462"/>
                <a:gd name="connsiteX0" fmla="*/ 1026705 w 8738647"/>
                <a:gd name="connsiteY0" fmla="*/ 0 h 7479921"/>
                <a:gd name="connsiteX1" fmla="*/ 6765658 w 8738647"/>
                <a:gd name="connsiteY1" fmla="*/ 4182 h 7479921"/>
                <a:gd name="connsiteX2" fmla="*/ 8726402 w 8738647"/>
                <a:gd name="connsiteY2" fmla="*/ 2029672 h 7479921"/>
                <a:gd name="connsiteX3" fmla="*/ 8737596 w 8738647"/>
                <a:gd name="connsiteY3" fmla="*/ 6388664 h 7479921"/>
                <a:gd name="connsiteX4" fmla="*/ 8419492 w 8738647"/>
                <a:gd name="connsiteY4" fmla="*/ 7479921 h 7479921"/>
                <a:gd name="connsiteX5" fmla="*/ 8397548 w 8738647"/>
                <a:gd name="connsiteY5" fmla="*/ 2408656 h 7479921"/>
                <a:gd name="connsiteX6" fmla="*/ 6401867 w 8738647"/>
                <a:gd name="connsiteY6" fmla="*/ 369182 h 7479921"/>
                <a:gd name="connsiteX7" fmla="*/ 0 w 8738647"/>
                <a:gd name="connsiteY7" fmla="*/ 387013 h 7479921"/>
                <a:gd name="connsiteX8" fmla="*/ 1026705 w 8738647"/>
                <a:gd name="connsiteY8" fmla="*/ 0 h 7479921"/>
                <a:gd name="connsiteX0" fmla="*/ 1026705 w 8738647"/>
                <a:gd name="connsiteY0" fmla="*/ 0 h 7464110"/>
                <a:gd name="connsiteX1" fmla="*/ 6765658 w 8738647"/>
                <a:gd name="connsiteY1" fmla="*/ 4182 h 7464110"/>
                <a:gd name="connsiteX2" fmla="*/ 8726402 w 8738647"/>
                <a:gd name="connsiteY2" fmla="*/ 2029672 h 7464110"/>
                <a:gd name="connsiteX3" fmla="*/ 8737596 w 8738647"/>
                <a:gd name="connsiteY3" fmla="*/ 6388664 h 7464110"/>
                <a:gd name="connsiteX4" fmla="*/ 8404202 w 8738647"/>
                <a:gd name="connsiteY4" fmla="*/ 7464110 h 7464110"/>
                <a:gd name="connsiteX5" fmla="*/ 8397548 w 8738647"/>
                <a:gd name="connsiteY5" fmla="*/ 2408656 h 7464110"/>
                <a:gd name="connsiteX6" fmla="*/ 6401867 w 8738647"/>
                <a:gd name="connsiteY6" fmla="*/ 369182 h 7464110"/>
                <a:gd name="connsiteX7" fmla="*/ 0 w 8738647"/>
                <a:gd name="connsiteY7" fmla="*/ 387013 h 7464110"/>
                <a:gd name="connsiteX8" fmla="*/ 1026705 w 8738647"/>
                <a:gd name="connsiteY8" fmla="*/ 0 h 7464110"/>
                <a:gd name="connsiteX0" fmla="*/ 1026705 w 8738647"/>
                <a:gd name="connsiteY0" fmla="*/ 0 h 7453569"/>
                <a:gd name="connsiteX1" fmla="*/ 6765658 w 8738647"/>
                <a:gd name="connsiteY1" fmla="*/ 4182 h 7453569"/>
                <a:gd name="connsiteX2" fmla="*/ 8726402 w 8738647"/>
                <a:gd name="connsiteY2" fmla="*/ 2029672 h 7453569"/>
                <a:gd name="connsiteX3" fmla="*/ 8737596 w 8738647"/>
                <a:gd name="connsiteY3" fmla="*/ 6388664 h 7453569"/>
                <a:gd name="connsiteX4" fmla="*/ 8419492 w 8738647"/>
                <a:gd name="connsiteY4" fmla="*/ 7453569 h 7453569"/>
                <a:gd name="connsiteX5" fmla="*/ 8397548 w 8738647"/>
                <a:gd name="connsiteY5" fmla="*/ 2408656 h 7453569"/>
                <a:gd name="connsiteX6" fmla="*/ 6401867 w 8738647"/>
                <a:gd name="connsiteY6" fmla="*/ 369182 h 7453569"/>
                <a:gd name="connsiteX7" fmla="*/ 0 w 8738647"/>
                <a:gd name="connsiteY7" fmla="*/ 387013 h 7453569"/>
                <a:gd name="connsiteX8" fmla="*/ 1026705 w 8738647"/>
                <a:gd name="connsiteY8" fmla="*/ 0 h 7453569"/>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67738"/>
                <a:gd name="connsiteY0" fmla="*/ 0 h 7501003"/>
                <a:gd name="connsiteX1" fmla="*/ 6765658 w 8767738"/>
                <a:gd name="connsiteY1" fmla="*/ 4182 h 7501003"/>
                <a:gd name="connsiteX2" fmla="*/ 8726402 w 8767738"/>
                <a:gd name="connsiteY2" fmla="*/ 2029672 h 7501003"/>
                <a:gd name="connsiteX3" fmla="*/ 8737596 w 8767738"/>
                <a:gd name="connsiteY3" fmla="*/ 6388664 h 7501003"/>
                <a:gd name="connsiteX4" fmla="*/ 8409299 w 8767738"/>
                <a:gd name="connsiteY4" fmla="*/ 7501003 h 7501003"/>
                <a:gd name="connsiteX5" fmla="*/ 8397548 w 8767738"/>
                <a:gd name="connsiteY5" fmla="*/ 2408656 h 7501003"/>
                <a:gd name="connsiteX6" fmla="*/ 6401867 w 8767738"/>
                <a:gd name="connsiteY6" fmla="*/ 369182 h 7501003"/>
                <a:gd name="connsiteX7" fmla="*/ 0 w 8767738"/>
                <a:gd name="connsiteY7" fmla="*/ 387013 h 7501003"/>
                <a:gd name="connsiteX8" fmla="*/ 1026705 w 8767738"/>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8647" h="7501003">
                  <a:moveTo>
                    <a:pt x="1026705" y="0"/>
                  </a:moveTo>
                  <a:lnTo>
                    <a:pt x="6765658" y="4182"/>
                  </a:lnTo>
                  <a:cubicBezTo>
                    <a:pt x="7859083" y="14188"/>
                    <a:pt x="8745062" y="1038050"/>
                    <a:pt x="8726402" y="2029672"/>
                  </a:cubicBezTo>
                  <a:cubicBezTo>
                    <a:pt x="8720182" y="3486015"/>
                    <a:pt x="8743816" y="4932321"/>
                    <a:pt x="8737596" y="6388664"/>
                  </a:cubicBezTo>
                  <a:cubicBezTo>
                    <a:pt x="8737596" y="6789106"/>
                    <a:pt x="8751843" y="7011600"/>
                    <a:pt x="8409299" y="7501003"/>
                  </a:cubicBezTo>
                  <a:cubicBezTo>
                    <a:pt x="8401984" y="5810581"/>
                    <a:pt x="8404863" y="4099078"/>
                    <a:pt x="8397548" y="2408656"/>
                  </a:cubicBezTo>
                  <a:cubicBezTo>
                    <a:pt x="8378889" y="969791"/>
                    <a:pt x="7199303" y="362908"/>
                    <a:pt x="6401867" y="369182"/>
                  </a:cubicBezTo>
                  <a:lnTo>
                    <a:pt x="0" y="387013"/>
                  </a:lnTo>
                  <a:cubicBezTo>
                    <a:pt x="236423" y="100536"/>
                    <a:pt x="626264" y="0"/>
                    <a:pt x="1026705" y="0"/>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3" dirty="0">
                <a:latin typeface="HarmonyOS Sans SC" panose="00000500000000000000" pitchFamily="2" charset="-122"/>
                <a:ea typeface="HarmonyOS Sans SC" panose="00000500000000000000" pitchFamily="2" charset="-122"/>
              </a:endParaRPr>
            </a:p>
          </p:txBody>
        </p:sp>
      </p:grpSp>
    </p:spTree>
    <p:extLst>
      <p:ext uri="{BB962C8B-B14F-4D97-AF65-F5344CB8AC3E}">
        <p14:creationId xmlns:p14="http://schemas.microsoft.com/office/powerpoint/2010/main" val="3606929729"/>
      </p:ext>
    </p:extLst>
  </p:cSld>
  <p:clrMapOvr>
    <a:masterClrMapping/>
  </p:clrMapOvr>
  <mc:AlternateContent xmlns:mc="http://schemas.openxmlformats.org/markup-compatibility/2006" xmlns:p14="http://schemas.microsoft.com/office/powerpoint/2010/main">
    <mc:Choice Requires="p14">
      <p:transition spd="med" p14:dur="700" advTm="500">
        <p:fade/>
      </p:transition>
    </mc:Choice>
    <mc:Fallback xmlns="">
      <p:transition spd="med" advTm="5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59" name="矩形 58"/>
          <p:cNvSpPr/>
          <p:nvPr/>
        </p:nvSpPr>
        <p:spPr>
          <a:xfrm>
            <a:off x="2423879" y="5203214"/>
            <a:ext cx="4296240" cy="46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050" dirty="0">
                <a:solidFill>
                  <a:schemeClr val="tx1">
                    <a:alpha val="40000"/>
                  </a:schemeClr>
                </a:solidFill>
                <a:latin typeface="HarmonyOS Sans SC" panose="00000500000000000000" pitchFamily="2" charset="-122"/>
                <a:ea typeface="HarmonyOS Sans SC" panose="00000500000000000000" pitchFamily="2" charset="-122"/>
              </a:rPr>
              <a:t>Visual style complies with                      design style</a:t>
            </a:r>
          </a:p>
          <a:p>
            <a:pPr algn="ctr" defTabSz="685800">
              <a:defRPr/>
            </a:pPr>
            <a:r>
              <a:rPr lang="en-US" altLang="zh-CN" sz="1050" dirty="0">
                <a:solidFill>
                  <a:schemeClr val="tx1">
                    <a:alpha val="40000"/>
                  </a:schemeClr>
                </a:solidFill>
                <a:latin typeface="HarmonyOS Sans SC" panose="00000500000000000000" pitchFamily="2" charset="-122"/>
                <a:ea typeface="HarmonyOS Sans SC" panose="00000500000000000000" pitchFamily="2" charset="-122"/>
              </a:rPr>
              <a:t>©2022 Nick DL all rights reserved</a:t>
            </a:r>
          </a:p>
          <a:p>
            <a:pPr algn="ctr" defTabSz="685800">
              <a:defRPr/>
            </a:pPr>
            <a:r>
              <a:rPr lang="en-US" altLang="zh-CN" sz="1050" dirty="0">
                <a:solidFill>
                  <a:schemeClr val="tx1">
                    <a:alpha val="40000"/>
                  </a:schemeClr>
                </a:solidFill>
                <a:latin typeface="HarmonyOS Sans SC" panose="00000500000000000000" pitchFamily="2" charset="-122"/>
                <a:ea typeface="HarmonyOS Sans SC" panose="00000500000000000000" pitchFamily="2" charset="-122"/>
              </a:rPr>
              <a:t>Made with Microsoft® PowerPoint®</a:t>
            </a:r>
          </a:p>
        </p:txBody>
      </p:sp>
      <p:grpSp>
        <p:nvGrpSpPr>
          <p:cNvPr id="2" name="组合 1">
            <a:extLst>
              <a:ext uri="{FF2B5EF4-FFF2-40B4-BE49-F238E27FC236}">
                <a16:creationId xmlns:a16="http://schemas.microsoft.com/office/drawing/2014/main" id="{AFB45B28-E653-692B-9469-B3ECFED20A2F}"/>
              </a:ext>
            </a:extLst>
          </p:cNvPr>
          <p:cNvGrpSpPr/>
          <p:nvPr/>
        </p:nvGrpSpPr>
        <p:grpSpPr>
          <a:xfrm>
            <a:off x="4631063" y="5226980"/>
            <a:ext cx="702462" cy="130522"/>
            <a:chOff x="4396748" y="5226980"/>
            <a:chExt cx="702462" cy="130522"/>
          </a:xfrm>
        </p:grpSpPr>
        <p:sp>
          <p:nvSpPr>
            <p:cNvPr id="24" name="任意多边形: 形状 23"/>
            <p:cNvSpPr/>
            <p:nvPr/>
          </p:nvSpPr>
          <p:spPr>
            <a:xfrm>
              <a:off x="4943634" y="5342355"/>
              <a:ext cx="66926" cy="13096"/>
            </a:xfrm>
            <a:custGeom>
              <a:avLst/>
              <a:gdLst>
                <a:gd name="connsiteX0" fmla="*/ 800 w 445890"/>
                <a:gd name="connsiteY0" fmla="*/ 169 h 87248"/>
                <a:gd name="connsiteX1" fmla="*/ 446691 w 445890"/>
                <a:gd name="connsiteY1" fmla="*/ 169 h 87248"/>
                <a:gd name="connsiteX2" fmla="*/ 446691 w 445890"/>
                <a:gd name="connsiteY2" fmla="*/ 87417 h 87248"/>
                <a:gd name="connsiteX3" fmla="*/ 800 w 445890"/>
                <a:gd name="connsiteY3" fmla="*/ 87417 h 87248"/>
              </a:gdLst>
              <a:ahLst/>
              <a:cxnLst>
                <a:cxn ang="0">
                  <a:pos x="connsiteX0" y="connsiteY0"/>
                </a:cxn>
                <a:cxn ang="0">
                  <a:pos x="connsiteX1" y="connsiteY1"/>
                </a:cxn>
                <a:cxn ang="0">
                  <a:pos x="connsiteX2" y="connsiteY2"/>
                </a:cxn>
                <a:cxn ang="0">
                  <a:pos x="connsiteX3" y="connsiteY3"/>
                </a:cxn>
              </a:cxnLst>
              <a:rect l="l" t="t" r="r" b="b"/>
              <a:pathLst>
                <a:path w="445890" h="87248">
                  <a:moveTo>
                    <a:pt x="800" y="169"/>
                  </a:moveTo>
                  <a:lnTo>
                    <a:pt x="446691" y="169"/>
                  </a:lnTo>
                  <a:lnTo>
                    <a:pt x="446691" y="87417"/>
                  </a:lnTo>
                  <a:lnTo>
                    <a:pt x="800" y="87417"/>
                  </a:lnTo>
                  <a:close/>
                </a:path>
              </a:pathLst>
            </a:custGeom>
            <a:solidFill>
              <a:srgbClr val="1F69FF"/>
            </a:solid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nvGrpSpPr>
            <p:cNvPr id="25" name="组合 24"/>
            <p:cNvGrpSpPr/>
            <p:nvPr/>
          </p:nvGrpSpPr>
          <p:grpSpPr>
            <a:xfrm>
              <a:off x="4396748" y="5226980"/>
              <a:ext cx="702462" cy="130522"/>
              <a:chOff x="3765711" y="2782077"/>
              <a:chExt cx="4680108" cy="869587"/>
            </a:xfrm>
            <a:solidFill>
              <a:srgbClr val="919293"/>
            </a:solidFill>
          </p:grpSpPr>
          <p:sp>
            <p:nvSpPr>
              <p:cNvPr id="26" name="任意多边形: 形状 25"/>
              <p:cNvSpPr/>
              <p:nvPr/>
            </p:nvSpPr>
            <p:spPr>
              <a:xfrm>
                <a:off x="7986725" y="2782077"/>
                <a:ext cx="459094" cy="651901"/>
              </a:xfrm>
              <a:custGeom>
                <a:avLst/>
                <a:gdLst>
                  <a:gd name="connsiteX0" fmla="*/ 352605 w 459094"/>
                  <a:gd name="connsiteY0" fmla="*/ 629418 h 651901"/>
                  <a:gd name="connsiteX1" fmla="*/ 456049 w 459094"/>
                  <a:gd name="connsiteY1" fmla="*/ 468198 h 651901"/>
                  <a:gd name="connsiteX2" fmla="*/ 298333 w 459094"/>
                  <a:gd name="connsiteY2" fmla="*/ 293177 h 651901"/>
                  <a:gd name="connsiteX3" fmla="*/ 210460 w 459094"/>
                  <a:gd name="connsiteY3" fmla="*/ 267298 h 651901"/>
                  <a:gd name="connsiteX4" fmla="*/ 135929 w 459094"/>
                  <a:gd name="connsiteY4" fmla="*/ 230660 h 651901"/>
                  <a:gd name="connsiteX5" fmla="*/ 112254 w 459094"/>
                  <a:gd name="connsiteY5" fmla="*/ 176771 h 651901"/>
                  <a:gd name="connsiteX6" fmla="*/ 146264 w 459094"/>
                  <a:gd name="connsiteY6" fmla="*/ 110817 h 651901"/>
                  <a:gd name="connsiteX7" fmla="*/ 231997 w 459094"/>
                  <a:gd name="connsiteY7" fmla="*/ 84523 h 651901"/>
                  <a:gd name="connsiteX8" fmla="*/ 315179 w 459094"/>
                  <a:gd name="connsiteY8" fmla="*/ 107803 h 651901"/>
                  <a:gd name="connsiteX9" fmla="*/ 365945 w 459094"/>
                  <a:gd name="connsiteY9" fmla="*/ 162038 h 651901"/>
                  <a:gd name="connsiteX10" fmla="*/ 370225 w 459094"/>
                  <a:gd name="connsiteY10" fmla="*/ 169750 h 651901"/>
                  <a:gd name="connsiteX11" fmla="*/ 377646 w 459094"/>
                  <a:gd name="connsiteY11" fmla="*/ 165170 h 651901"/>
                  <a:gd name="connsiteX12" fmla="*/ 440113 w 459094"/>
                  <a:gd name="connsiteY12" fmla="*/ 127258 h 651901"/>
                  <a:gd name="connsiteX13" fmla="*/ 446259 w 459094"/>
                  <a:gd name="connsiteY13" fmla="*/ 123096 h 651901"/>
                  <a:gd name="connsiteX14" fmla="*/ 443346 w 459094"/>
                  <a:gd name="connsiteY14" fmla="*/ 116449 h 651901"/>
                  <a:gd name="connsiteX15" fmla="*/ 363851 w 459094"/>
                  <a:gd name="connsiteY15" fmla="*/ 32820 h 651901"/>
                  <a:gd name="connsiteX16" fmla="*/ 231997 w 459094"/>
                  <a:gd name="connsiteY16" fmla="*/ 39 h 651901"/>
                  <a:gd name="connsiteX17" fmla="*/ 119538 w 459094"/>
                  <a:gd name="connsiteY17" fmla="*/ 22885 h 651901"/>
                  <a:gd name="connsiteX18" fmla="*/ 42000 w 459094"/>
                  <a:gd name="connsiteY18" fmla="*/ 87993 h 651901"/>
                  <a:gd name="connsiteX19" fmla="*/ 14000 w 459094"/>
                  <a:gd name="connsiteY19" fmla="*/ 184557 h 651901"/>
                  <a:gd name="connsiteX20" fmla="*/ 168210 w 459094"/>
                  <a:gd name="connsiteY20" fmla="*/ 357847 h 651901"/>
                  <a:gd name="connsiteX21" fmla="*/ 263002 w 459094"/>
                  <a:gd name="connsiteY21" fmla="*/ 385438 h 651901"/>
                  <a:gd name="connsiteX22" fmla="*/ 334529 w 459094"/>
                  <a:gd name="connsiteY22" fmla="*/ 422076 h 651901"/>
                  <a:gd name="connsiteX23" fmla="*/ 357795 w 459094"/>
                  <a:gd name="connsiteY23" fmla="*/ 475960 h 651901"/>
                  <a:gd name="connsiteX24" fmla="*/ 323784 w 459094"/>
                  <a:gd name="connsiteY24" fmla="*/ 541919 h 651901"/>
                  <a:gd name="connsiteX25" fmla="*/ 236322 w 459094"/>
                  <a:gd name="connsiteY25" fmla="*/ 567352 h 651901"/>
                  <a:gd name="connsiteX26" fmla="*/ 119083 w 459094"/>
                  <a:gd name="connsiteY26" fmla="*/ 529458 h 651901"/>
                  <a:gd name="connsiteX27" fmla="*/ 84571 w 459094"/>
                  <a:gd name="connsiteY27" fmla="*/ 490302 h 651901"/>
                  <a:gd name="connsiteX28" fmla="*/ 77468 w 459094"/>
                  <a:gd name="connsiteY28" fmla="*/ 476784 h 651901"/>
                  <a:gd name="connsiteX29" fmla="*/ 64265 w 459094"/>
                  <a:gd name="connsiteY29" fmla="*/ 483755 h 651901"/>
                  <a:gd name="connsiteX30" fmla="*/ 3619 w 459094"/>
                  <a:gd name="connsiteY30" fmla="*/ 517028 h 651901"/>
                  <a:gd name="connsiteX31" fmla="*/ -2982 w 459094"/>
                  <a:gd name="connsiteY31" fmla="*/ 520976 h 651901"/>
                  <a:gd name="connsiteX32" fmla="*/ 22 w 459094"/>
                  <a:gd name="connsiteY32" fmla="*/ 527937 h 651901"/>
                  <a:gd name="connsiteX33" fmla="*/ 89398 w 459094"/>
                  <a:gd name="connsiteY33" fmla="*/ 616939 h 651901"/>
                  <a:gd name="connsiteX34" fmla="*/ 239737 w 459094"/>
                  <a:gd name="connsiteY34" fmla="*/ 651851 h 651901"/>
                  <a:gd name="connsiteX35" fmla="*/ 352605 w 459094"/>
                  <a:gd name="connsiteY35" fmla="*/ 629436 h 6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9094" h="651901">
                    <a:moveTo>
                      <a:pt x="352605" y="629418"/>
                    </a:moveTo>
                    <a:cubicBezTo>
                      <a:pt x="416938" y="602028"/>
                      <a:pt x="457960" y="538081"/>
                      <a:pt x="456049" y="468198"/>
                    </a:cubicBezTo>
                    <a:cubicBezTo>
                      <a:pt x="456003" y="381403"/>
                      <a:pt x="403461" y="323063"/>
                      <a:pt x="298333" y="293177"/>
                    </a:cubicBezTo>
                    <a:lnTo>
                      <a:pt x="210460" y="267298"/>
                    </a:lnTo>
                    <a:cubicBezTo>
                      <a:pt x="176541" y="257524"/>
                      <a:pt x="151727" y="245312"/>
                      <a:pt x="135929" y="230660"/>
                    </a:cubicBezTo>
                    <a:cubicBezTo>
                      <a:pt x="120539" y="216998"/>
                      <a:pt x="111935" y="197323"/>
                      <a:pt x="112254" y="176771"/>
                    </a:cubicBezTo>
                    <a:cubicBezTo>
                      <a:pt x="112254" y="150333"/>
                      <a:pt x="123590" y="128349"/>
                      <a:pt x="146264" y="110817"/>
                    </a:cubicBezTo>
                    <a:cubicBezTo>
                      <a:pt x="168983" y="93285"/>
                      <a:pt x="197531" y="84520"/>
                      <a:pt x="231997" y="84523"/>
                    </a:cubicBezTo>
                    <a:cubicBezTo>
                      <a:pt x="261409" y="84063"/>
                      <a:pt x="290274" y="92151"/>
                      <a:pt x="315179" y="107803"/>
                    </a:cubicBezTo>
                    <a:cubicBezTo>
                      <a:pt x="336533" y="121146"/>
                      <a:pt x="354016" y="139842"/>
                      <a:pt x="365945" y="162038"/>
                    </a:cubicBezTo>
                    <a:cubicBezTo>
                      <a:pt x="366719" y="163434"/>
                      <a:pt x="368130" y="166005"/>
                      <a:pt x="370225" y="169750"/>
                    </a:cubicBezTo>
                    <a:cubicBezTo>
                      <a:pt x="373776" y="167525"/>
                      <a:pt x="376280" y="165999"/>
                      <a:pt x="377646" y="165170"/>
                    </a:cubicBezTo>
                    <a:lnTo>
                      <a:pt x="440113" y="127258"/>
                    </a:lnTo>
                    <a:cubicBezTo>
                      <a:pt x="441206" y="126571"/>
                      <a:pt x="443254" y="125185"/>
                      <a:pt x="446259" y="123096"/>
                    </a:cubicBezTo>
                    <a:cubicBezTo>
                      <a:pt x="444984" y="120061"/>
                      <a:pt x="444028" y="117845"/>
                      <a:pt x="443346" y="116449"/>
                    </a:cubicBezTo>
                    <a:cubicBezTo>
                      <a:pt x="425907" y="81175"/>
                      <a:pt x="398226" y="52015"/>
                      <a:pt x="363851" y="32820"/>
                    </a:cubicBezTo>
                    <a:cubicBezTo>
                      <a:pt x="325924" y="10966"/>
                      <a:pt x="281989" y="39"/>
                      <a:pt x="231997" y="39"/>
                    </a:cubicBezTo>
                    <a:cubicBezTo>
                      <a:pt x="193297" y="-621"/>
                      <a:pt x="154914" y="7176"/>
                      <a:pt x="119538" y="22885"/>
                    </a:cubicBezTo>
                    <a:cubicBezTo>
                      <a:pt x="88031" y="36811"/>
                      <a:pt x="61169" y="59388"/>
                      <a:pt x="42000" y="87993"/>
                    </a:cubicBezTo>
                    <a:cubicBezTo>
                      <a:pt x="23152" y="116641"/>
                      <a:pt x="13409" y="150287"/>
                      <a:pt x="14000" y="184557"/>
                    </a:cubicBezTo>
                    <a:cubicBezTo>
                      <a:pt x="14000" y="269624"/>
                      <a:pt x="65403" y="327388"/>
                      <a:pt x="168210" y="357847"/>
                    </a:cubicBezTo>
                    <a:lnTo>
                      <a:pt x="263002" y="385438"/>
                    </a:lnTo>
                    <a:cubicBezTo>
                      <a:pt x="295192" y="395209"/>
                      <a:pt x="319049" y="407421"/>
                      <a:pt x="334529" y="422076"/>
                    </a:cubicBezTo>
                    <a:cubicBezTo>
                      <a:pt x="349691" y="435868"/>
                      <a:pt x="358160" y="455495"/>
                      <a:pt x="357795" y="475960"/>
                    </a:cubicBezTo>
                    <a:cubicBezTo>
                      <a:pt x="358205" y="502249"/>
                      <a:pt x="345411" y="526999"/>
                      <a:pt x="323784" y="541919"/>
                    </a:cubicBezTo>
                    <a:cubicBezTo>
                      <a:pt x="301065" y="558875"/>
                      <a:pt x="271881" y="567352"/>
                      <a:pt x="236322" y="567352"/>
                    </a:cubicBezTo>
                    <a:cubicBezTo>
                      <a:pt x="194207" y="567379"/>
                      <a:pt x="153185" y="554117"/>
                      <a:pt x="119083" y="529458"/>
                    </a:cubicBezTo>
                    <a:cubicBezTo>
                      <a:pt x="104559" y="519414"/>
                      <a:pt x="92721" y="505974"/>
                      <a:pt x="84571" y="490302"/>
                    </a:cubicBezTo>
                    <a:cubicBezTo>
                      <a:pt x="83433" y="488058"/>
                      <a:pt x="81065" y="483550"/>
                      <a:pt x="77468" y="476784"/>
                    </a:cubicBezTo>
                    <a:cubicBezTo>
                      <a:pt x="71368" y="479949"/>
                      <a:pt x="66997" y="482271"/>
                      <a:pt x="64265" y="483755"/>
                    </a:cubicBezTo>
                    <a:lnTo>
                      <a:pt x="3619" y="517028"/>
                    </a:lnTo>
                    <a:cubicBezTo>
                      <a:pt x="2527" y="517634"/>
                      <a:pt x="296" y="518950"/>
                      <a:pt x="-2982" y="520976"/>
                    </a:cubicBezTo>
                    <a:cubicBezTo>
                      <a:pt x="-1707" y="524103"/>
                      <a:pt x="-706" y="526426"/>
                      <a:pt x="22" y="527937"/>
                    </a:cubicBezTo>
                    <a:cubicBezTo>
                      <a:pt x="18234" y="565367"/>
                      <a:pt x="48011" y="595034"/>
                      <a:pt x="89398" y="616939"/>
                    </a:cubicBezTo>
                    <a:cubicBezTo>
                      <a:pt x="133333" y="640218"/>
                      <a:pt x="183462" y="651855"/>
                      <a:pt x="239737" y="651851"/>
                    </a:cubicBezTo>
                    <a:cubicBezTo>
                      <a:pt x="278528" y="652607"/>
                      <a:pt x="317046" y="644957"/>
                      <a:pt x="352605" y="629436"/>
                    </a:cubicBezTo>
                    <a:close/>
                  </a:path>
                </a:pathLst>
              </a:custGeom>
              <a:grp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7" name="任意多边形: 形状 26"/>
              <p:cNvSpPr/>
              <p:nvPr/>
            </p:nvSpPr>
            <p:spPr>
              <a:xfrm>
                <a:off x="6793846" y="2960815"/>
                <a:ext cx="456617" cy="690849"/>
              </a:xfrm>
              <a:custGeom>
                <a:avLst/>
                <a:gdLst>
                  <a:gd name="connsiteX0" fmla="*/ 454493 w 456617"/>
                  <a:gd name="connsiteY0" fmla="*/ -125 h 690849"/>
                  <a:gd name="connsiteX1" fmla="*/ 437283 w 456617"/>
                  <a:gd name="connsiteY1" fmla="*/ 7 h 690849"/>
                  <a:gd name="connsiteX2" fmla="*/ 352871 w 456617"/>
                  <a:gd name="connsiteY2" fmla="*/ -16 h 690849"/>
                  <a:gd name="connsiteX3" fmla="*/ 350276 w 456617"/>
                  <a:gd name="connsiteY3" fmla="*/ -16 h 690849"/>
                  <a:gd name="connsiteX4" fmla="*/ 347362 w 456617"/>
                  <a:gd name="connsiteY4" fmla="*/ 7546 h 690849"/>
                  <a:gd name="connsiteX5" fmla="*/ 228985 w 456617"/>
                  <a:gd name="connsiteY5" fmla="*/ 337236 h 690849"/>
                  <a:gd name="connsiteX6" fmla="*/ 110835 w 456617"/>
                  <a:gd name="connsiteY6" fmla="*/ 8179 h 690849"/>
                  <a:gd name="connsiteX7" fmla="*/ 109106 w 456617"/>
                  <a:gd name="connsiteY7" fmla="*/ 2807 h 690849"/>
                  <a:gd name="connsiteX8" fmla="*/ 108285 w 456617"/>
                  <a:gd name="connsiteY8" fmla="*/ 125 h 690849"/>
                  <a:gd name="connsiteX9" fmla="*/ 100090 w 456617"/>
                  <a:gd name="connsiteY9" fmla="*/ 29 h 690849"/>
                  <a:gd name="connsiteX10" fmla="*/ -2124 w 456617"/>
                  <a:gd name="connsiteY10" fmla="*/ 29 h 690849"/>
                  <a:gd name="connsiteX11" fmla="*/ 3521 w 456617"/>
                  <a:gd name="connsiteY11" fmla="*/ 13761 h 690849"/>
                  <a:gd name="connsiteX12" fmla="*/ 4796 w 456617"/>
                  <a:gd name="connsiteY12" fmla="*/ 16948 h 690849"/>
                  <a:gd name="connsiteX13" fmla="*/ 177581 w 456617"/>
                  <a:gd name="connsiteY13" fmla="*/ 466536 h 690849"/>
                  <a:gd name="connsiteX14" fmla="*/ 93625 w 456617"/>
                  <a:gd name="connsiteY14" fmla="*/ 663843 h 690849"/>
                  <a:gd name="connsiteX15" fmla="*/ 88344 w 456617"/>
                  <a:gd name="connsiteY15" fmla="*/ 675549 h 690849"/>
                  <a:gd name="connsiteX16" fmla="*/ 81332 w 456617"/>
                  <a:gd name="connsiteY16" fmla="*/ 690542 h 690849"/>
                  <a:gd name="connsiteX17" fmla="*/ 100864 w 456617"/>
                  <a:gd name="connsiteY17" fmla="*/ 690724 h 690849"/>
                  <a:gd name="connsiteX18" fmla="*/ 186050 w 456617"/>
                  <a:gd name="connsiteY18" fmla="*/ 690724 h 690849"/>
                  <a:gd name="connsiteX19" fmla="*/ 451170 w 456617"/>
                  <a:gd name="connsiteY19" fmla="*/ 8543 h 690849"/>
                  <a:gd name="connsiteX20" fmla="*/ 454493 w 456617"/>
                  <a:gd name="connsiteY20" fmla="*/ -107 h 69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6617" h="690849">
                    <a:moveTo>
                      <a:pt x="454493" y="-125"/>
                    </a:moveTo>
                    <a:lnTo>
                      <a:pt x="437283" y="7"/>
                    </a:lnTo>
                    <a:lnTo>
                      <a:pt x="352871" y="-16"/>
                    </a:lnTo>
                    <a:lnTo>
                      <a:pt x="350276" y="-16"/>
                    </a:lnTo>
                    <a:lnTo>
                      <a:pt x="347362" y="7546"/>
                    </a:lnTo>
                    <a:lnTo>
                      <a:pt x="228985" y="337236"/>
                    </a:lnTo>
                    <a:lnTo>
                      <a:pt x="110835" y="8179"/>
                    </a:lnTo>
                    <a:cubicBezTo>
                      <a:pt x="110516" y="7269"/>
                      <a:pt x="109925" y="5447"/>
                      <a:pt x="109106" y="2807"/>
                    </a:cubicBezTo>
                    <a:lnTo>
                      <a:pt x="108285" y="125"/>
                    </a:lnTo>
                    <a:lnTo>
                      <a:pt x="100090" y="29"/>
                    </a:lnTo>
                    <a:lnTo>
                      <a:pt x="-2124" y="29"/>
                    </a:lnTo>
                    <a:lnTo>
                      <a:pt x="3521" y="13761"/>
                    </a:lnTo>
                    <a:cubicBezTo>
                      <a:pt x="4068" y="15141"/>
                      <a:pt x="4477" y="16206"/>
                      <a:pt x="4796" y="16948"/>
                    </a:cubicBezTo>
                    <a:lnTo>
                      <a:pt x="177581" y="466536"/>
                    </a:lnTo>
                    <a:lnTo>
                      <a:pt x="93625" y="663843"/>
                    </a:lnTo>
                    <a:cubicBezTo>
                      <a:pt x="92714" y="665947"/>
                      <a:pt x="90984" y="669862"/>
                      <a:pt x="88344" y="675549"/>
                    </a:cubicBezTo>
                    <a:lnTo>
                      <a:pt x="81332" y="690542"/>
                    </a:lnTo>
                    <a:lnTo>
                      <a:pt x="100864" y="690724"/>
                    </a:lnTo>
                    <a:lnTo>
                      <a:pt x="186050" y="690724"/>
                    </a:lnTo>
                    <a:lnTo>
                      <a:pt x="451170" y="8543"/>
                    </a:lnTo>
                    <a:lnTo>
                      <a:pt x="454493" y="-107"/>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8" name="任意多边形: 形状 27"/>
              <p:cNvSpPr/>
              <p:nvPr/>
            </p:nvSpPr>
            <p:spPr>
              <a:xfrm>
                <a:off x="6352118" y="2960780"/>
                <a:ext cx="402292" cy="470379"/>
              </a:xfrm>
              <a:custGeom>
                <a:avLst/>
                <a:gdLst>
                  <a:gd name="connsiteX0" fmla="*/ 230354 w 402292"/>
                  <a:gd name="connsiteY0" fmla="*/ -91 h 470379"/>
                  <a:gd name="connsiteX1" fmla="*/ 141024 w 402292"/>
                  <a:gd name="connsiteY1" fmla="*/ 21937 h 470379"/>
                  <a:gd name="connsiteX2" fmla="*/ 137746 w 402292"/>
                  <a:gd name="connsiteY2" fmla="*/ 23803 h 470379"/>
                  <a:gd name="connsiteX3" fmla="*/ 88620 w 402292"/>
                  <a:gd name="connsiteY3" fmla="*/ 70444 h 470379"/>
                  <a:gd name="connsiteX4" fmla="*/ 87299 w 402292"/>
                  <a:gd name="connsiteY4" fmla="*/ 72547 h 470379"/>
                  <a:gd name="connsiteX5" fmla="*/ 81062 w 402292"/>
                  <a:gd name="connsiteY5" fmla="*/ 11966 h 470379"/>
                  <a:gd name="connsiteX6" fmla="*/ -1802 w 402292"/>
                  <a:gd name="connsiteY6" fmla="*/ 11966 h 470379"/>
                  <a:gd name="connsiteX7" fmla="*/ -1802 w 402292"/>
                  <a:gd name="connsiteY7" fmla="*/ 470249 h 470379"/>
                  <a:gd name="connsiteX8" fmla="*/ 97999 w 402292"/>
                  <a:gd name="connsiteY8" fmla="*/ 470249 h 470379"/>
                  <a:gd name="connsiteX9" fmla="*/ 97999 w 402292"/>
                  <a:gd name="connsiteY9" fmla="*/ 207935 h 470379"/>
                  <a:gd name="connsiteX10" fmla="*/ 128003 w 402292"/>
                  <a:gd name="connsiteY10" fmla="*/ 124401 h 470379"/>
                  <a:gd name="connsiteX11" fmla="*/ 205358 w 402292"/>
                  <a:gd name="connsiteY11" fmla="*/ 92854 h 470379"/>
                  <a:gd name="connsiteX12" fmla="*/ 275337 w 402292"/>
                  <a:gd name="connsiteY12" fmla="*/ 121747 h 470379"/>
                  <a:gd name="connsiteX13" fmla="*/ 301471 w 402292"/>
                  <a:gd name="connsiteY13" fmla="*/ 200185 h 470379"/>
                  <a:gd name="connsiteX14" fmla="*/ 301471 w 402292"/>
                  <a:gd name="connsiteY14" fmla="*/ 470254 h 470379"/>
                  <a:gd name="connsiteX15" fmla="*/ 400453 w 402292"/>
                  <a:gd name="connsiteY15" fmla="*/ 470254 h 470379"/>
                  <a:gd name="connsiteX16" fmla="*/ 400453 w 402292"/>
                  <a:gd name="connsiteY16" fmla="*/ 181222 h 470379"/>
                  <a:gd name="connsiteX17" fmla="*/ 378917 w 402292"/>
                  <a:gd name="connsiteY17" fmla="*/ 86402 h 470379"/>
                  <a:gd name="connsiteX18" fmla="*/ 318864 w 402292"/>
                  <a:gd name="connsiteY18" fmla="*/ 22406 h 470379"/>
                  <a:gd name="connsiteX19" fmla="*/ 230354 w 402292"/>
                  <a:gd name="connsiteY19" fmla="*/ -91 h 47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2292" h="470379">
                    <a:moveTo>
                      <a:pt x="230354" y="-91"/>
                    </a:moveTo>
                    <a:cubicBezTo>
                      <a:pt x="199166" y="-642"/>
                      <a:pt x="168342" y="6948"/>
                      <a:pt x="141024" y="21937"/>
                    </a:cubicBezTo>
                    <a:lnTo>
                      <a:pt x="137746" y="23803"/>
                    </a:lnTo>
                    <a:cubicBezTo>
                      <a:pt x="117986" y="35313"/>
                      <a:pt x="101140" y="51285"/>
                      <a:pt x="88620" y="70444"/>
                    </a:cubicBezTo>
                    <a:lnTo>
                      <a:pt x="87299" y="72547"/>
                    </a:lnTo>
                    <a:lnTo>
                      <a:pt x="81062" y="11966"/>
                    </a:lnTo>
                    <a:lnTo>
                      <a:pt x="-1802" y="11966"/>
                    </a:lnTo>
                    <a:lnTo>
                      <a:pt x="-1802" y="470249"/>
                    </a:lnTo>
                    <a:lnTo>
                      <a:pt x="97999" y="470249"/>
                    </a:lnTo>
                    <a:lnTo>
                      <a:pt x="97999" y="207935"/>
                    </a:lnTo>
                    <a:cubicBezTo>
                      <a:pt x="97999" y="173259"/>
                      <a:pt x="108061" y="145481"/>
                      <a:pt x="128003" y="124401"/>
                    </a:cubicBezTo>
                    <a:cubicBezTo>
                      <a:pt x="147945" y="103321"/>
                      <a:pt x="173623" y="92854"/>
                      <a:pt x="205358" y="92854"/>
                    </a:cubicBezTo>
                    <a:cubicBezTo>
                      <a:pt x="234725" y="92854"/>
                      <a:pt x="257990" y="102474"/>
                      <a:pt x="275337" y="121747"/>
                    </a:cubicBezTo>
                    <a:cubicBezTo>
                      <a:pt x="292730" y="141102"/>
                      <a:pt x="301471" y="167185"/>
                      <a:pt x="301471" y="200185"/>
                    </a:cubicBezTo>
                    <a:lnTo>
                      <a:pt x="301471" y="470254"/>
                    </a:lnTo>
                    <a:lnTo>
                      <a:pt x="400453" y="470254"/>
                    </a:lnTo>
                    <a:lnTo>
                      <a:pt x="400453" y="181222"/>
                    </a:lnTo>
                    <a:cubicBezTo>
                      <a:pt x="401091" y="148336"/>
                      <a:pt x="393714" y="115787"/>
                      <a:pt x="378917" y="86402"/>
                    </a:cubicBezTo>
                    <a:cubicBezTo>
                      <a:pt x="365441" y="59758"/>
                      <a:pt x="344588" y="37544"/>
                      <a:pt x="318864" y="22406"/>
                    </a:cubicBezTo>
                    <a:cubicBezTo>
                      <a:pt x="291910" y="7058"/>
                      <a:pt x="261359" y="-714"/>
                      <a:pt x="230354" y="-91"/>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9" name="任意多边形: 形状 28"/>
              <p:cNvSpPr/>
              <p:nvPr/>
            </p:nvSpPr>
            <p:spPr>
              <a:xfrm>
                <a:off x="5853112" y="2968550"/>
                <a:ext cx="444412" cy="471355"/>
              </a:xfrm>
              <a:custGeom>
                <a:avLst/>
                <a:gdLst>
                  <a:gd name="connsiteX0" fmla="*/ 221143 w 444412"/>
                  <a:gd name="connsiteY0" fmla="*/ -68 h 471355"/>
                  <a:gd name="connsiteX1" fmla="*/ 336287 w 444412"/>
                  <a:gd name="connsiteY1" fmla="*/ 29490 h 471355"/>
                  <a:gd name="connsiteX2" fmla="*/ 414690 w 444412"/>
                  <a:gd name="connsiteY2" fmla="*/ 113046 h 471355"/>
                  <a:gd name="connsiteX3" fmla="*/ 442918 w 444412"/>
                  <a:gd name="connsiteY3" fmla="*/ 235976 h 471355"/>
                  <a:gd name="connsiteX4" fmla="*/ 414690 w 444412"/>
                  <a:gd name="connsiteY4" fmla="*/ 358514 h 471355"/>
                  <a:gd name="connsiteX5" fmla="*/ 336242 w 444412"/>
                  <a:gd name="connsiteY5" fmla="*/ 441633 h 471355"/>
                  <a:gd name="connsiteX6" fmla="*/ 221143 w 444412"/>
                  <a:gd name="connsiteY6" fmla="*/ 471191 h 471355"/>
                  <a:gd name="connsiteX7" fmla="*/ 105634 w 444412"/>
                  <a:gd name="connsiteY7" fmla="*/ 441643 h 471355"/>
                  <a:gd name="connsiteX8" fmla="*/ 26777 w 444412"/>
                  <a:gd name="connsiteY8" fmla="*/ 358514 h 471355"/>
                  <a:gd name="connsiteX9" fmla="*/ -1452 w 444412"/>
                  <a:gd name="connsiteY9" fmla="*/ 235976 h 471355"/>
                  <a:gd name="connsiteX10" fmla="*/ 26777 w 444412"/>
                  <a:gd name="connsiteY10" fmla="*/ 112590 h 471355"/>
                  <a:gd name="connsiteX11" fmla="*/ 105634 w 444412"/>
                  <a:gd name="connsiteY11" fmla="*/ 29462 h 471355"/>
                  <a:gd name="connsiteX12" fmla="*/ 221143 w 444412"/>
                  <a:gd name="connsiteY12" fmla="*/ -87 h 471355"/>
                  <a:gd name="connsiteX13" fmla="*/ 221143 w 444412"/>
                  <a:gd name="connsiteY13" fmla="*/ 88200 h 471355"/>
                  <a:gd name="connsiteX14" fmla="*/ 131859 w 444412"/>
                  <a:gd name="connsiteY14" fmla="*/ 128535 h 471355"/>
                  <a:gd name="connsiteX15" fmla="*/ 97803 w 444412"/>
                  <a:gd name="connsiteY15" fmla="*/ 235985 h 471355"/>
                  <a:gd name="connsiteX16" fmla="*/ 131859 w 444412"/>
                  <a:gd name="connsiteY16" fmla="*/ 342593 h 471355"/>
                  <a:gd name="connsiteX17" fmla="*/ 221143 w 444412"/>
                  <a:gd name="connsiteY17" fmla="*/ 382923 h 471355"/>
                  <a:gd name="connsiteX18" fmla="*/ 309653 w 444412"/>
                  <a:gd name="connsiteY18" fmla="*/ 342593 h 471355"/>
                  <a:gd name="connsiteX19" fmla="*/ 343709 w 444412"/>
                  <a:gd name="connsiteY19" fmla="*/ 235985 h 471355"/>
                  <a:gd name="connsiteX20" fmla="*/ 309653 w 444412"/>
                  <a:gd name="connsiteY20" fmla="*/ 128535 h 471355"/>
                  <a:gd name="connsiteX21" fmla="*/ 221143 w 444412"/>
                  <a:gd name="connsiteY21" fmla="*/ 88200 h 47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412" h="471355">
                    <a:moveTo>
                      <a:pt x="221143" y="-68"/>
                    </a:moveTo>
                    <a:cubicBezTo>
                      <a:pt x="261482" y="-842"/>
                      <a:pt x="301275" y="9375"/>
                      <a:pt x="336287" y="29490"/>
                    </a:cubicBezTo>
                    <a:cubicBezTo>
                      <a:pt x="369798" y="49331"/>
                      <a:pt x="397025" y="78311"/>
                      <a:pt x="414690" y="113046"/>
                    </a:cubicBezTo>
                    <a:cubicBezTo>
                      <a:pt x="433995" y="151104"/>
                      <a:pt x="443692" y="193310"/>
                      <a:pt x="442918" y="235976"/>
                    </a:cubicBezTo>
                    <a:cubicBezTo>
                      <a:pt x="442918" y="282024"/>
                      <a:pt x="433494" y="322869"/>
                      <a:pt x="414690" y="358514"/>
                    </a:cubicBezTo>
                    <a:cubicBezTo>
                      <a:pt x="396888" y="393067"/>
                      <a:pt x="369707" y="421883"/>
                      <a:pt x="336242" y="441633"/>
                    </a:cubicBezTo>
                    <a:cubicBezTo>
                      <a:pt x="301275" y="461748"/>
                      <a:pt x="261482" y="471965"/>
                      <a:pt x="221143" y="471191"/>
                    </a:cubicBezTo>
                    <a:cubicBezTo>
                      <a:pt x="180667" y="471929"/>
                      <a:pt x="140738" y="461721"/>
                      <a:pt x="105634" y="441643"/>
                    </a:cubicBezTo>
                    <a:cubicBezTo>
                      <a:pt x="71988" y="421992"/>
                      <a:pt x="44624" y="393153"/>
                      <a:pt x="26777" y="358514"/>
                    </a:cubicBezTo>
                    <a:cubicBezTo>
                      <a:pt x="7927" y="322896"/>
                      <a:pt x="-1452" y="282052"/>
                      <a:pt x="-1452" y="235976"/>
                    </a:cubicBezTo>
                    <a:cubicBezTo>
                      <a:pt x="-1452" y="189376"/>
                      <a:pt x="7927" y="148249"/>
                      <a:pt x="26777" y="112590"/>
                    </a:cubicBezTo>
                    <a:cubicBezTo>
                      <a:pt x="44624" y="77951"/>
                      <a:pt x="71988" y="49113"/>
                      <a:pt x="105634" y="29462"/>
                    </a:cubicBezTo>
                    <a:cubicBezTo>
                      <a:pt x="140783" y="9388"/>
                      <a:pt x="180667" y="-820"/>
                      <a:pt x="221143" y="-87"/>
                    </a:cubicBezTo>
                    <a:close/>
                    <a:moveTo>
                      <a:pt x="221143" y="88200"/>
                    </a:moveTo>
                    <a:cubicBezTo>
                      <a:pt x="184082" y="88200"/>
                      <a:pt x="154442" y="101613"/>
                      <a:pt x="131859" y="128535"/>
                    </a:cubicBezTo>
                    <a:cubicBezTo>
                      <a:pt x="109185" y="155593"/>
                      <a:pt x="97803" y="191407"/>
                      <a:pt x="97803" y="235985"/>
                    </a:cubicBezTo>
                    <a:cubicBezTo>
                      <a:pt x="97803" y="280062"/>
                      <a:pt x="109140" y="315598"/>
                      <a:pt x="131859" y="342593"/>
                    </a:cubicBezTo>
                    <a:cubicBezTo>
                      <a:pt x="154442" y="369510"/>
                      <a:pt x="184082" y="382923"/>
                      <a:pt x="221143" y="382923"/>
                    </a:cubicBezTo>
                    <a:cubicBezTo>
                      <a:pt x="257658" y="382923"/>
                      <a:pt x="287070" y="369519"/>
                      <a:pt x="309653" y="342593"/>
                    </a:cubicBezTo>
                    <a:cubicBezTo>
                      <a:pt x="332326" y="315525"/>
                      <a:pt x="343663" y="279989"/>
                      <a:pt x="343709" y="235985"/>
                    </a:cubicBezTo>
                    <a:cubicBezTo>
                      <a:pt x="343709" y="191366"/>
                      <a:pt x="332326" y="155548"/>
                      <a:pt x="309653" y="128535"/>
                    </a:cubicBezTo>
                    <a:cubicBezTo>
                      <a:pt x="287070" y="101609"/>
                      <a:pt x="257658" y="88200"/>
                      <a:pt x="221143" y="88200"/>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0" name="任意多边形: 形状 29"/>
              <p:cNvSpPr/>
              <p:nvPr/>
            </p:nvSpPr>
            <p:spPr>
              <a:xfrm>
                <a:off x="5138149" y="2960808"/>
                <a:ext cx="670243" cy="470373"/>
              </a:xfrm>
              <a:custGeom>
                <a:avLst/>
                <a:gdLst>
                  <a:gd name="connsiteX0" fmla="*/ 510084 w 670243"/>
                  <a:gd name="connsiteY0" fmla="*/ -78 h 470373"/>
                  <a:gd name="connsiteX1" fmla="*/ 591673 w 670243"/>
                  <a:gd name="connsiteY1" fmla="*/ 22856 h 470373"/>
                  <a:gd name="connsiteX2" fmla="*/ 649086 w 670243"/>
                  <a:gd name="connsiteY2" fmla="*/ 87326 h 470373"/>
                  <a:gd name="connsiteX3" fmla="*/ 669256 w 670243"/>
                  <a:gd name="connsiteY3" fmla="*/ 176650 h 470373"/>
                  <a:gd name="connsiteX4" fmla="*/ 669302 w 670243"/>
                  <a:gd name="connsiteY4" fmla="*/ 181203 h 470373"/>
                  <a:gd name="connsiteX5" fmla="*/ 669302 w 670243"/>
                  <a:gd name="connsiteY5" fmla="*/ 470230 h 470373"/>
                  <a:gd name="connsiteX6" fmla="*/ 570320 w 670243"/>
                  <a:gd name="connsiteY6" fmla="*/ 470230 h 470373"/>
                  <a:gd name="connsiteX7" fmla="*/ 570320 w 670243"/>
                  <a:gd name="connsiteY7" fmla="*/ 191539 h 470373"/>
                  <a:gd name="connsiteX8" fmla="*/ 546736 w 670243"/>
                  <a:gd name="connsiteY8" fmla="*/ 119533 h 470373"/>
                  <a:gd name="connsiteX9" fmla="*/ 482812 w 670243"/>
                  <a:gd name="connsiteY9" fmla="*/ 92830 h 470373"/>
                  <a:gd name="connsiteX10" fmla="*/ 411513 w 670243"/>
                  <a:gd name="connsiteY10" fmla="*/ 121787 h 470373"/>
                  <a:gd name="connsiteX11" fmla="*/ 384149 w 670243"/>
                  <a:gd name="connsiteY11" fmla="*/ 195053 h 470373"/>
                  <a:gd name="connsiteX12" fmla="*/ 384104 w 670243"/>
                  <a:gd name="connsiteY12" fmla="*/ 198436 h 470373"/>
                  <a:gd name="connsiteX13" fmla="*/ 384104 w 670243"/>
                  <a:gd name="connsiteY13" fmla="*/ 470248 h 470373"/>
                  <a:gd name="connsiteX14" fmla="*/ 285122 w 670243"/>
                  <a:gd name="connsiteY14" fmla="*/ 470248 h 470373"/>
                  <a:gd name="connsiteX15" fmla="*/ 285122 w 670243"/>
                  <a:gd name="connsiteY15" fmla="*/ 191539 h 470373"/>
                  <a:gd name="connsiteX16" fmla="*/ 261128 w 670243"/>
                  <a:gd name="connsiteY16" fmla="*/ 119556 h 470373"/>
                  <a:gd name="connsiteX17" fmla="*/ 196749 w 670243"/>
                  <a:gd name="connsiteY17" fmla="*/ 92826 h 470373"/>
                  <a:gd name="connsiteX18" fmla="*/ 126314 w 670243"/>
                  <a:gd name="connsiteY18" fmla="*/ 121782 h 470373"/>
                  <a:gd name="connsiteX19" fmla="*/ 98951 w 670243"/>
                  <a:gd name="connsiteY19" fmla="*/ 195049 h 470373"/>
                  <a:gd name="connsiteX20" fmla="*/ 98905 w 670243"/>
                  <a:gd name="connsiteY20" fmla="*/ 198432 h 470373"/>
                  <a:gd name="connsiteX21" fmla="*/ 98905 w 670243"/>
                  <a:gd name="connsiteY21" fmla="*/ 470244 h 470373"/>
                  <a:gd name="connsiteX22" fmla="*/ -942 w 670243"/>
                  <a:gd name="connsiteY22" fmla="*/ 470244 h 470373"/>
                  <a:gd name="connsiteX23" fmla="*/ -942 w 670243"/>
                  <a:gd name="connsiteY23" fmla="*/ 11960 h 470373"/>
                  <a:gd name="connsiteX24" fmla="*/ 83061 w 670243"/>
                  <a:gd name="connsiteY24" fmla="*/ 11960 h 470373"/>
                  <a:gd name="connsiteX25" fmla="*/ 88297 w 670243"/>
                  <a:gd name="connsiteY25" fmla="*/ 71258 h 470373"/>
                  <a:gd name="connsiteX26" fmla="*/ 89480 w 670243"/>
                  <a:gd name="connsiteY26" fmla="*/ 69369 h 470373"/>
                  <a:gd name="connsiteX27" fmla="*/ 136012 w 670243"/>
                  <a:gd name="connsiteY27" fmla="*/ 23916 h 470373"/>
                  <a:gd name="connsiteX28" fmla="*/ 139245 w 670243"/>
                  <a:gd name="connsiteY28" fmla="*/ 21963 h 470373"/>
                  <a:gd name="connsiteX29" fmla="*/ 222609 w 670243"/>
                  <a:gd name="connsiteY29" fmla="*/ -105 h 470373"/>
                  <a:gd name="connsiteX30" fmla="*/ 306066 w 670243"/>
                  <a:gd name="connsiteY30" fmla="*/ 22878 h 470373"/>
                  <a:gd name="connsiteX31" fmla="*/ 360064 w 670243"/>
                  <a:gd name="connsiteY31" fmla="*/ 79476 h 470373"/>
                  <a:gd name="connsiteX32" fmla="*/ 360382 w 670243"/>
                  <a:gd name="connsiteY32" fmla="*/ 80082 h 470373"/>
                  <a:gd name="connsiteX33" fmla="*/ 414380 w 670243"/>
                  <a:gd name="connsiteY33" fmla="*/ 24663 h 470373"/>
                  <a:gd name="connsiteX34" fmla="*/ 417568 w 670243"/>
                  <a:gd name="connsiteY34" fmla="*/ 22796 h 470373"/>
                  <a:gd name="connsiteX35" fmla="*/ 502071 w 670243"/>
                  <a:gd name="connsiteY35" fmla="*/ -69 h 470373"/>
                  <a:gd name="connsiteX36" fmla="*/ 506077 w 670243"/>
                  <a:gd name="connsiteY36" fmla="*/ -110 h 470373"/>
                  <a:gd name="connsiteX37" fmla="*/ 510084 w 670243"/>
                  <a:gd name="connsiteY37" fmla="*/ -69 h 47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70243" h="470373">
                    <a:moveTo>
                      <a:pt x="510084" y="-78"/>
                    </a:moveTo>
                    <a:cubicBezTo>
                      <a:pt x="538859" y="0"/>
                      <a:pt x="567087" y="7926"/>
                      <a:pt x="591673" y="22856"/>
                    </a:cubicBezTo>
                    <a:cubicBezTo>
                      <a:pt x="616624" y="38390"/>
                      <a:pt x="636520" y="60773"/>
                      <a:pt x="649086" y="87326"/>
                    </a:cubicBezTo>
                    <a:cubicBezTo>
                      <a:pt x="662336" y="115240"/>
                      <a:pt x="669256" y="145749"/>
                      <a:pt x="669256" y="176650"/>
                    </a:cubicBezTo>
                    <a:lnTo>
                      <a:pt x="669302" y="181203"/>
                    </a:lnTo>
                    <a:lnTo>
                      <a:pt x="669302" y="470230"/>
                    </a:lnTo>
                    <a:lnTo>
                      <a:pt x="570320" y="470230"/>
                    </a:lnTo>
                    <a:lnTo>
                      <a:pt x="570320" y="191539"/>
                    </a:lnTo>
                    <a:cubicBezTo>
                      <a:pt x="570320" y="161398"/>
                      <a:pt x="562443" y="137454"/>
                      <a:pt x="546736" y="119533"/>
                    </a:cubicBezTo>
                    <a:cubicBezTo>
                      <a:pt x="531119" y="101731"/>
                      <a:pt x="509857" y="92830"/>
                      <a:pt x="482812" y="92830"/>
                    </a:cubicBezTo>
                    <a:cubicBezTo>
                      <a:pt x="453400" y="92830"/>
                      <a:pt x="429724" y="102464"/>
                      <a:pt x="411513" y="121787"/>
                    </a:cubicBezTo>
                    <a:cubicBezTo>
                      <a:pt x="393892" y="140454"/>
                      <a:pt x="384786" y="164813"/>
                      <a:pt x="384149" y="195053"/>
                    </a:cubicBezTo>
                    <a:lnTo>
                      <a:pt x="384104" y="198436"/>
                    </a:lnTo>
                    <a:lnTo>
                      <a:pt x="384104" y="470248"/>
                    </a:lnTo>
                    <a:lnTo>
                      <a:pt x="285122" y="470248"/>
                    </a:lnTo>
                    <a:lnTo>
                      <a:pt x="285122" y="191539"/>
                    </a:lnTo>
                    <a:cubicBezTo>
                      <a:pt x="285122" y="161411"/>
                      <a:pt x="277109" y="137477"/>
                      <a:pt x="261128" y="119556"/>
                    </a:cubicBezTo>
                    <a:cubicBezTo>
                      <a:pt x="245192" y="101731"/>
                      <a:pt x="223793" y="92826"/>
                      <a:pt x="196749" y="92826"/>
                    </a:cubicBezTo>
                    <a:cubicBezTo>
                      <a:pt x="167929" y="92826"/>
                      <a:pt x="144526" y="102460"/>
                      <a:pt x="126314" y="121782"/>
                    </a:cubicBezTo>
                    <a:cubicBezTo>
                      <a:pt x="108694" y="140450"/>
                      <a:pt x="99543" y="164808"/>
                      <a:pt x="98951" y="195049"/>
                    </a:cubicBezTo>
                    <a:lnTo>
                      <a:pt x="98905" y="198432"/>
                    </a:lnTo>
                    <a:lnTo>
                      <a:pt x="98905" y="470244"/>
                    </a:lnTo>
                    <a:lnTo>
                      <a:pt x="-942" y="470244"/>
                    </a:lnTo>
                    <a:lnTo>
                      <a:pt x="-942" y="11960"/>
                    </a:lnTo>
                    <a:lnTo>
                      <a:pt x="83061" y="11960"/>
                    </a:lnTo>
                    <a:lnTo>
                      <a:pt x="88297" y="71258"/>
                    </a:lnTo>
                    <a:lnTo>
                      <a:pt x="89480" y="69369"/>
                    </a:lnTo>
                    <a:cubicBezTo>
                      <a:pt x="101364" y="50897"/>
                      <a:pt x="117254" y="35358"/>
                      <a:pt x="136012" y="23916"/>
                    </a:cubicBezTo>
                    <a:lnTo>
                      <a:pt x="139245" y="21963"/>
                    </a:lnTo>
                    <a:cubicBezTo>
                      <a:pt x="164514" y="7184"/>
                      <a:pt x="193334" y="-442"/>
                      <a:pt x="222609" y="-105"/>
                    </a:cubicBezTo>
                    <a:cubicBezTo>
                      <a:pt x="252022" y="-583"/>
                      <a:pt x="280979" y="7394"/>
                      <a:pt x="306066" y="22878"/>
                    </a:cubicBezTo>
                    <a:cubicBezTo>
                      <a:pt x="328466" y="36979"/>
                      <a:pt x="346997" y="56429"/>
                      <a:pt x="360064" y="79476"/>
                    </a:cubicBezTo>
                    <a:lnTo>
                      <a:pt x="360382" y="80082"/>
                    </a:lnTo>
                    <a:cubicBezTo>
                      <a:pt x="373176" y="57144"/>
                      <a:pt x="391798" y="38017"/>
                      <a:pt x="414380" y="24663"/>
                    </a:cubicBezTo>
                    <a:lnTo>
                      <a:pt x="417568" y="22796"/>
                    </a:lnTo>
                    <a:cubicBezTo>
                      <a:pt x="443338" y="8122"/>
                      <a:pt x="472431" y="255"/>
                      <a:pt x="502071" y="-69"/>
                    </a:cubicBezTo>
                    <a:lnTo>
                      <a:pt x="506077" y="-110"/>
                    </a:lnTo>
                    <a:lnTo>
                      <a:pt x="510084" y="-69"/>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1" name="任意多边形: 形状 30"/>
              <p:cNvSpPr/>
              <p:nvPr/>
            </p:nvSpPr>
            <p:spPr>
              <a:xfrm>
                <a:off x="4815307" y="2962339"/>
                <a:ext cx="268279" cy="470555"/>
              </a:xfrm>
              <a:custGeom>
                <a:avLst/>
                <a:gdLst>
                  <a:gd name="connsiteX0" fmla="*/ 228873 w 268279"/>
                  <a:gd name="connsiteY0" fmla="*/ -78 h 470555"/>
                  <a:gd name="connsiteX1" fmla="*/ 145053 w 268279"/>
                  <a:gd name="connsiteY1" fmla="*/ 20033 h 470555"/>
                  <a:gd name="connsiteX2" fmla="*/ 141966 w 268279"/>
                  <a:gd name="connsiteY2" fmla="*/ 21817 h 470555"/>
                  <a:gd name="connsiteX3" fmla="*/ 97406 w 268279"/>
                  <a:gd name="connsiteY3" fmla="*/ 64697 h 470555"/>
                  <a:gd name="connsiteX4" fmla="*/ 96555 w 268279"/>
                  <a:gd name="connsiteY4" fmla="*/ 66063 h 470555"/>
                  <a:gd name="connsiteX5" fmla="*/ 91392 w 268279"/>
                  <a:gd name="connsiteY5" fmla="*/ 12220 h 470555"/>
                  <a:gd name="connsiteX6" fmla="*/ -715 w 268279"/>
                  <a:gd name="connsiteY6" fmla="*/ 12220 h 470555"/>
                  <a:gd name="connsiteX7" fmla="*/ -715 w 268279"/>
                  <a:gd name="connsiteY7" fmla="*/ 470431 h 470555"/>
                  <a:gd name="connsiteX8" fmla="*/ 100265 w 268279"/>
                  <a:gd name="connsiteY8" fmla="*/ 470431 h 470555"/>
                  <a:gd name="connsiteX9" fmla="*/ 100265 w 268279"/>
                  <a:gd name="connsiteY9" fmla="*/ 205111 h 470555"/>
                  <a:gd name="connsiteX10" fmla="*/ 132136 w 268279"/>
                  <a:gd name="connsiteY10" fmla="*/ 124710 h 470555"/>
                  <a:gd name="connsiteX11" fmla="*/ 219267 w 268279"/>
                  <a:gd name="connsiteY11" fmla="*/ 94806 h 470555"/>
                  <a:gd name="connsiteX12" fmla="*/ 253723 w 268279"/>
                  <a:gd name="connsiteY12" fmla="*/ 96723 h 470555"/>
                  <a:gd name="connsiteX13" fmla="*/ 256637 w 268279"/>
                  <a:gd name="connsiteY13" fmla="*/ 97215 h 470555"/>
                  <a:gd name="connsiteX14" fmla="*/ 261327 w 268279"/>
                  <a:gd name="connsiteY14" fmla="*/ 98162 h 470555"/>
                  <a:gd name="connsiteX15" fmla="*/ 267337 w 268279"/>
                  <a:gd name="connsiteY15" fmla="*/ 99459 h 470555"/>
                  <a:gd name="connsiteX16" fmla="*/ 267564 w 268279"/>
                  <a:gd name="connsiteY16" fmla="*/ 87785 h 470555"/>
                  <a:gd name="connsiteX17" fmla="*/ 267564 w 268279"/>
                  <a:gd name="connsiteY17" fmla="*/ 84444 h 470555"/>
                  <a:gd name="connsiteX18" fmla="*/ 267564 w 268279"/>
                  <a:gd name="connsiteY18" fmla="*/ 7521 h 470555"/>
                  <a:gd name="connsiteX19" fmla="*/ 267564 w 268279"/>
                  <a:gd name="connsiteY19" fmla="*/ 4557 h 470555"/>
                  <a:gd name="connsiteX20" fmla="*/ 264742 w 268279"/>
                  <a:gd name="connsiteY20" fmla="*/ 3774 h 470555"/>
                  <a:gd name="connsiteX21" fmla="*/ 257366 w 268279"/>
                  <a:gd name="connsiteY21" fmla="*/ 2003 h 470555"/>
                  <a:gd name="connsiteX22" fmla="*/ 228828 w 268279"/>
                  <a:gd name="connsiteY22" fmla="*/ -82 h 47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8279" h="470555">
                    <a:moveTo>
                      <a:pt x="228873" y="-78"/>
                    </a:moveTo>
                    <a:cubicBezTo>
                      <a:pt x="199661" y="-770"/>
                      <a:pt x="170773" y="6160"/>
                      <a:pt x="145053" y="20033"/>
                    </a:cubicBezTo>
                    <a:lnTo>
                      <a:pt x="141966" y="21817"/>
                    </a:lnTo>
                    <a:cubicBezTo>
                      <a:pt x="123955" y="32417"/>
                      <a:pt x="108688" y="47105"/>
                      <a:pt x="97406" y="64697"/>
                    </a:cubicBezTo>
                    <a:lnTo>
                      <a:pt x="96555" y="66063"/>
                    </a:lnTo>
                    <a:lnTo>
                      <a:pt x="91392" y="12220"/>
                    </a:lnTo>
                    <a:lnTo>
                      <a:pt x="-715" y="12220"/>
                    </a:lnTo>
                    <a:lnTo>
                      <a:pt x="-715" y="470431"/>
                    </a:lnTo>
                    <a:lnTo>
                      <a:pt x="100265" y="470431"/>
                    </a:lnTo>
                    <a:lnTo>
                      <a:pt x="100265" y="205111"/>
                    </a:lnTo>
                    <a:cubicBezTo>
                      <a:pt x="100265" y="171278"/>
                      <a:pt x="110892" y="144556"/>
                      <a:pt x="132136" y="124710"/>
                    </a:cubicBezTo>
                    <a:cubicBezTo>
                      <a:pt x="153381" y="104864"/>
                      <a:pt x="182428" y="94806"/>
                      <a:pt x="219267" y="94806"/>
                    </a:cubicBezTo>
                    <a:cubicBezTo>
                      <a:pt x="230785" y="94711"/>
                      <a:pt x="242295" y="95348"/>
                      <a:pt x="253723" y="96723"/>
                    </a:cubicBezTo>
                    <a:lnTo>
                      <a:pt x="256637" y="97215"/>
                    </a:lnTo>
                    <a:cubicBezTo>
                      <a:pt x="257912" y="97456"/>
                      <a:pt x="259460" y="97770"/>
                      <a:pt x="261327" y="98162"/>
                    </a:cubicBezTo>
                    <a:lnTo>
                      <a:pt x="267337" y="99459"/>
                    </a:lnTo>
                    <a:lnTo>
                      <a:pt x="267564" y="87785"/>
                    </a:lnTo>
                    <a:cubicBezTo>
                      <a:pt x="267564" y="86342"/>
                      <a:pt x="267564" y="85227"/>
                      <a:pt x="267564" y="84444"/>
                    </a:cubicBezTo>
                    <a:lnTo>
                      <a:pt x="267564" y="7521"/>
                    </a:lnTo>
                    <a:lnTo>
                      <a:pt x="267564" y="4557"/>
                    </a:lnTo>
                    <a:lnTo>
                      <a:pt x="264742" y="3774"/>
                    </a:lnTo>
                    <a:cubicBezTo>
                      <a:pt x="261418" y="2864"/>
                      <a:pt x="258959" y="2281"/>
                      <a:pt x="257366" y="2003"/>
                    </a:cubicBezTo>
                    <a:cubicBezTo>
                      <a:pt x="247941" y="514"/>
                      <a:pt x="238380" y="-182"/>
                      <a:pt x="228828" y="-82"/>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2" name="任意多边形: 形状 31"/>
              <p:cNvSpPr/>
              <p:nvPr/>
            </p:nvSpPr>
            <p:spPr>
              <a:xfrm>
                <a:off x="4344731" y="2962339"/>
                <a:ext cx="393858" cy="484552"/>
              </a:xfrm>
              <a:custGeom>
                <a:avLst/>
                <a:gdLst>
                  <a:gd name="connsiteX0" fmla="*/ 205684 w 393858"/>
                  <a:gd name="connsiteY0" fmla="*/ -74 h 484552"/>
                  <a:gd name="connsiteX1" fmla="*/ 342432 w 393858"/>
                  <a:gd name="connsiteY1" fmla="*/ 44017 h 484552"/>
                  <a:gd name="connsiteX2" fmla="*/ 393425 w 393858"/>
                  <a:gd name="connsiteY2" fmla="*/ 164808 h 484552"/>
                  <a:gd name="connsiteX3" fmla="*/ 393453 w 393858"/>
                  <a:gd name="connsiteY3" fmla="*/ 168509 h 484552"/>
                  <a:gd name="connsiteX4" fmla="*/ 393453 w 393858"/>
                  <a:gd name="connsiteY4" fmla="*/ 475666 h 484552"/>
                  <a:gd name="connsiteX5" fmla="*/ 309523 w 393858"/>
                  <a:gd name="connsiteY5" fmla="*/ 475666 h 484552"/>
                  <a:gd name="connsiteX6" fmla="*/ 303304 w 393858"/>
                  <a:gd name="connsiteY6" fmla="*/ 422059 h 484552"/>
                  <a:gd name="connsiteX7" fmla="*/ 301861 w 393858"/>
                  <a:gd name="connsiteY7" fmla="*/ 424131 h 484552"/>
                  <a:gd name="connsiteX8" fmla="*/ 259395 w 393858"/>
                  <a:gd name="connsiteY8" fmla="*/ 462048 h 484552"/>
                  <a:gd name="connsiteX9" fmla="*/ 255917 w 393858"/>
                  <a:gd name="connsiteY9" fmla="*/ 463988 h 484552"/>
                  <a:gd name="connsiteX10" fmla="*/ 252757 w 393858"/>
                  <a:gd name="connsiteY10" fmla="*/ 465649 h 484552"/>
                  <a:gd name="connsiteX11" fmla="*/ 166455 w 393858"/>
                  <a:gd name="connsiteY11" fmla="*/ 484376 h 484552"/>
                  <a:gd name="connsiteX12" fmla="*/ 46316 w 393858"/>
                  <a:gd name="connsiteY12" fmla="*/ 445562 h 484552"/>
                  <a:gd name="connsiteX13" fmla="*/ -388 w 393858"/>
                  <a:gd name="connsiteY13" fmla="*/ 343680 h 484552"/>
                  <a:gd name="connsiteX14" fmla="*/ 24298 w 393858"/>
                  <a:gd name="connsiteY14" fmla="*/ 264304 h 484552"/>
                  <a:gd name="connsiteX15" fmla="*/ 92561 w 393858"/>
                  <a:gd name="connsiteY15" fmla="*/ 210724 h 484552"/>
                  <a:gd name="connsiteX16" fmla="*/ 187718 w 393858"/>
                  <a:gd name="connsiteY16" fmla="*/ 191693 h 484552"/>
                  <a:gd name="connsiteX17" fmla="*/ 192612 w 393858"/>
                  <a:gd name="connsiteY17" fmla="*/ 191656 h 484552"/>
                  <a:gd name="connsiteX18" fmla="*/ 294193 w 393858"/>
                  <a:gd name="connsiteY18" fmla="*/ 191656 h 484552"/>
                  <a:gd name="connsiteX19" fmla="*/ 294193 w 393858"/>
                  <a:gd name="connsiteY19" fmla="*/ 180707 h 484552"/>
                  <a:gd name="connsiteX20" fmla="*/ 272640 w 393858"/>
                  <a:gd name="connsiteY20" fmla="*/ 115435 h 484552"/>
                  <a:gd name="connsiteX21" fmla="*/ 271019 w 393858"/>
                  <a:gd name="connsiteY21" fmla="*/ 113755 h 484552"/>
                  <a:gd name="connsiteX22" fmla="*/ 269275 w 393858"/>
                  <a:gd name="connsiteY22" fmla="*/ 112070 h 484552"/>
                  <a:gd name="connsiteX23" fmla="*/ 200448 w 393858"/>
                  <a:gd name="connsiteY23" fmla="*/ 88700 h 484552"/>
                  <a:gd name="connsiteX24" fmla="*/ 137307 w 393858"/>
                  <a:gd name="connsiteY24" fmla="*/ 103515 h 484552"/>
                  <a:gd name="connsiteX25" fmla="*/ 95119 w 393858"/>
                  <a:gd name="connsiteY25" fmla="*/ 139529 h 484552"/>
                  <a:gd name="connsiteX26" fmla="*/ 94450 w 393858"/>
                  <a:gd name="connsiteY26" fmla="*/ 140481 h 484552"/>
                  <a:gd name="connsiteX27" fmla="*/ 92925 w 393858"/>
                  <a:gd name="connsiteY27" fmla="*/ 142830 h 484552"/>
                  <a:gd name="connsiteX28" fmla="*/ 90799 w 393858"/>
                  <a:gd name="connsiteY28" fmla="*/ 146250 h 484552"/>
                  <a:gd name="connsiteX29" fmla="*/ 88604 w 393858"/>
                  <a:gd name="connsiteY29" fmla="*/ 149833 h 484552"/>
                  <a:gd name="connsiteX30" fmla="*/ 79885 w 393858"/>
                  <a:gd name="connsiteY30" fmla="*/ 143413 h 484552"/>
                  <a:gd name="connsiteX31" fmla="*/ 77841 w 393858"/>
                  <a:gd name="connsiteY31" fmla="*/ 141879 h 484552"/>
                  <a:gd name="connsiteX32" fmla="*/ 25805 w 393858"/>
                  <a:gd name="connsiteY32" fmla="*/ 102327 h 484552"/>
                  <a:gd name="connsiteX33" fmla="*/ 22012 w 393858"/>
                  <a:gd name="connsiteY33" fmla="*/ 99290 h 484552"/>
                  <a:gd name="connsiteX34" fmla="*/ 17327 w 393858"/>
                  <a:gd name="connsiteY34" fmla="*/ 95407 h 484552"/>
                  <a:gd name="connsiteX35" fmla="*/ 20291 w 393858"/>
                  <a:gd name="connsiteY35" fmla="*/ 90034 h 484552"/>
                  <a:gd name="connsiteX36" fmla="*/ 23023 w 393858"/>
                  <a:gd name="connsiteY36" fmla="*/ 85563 h 484552"/>
                  <a:gd name="connsiteX37" fmla="*/ 95005 w 393858"/>
                  <a:gd name="connsiteY37" fmla="*/ 24294 h 484552"/>
                  <a:gd name="connsiteX38" fmla="*/ 205679 w 393858"/>
                  <a:gd name="connsiteY38" fmla="*/ -83 h 484552"/>
                  <a:gd name="connsiteX39" fmla="*/ 289563 w 393858"/>
                  <a:gd name="connsiteY39" fmla="*/ 267372 h 484552"/>
                  <a:gd name="connsiteX40" fmla="*/ 195244 w 393858"/>
                  <a:gd name="connsiteY40" fmla="*/ 267372 h 484552"/>
                  <a:gd name="connsiteX41" fmla="*/ 125688 w 393858"/>
                  <a:gd name="connsiteY41" fmla="*/ 287496 h 484552"/>
                  <a:gd name="connsiteX42" fmla="*/ 99759 w 393858"/>
                  <a:gd name="connsiteY42" fmla="*/ 337579 h 484552"/>
                  <a:gd name="connsiteX43" fmla="*/ 123507 w 393858"/>
                  <a:gd name="connsiteY43" fmla="*/ 385918 h 484552"/>
                  <a:gd name="connsiteX44" fmla="*/ 186529 w 393858"/>
                  <a:gd name="connsiteY44" fmla="*/ 404303 h 484552"/>
                  <a:gd name="connsiteX45" fmla="*/ 265246 w 393858"/>
                  <a:gd name="connsiteY45" fmla="*/ 374540 h 484552"/>
                  <a:gd name="connsiteX46" fmla="*/ 294189 w 393858"/>
                  <a:gd name="connsiteY46" fmla="*/ 299921 h 484552"/>
                  <a:gd name="connsiteX47" fmla="*/ 294225 w 393858"/>
                  <a:gd name="connsiteY47" fmla="*/ 296621 h 484552"/>
                  <a:gd name="connsiteX48" fmla="*/ 294225 w 393858"/>
                  <a:gd name="connsiteY48" fmla="*/ 272003 h 484552"/>
                  <a:gd name="connsiteX49" fmla="*/ 289590 w 393858"/>
                  <a:gd name="connsiteY49" fmla="*/ 267368 h 4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3858" h="484552">
                    <a:moveTo>
                      <a:pt x="205684" y="-74"/>
                    </a:moveTo>
                    <a:cubicBezTo>
                      <a:pt x="262910" y="-74"/>
                      <a:pt x="308494" y="14623"/>
                      <a:pt x="342432" y="44017"/>
                    </a:cubicBezTo>
                    <a:cubicBezTo>
                      <a:pt x="375669" y="72860"/>
                      <a:pt x="392638" y="113222"/>
                      <a:pt x="393425" y="164808"/>
                    </a:cubicBezTo>
                    <a:lnTo>
                      <a:pt x="393453" y="168509"/>
                    </a:lnTo>
                    <a:lnTo>
                      <a:pt x="393453" y="475666"/>
                    </a:lnTo>
                    <a:lnTo>
                      <a:pt x="309523" y="475666"/>
                    </a:lnTo>
                    <a:lnTo>
                      <a:pt x="303304" y="422059"/>
                    </a:lnTo>
                    <a:lnTo>
                      <a:pt x="301861" y="424131"/>
                    </a:lnTo>
                    <a:cubicBezTo>
                      <a:pt x="290583" y="439666"/>
                      <a:pt x="276100" y="452592"/>
                      <a:pt x="259395" y="462048"/>
                    </a:cubicBezTo>
                    <a:lnTo>
                      <a:pt x="255917" y="463988"/>
                    </a:lnTo>
                    <a:lnTo>
                      <a:pt x="252757" y="465649"/>
                    </a:lnTo>
                    <a:cubicBezTo>
                      <a:pt x="225894" y="478689"/>
                      <a:pt x="196305" y="485109"/>
                      <a:pt x="166455" y="484376"/>
                    </a:cubicBezTo>
                    <a:cubicBezTo>
                      <a:pt x="117351" y="484376"/>
                      <a:pt x="77303" y="471436"/>
                      <a:pt x="46316" y="445562"/>
                    </a:cubicBezTo>
                    <a:cubicBezTo>
                      <a:pt x="15219" y="419551"/>
                      <a:pt x="-388" y="385485"/>
                      <a:pt x="-388" y="343680"/>
                    </a:cubicBezTo>
                    <a:cubicBezTo>
                      <a:pt x="-848" y="315265"/>
                      <a:pt x="7803" y="287446"/>
                      <a:pt x="24298" y="264304"/>
                    </a:cubicBezTo>
                    <a:cubicBezTo>
                      <a:pt x="41727" y="240537"/>
                      <a:pt x="65334" y="222006"/>
                      <a:pt x="92561" y="210724"/>
                    </a:cubicBezTo>
                    <a:cubicBezTo>
                      <a:pt x="122683" y="198067"/>
                      <a:pt x="155045" y="191593"/>
                      <a:pt x="187718" y="191693"/>
                    </a:cubicBezTo>
                    <a:lnTo>
                      <a:pt x="192612" y="191656"/>
                    </a:lnTo>
                    <a:lnTo>
                      <a:pt x="294193" y="191656"/>
                    </a:lnTo>
                    <a:lnTo>
                      <a:pt x="294193" y="180707"/>
                    </a:lnTo>
                    <a:cubicBezTo>
                      <a:pt x="294193" y="152478"/>
                      <a:pt x="286982" y="130774"/>
                      <a:pt x="272640" y="115435"/>
                    </a:cubicBezTo>
                    <a:lnTo>
                      <a:pt x="271019" y="113755"/>
                    </a:lnTo>
                    <a:lnTo>
                      <a:pt x="269275" y="112070"/>
                    </a:lnTo>
                    <a:cubicBezTo>
                      <a:pt x="252616" y="96522"/>
                      <a:pt x="229673" y="88732"/>
                      <a:pt x="200448" y="88700"/>
                    </a:cubicBezTo>
                    <a:cubicBezTo>
                      <a:pt x="178507" y="88400"/>
                      <a:pt x="156826" y="93490"/>
                      <a:pt x="137307" y="103515"/>
                    </a:cubicBezTo>
                    <a:cubicBezTo>
                      <a:pt x="120712" y="112189"/>
                      <a:pt x="106288" y="124500"/>
                      <a:pt x="95119" y="139529"/>
                    </a:cubicBezTo>
                    <a:lnTo>
                      <a:pt x="94450" y="140481"/>
                    </a:lnTo>
                    <a:cubicBezTo>
                      <a:pt x="94045" y="141082"/>
                      <a:pt x="93540" y="141847"/>
                      <a:pt x="92925" y="142830"/>
                    </a:cubicBezTo>
                    <a:lnTo>
                      <a:pt x="90799" y="146250"/>
                    </a:lnTo>
                    <a:lnTo>
                      <a:pt x="88604" y="149833"/>
                    </a:lnTo>
                    <a:lnTo>
                      <a:pt x="79885" y="143413"/>
                    </a:lnTo>
                    <a:lnTo>
                      <a:pt x="77841" y="141879"/>
                    </a:lnTo>
                    <a:lnTo>
                      <a:pt x="25805" y="102327"/>
                    </a:lnTo>
                    <a:cubicBezTo>
                      <a:pt x="24963" y="101690"/>
                      <a:pt x="23702" y="100679"/>
                      <a:pt x="22012" y="99290"/>
                    </a:cubicBezTo>
                    <a:lnTo>
                      <a:pt x="17327" y="95407"/>
                    </a:lnTo>
                    <a:lnTo>
                      <a:pt x="20291" y="90034"/>
                    </a:lnTo>
                    <a:cubicBezTo>
                      <a:pt x="21407" y="88076"/>
                      <a:pt x="22313" y="86592"/>
                      <a:pt x="23023" y="85563"/>
                    </a:cubicBezTo>
                    <a:cubicBezTo>
                      <a:pt x="41426" y="59361"/>
                      <a:pt x="66199" y="38276"/>
                      <a:pt x="95005" y="24294"/>
                    </a:cubicBezTo>
                    <a:cubicBezTo>
                      <a:pt x="129471" y="7598"/>
                      <a:pt x="167384" y="-752"/>
                      <a:pt x="205679" y="-83"/>
                    </a:cubicBezTo>
                    <a:close/>
                    <a:moveTo>
                      <a:pt x="289563" y="267372"/>
                    </a:moveTo>
                    <a:lnTo>
                      <a:pt x="195244" y="267372"/>
                    </a:lnTo>
                    <a:cubicBezTo>
                      <a:pt x="166410" y="267372"/>
                      <a:pt x="143221" y="274079"/>
                      <a:pt x="125688" y="287496"/>
                    </a:cubicBezTo>
                    <a:cubicBezTo>
                      <a:pt x="109293" y="298874"/>
                      <a:pt x="99586" y="317623"/>
                      <a:pt x="99759" y="337579"/>
                    </a:cubicBezTo>
                    <a:cubicBezTo>
                      <a:pt x="99144" y="356638"/>
                      <a:pt x="108045" y="374759"/>
                      <a:pt x="123507" y="385918"/>
                    </a:cubicBezTo>
                    <a:cubicBezTo>
                      <a:pt x="139629" y="398152"/>
                      <a:pt x="160637" y="404280"/>
                      <a:pt x="186529" y="404303"/>
                    </a:cubicBezTo>
                    <a:cubicBezTo>
                      <a:pt x="219821" y="404303"/>
                      <a:pt x="245973" y="394377"/>
                      <a:pt x="265246" y="374540"/>
                    </a:cubicBezTo>
                    <a:cubicBezTo>
                      <a:pt x="283913" y="355345"/>
                      <a:pt x="293547" y="330540"/>
                      <a:pt x="294189" y="299921"/>
                    </a:cubicBezTo>
                    <a:lnTo>
                      <a:pt x="294225" y="296621"/>
                    </a:lnTo>
                    <a:lnTo>
                      <a:pt x="294225" y="272003"/>
                    </a:lnTo>
                    <a:cubicBezTo>
                      <a:pt x="294225" y="269444"/>
                      <a:pt x="292149" y="267368"/>
                      <a:pt x="289590" y="267368"/>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3" name="任意多边形: 形状 32"/>
              <p:cNvSpPr/>
              <p:nvPr/>
            </p:nvSpPr>
            <p:spPr>
              <a:xfrm>
                <a:off x="3765711" y="2794572"/>
                <a:ext cx="524538" cy="645706"/>
              </a:xfrm>
              <a:custGeom>
                <a:avLst/>
                <a:gdLst>
                  <a:gd name="connsiteX0" fmla="*/ 105342 w 524538"/>
                  <a:gd name="connsiteY0" fmla="*/ 0 h 645706"/>
                  <a:gd name="connsiteX1" fmla="*/ 0 w 524538"/>
                  <a:gd name="connsiteY1" fmla="*/ 0 h 645706"/>
                  <a:gd name="connsiteX2" fmla="*/ 0 w 524538"/>
                  <a:gd name="connsiteY2" fmla="*/ 645688 h 645706"/>
                  <a:gd name="connsiteX3" fmla="*/ 105342 w 524538"/>
                  <a:gd name="connsiteY3" fmla="*/ 645688 h 645706"/>
                  <a:gd name="connsiteX4" fmla="*/ 105342 w 524538"/>
                  <a:gd name="connsiteY4" fmla="*/ 360690 h 645706"/>
                  <a:gd name="connsiteX5" fmla="*/ 419197 w 524538"/>
                  <a:gd name="connsiteY5" fmla="*/ 360690 h 645706"/>
                  <a:gd name="connsiteX6" fmla="*/ 419197 w 524538"/>
                  <a:gd name="connsiteY6" fmla="*/ 645706 h 645706"/>
                  <a:gd name="connsiteX7" fmla="*/ 524539 w 524538"/>
                  <a:gd name="connsiteY7" fmla="*/ 645706 h 645706"/>
                  <a:gd name="connsiteX8" fmla="*/ 524539 w 524538"/>
                  <a:gd name="connsiteY8" fmla="*/ 0 h 645706"/>
                  <a:gd name="connsiteX9" fmla="*/ 419201 w 524538"/>
                  <a:gd name="connsiteY9" fmla="*/ 0 h 645706"/>
                  <a:gd name="connsiteX10" fmla="*/ 419201 w 524538"/>
                  <a:gd name="connsiteY10" fmla="*/ 264072 h 645706"/>
                  <a:gd name="connsiteX11" fmla="*/ 105338 w 524538"/>
                  <a:gd name="connsiteY11" fmla="*/ 264072 h 645706"/>
                  <a:gd name="connsiteX12" fmla="*/ 105338 w 524538"/>
                  <a:gd name="connsiteY12" fmla="*/ 0 h 64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4538" h="645706">
                    <a:moveTo>
                      <a:pt x="105342" y="0"/>
                    </a:moveTo>
                    <a:lnTo>
                      <a:pt x="0" y="0"/>
                    </a:lnTo>
                    <a:lnTo>
                      <a:pt x="0" y="645688"/>
                    </a:lnTo>
                    <a:lnTo>
                      <a:pt x="105342" y="645688"/>
                    </a:lnTo>
                    <a:lnTo>
                      <a:pt x="105342" y="360690"/>
                    </a:lnTo>
                    <a:lnTo>
                      <a:pt x="419197" y="360690"/>
                    </a:lnTo>
                    <a:lnTo>
                      <a:pt x="419197" y="645706"/>
                    </a:lnTo>
                    <a:lnTo>
                      <a:pt x="524539" y="645706"/>
                    </a:lnTo>
                    <a:lnTo>
                      <a:pt x="524539" y="0"/>
                    </a:lnTo>
                    <a:lnTo>
                      <a:pt x="419201" y="0"/>
                    </a:lnTo>
                    <a:lnTo>
                      <a:pt x="419201" y="264072"/>
                    </a:lnTo>
                    <a:lnTo>
                      <a:pt x="105338" y="264072"/>
                    </a:lnTo>
                    <a:lnTo>
                      <a:pt x="105338" y="0"/>
                    </a:lnTo>
                    <a:close/>
                  </a:path>
                </a:pathLst>
              </a:custGeom>
              <a:grp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4" name="任意多边形: 形状 33"/>
              <p:cNvSpPr/>
              <p:nvPr/>
            </p:nvSpPr>
            <p:spPr>
              <a:xfrm>
                <a:off x="7304553" y="2786728"/>
                <a:ext cx="650801" cy="650783"/>
              </a:xfrm>
              <a:custGeom>
                <a:avLst/>
                <a:gdLst>
                  <a:gd name="connsiteX0" fmla="*/ 322918 w 650801"/>
                  <a:gd name="connsiteY0" fmla="*/ 1 h 650783"/>
                  <a:gd name="connsiteX1" fmla="*/ -2483 w 650801"/>
                  <a:gd name="connsiteY1" fmla="*/ 325393 h 650783"/>
                  <a:gd name="connsiteX2" fmla="*/ 322918 w 650801"/>
                  <a:gd name="connsiteY2" fmla="*/ 650784 h 650783"/>
                  <a:gd name="connsiteX3" fmla="*/ 648319 w 650801"/>
                  <a:gd name="connsiteY3" fmla="*/ 325393 h 650783"/>
                  <a:gd name="connsiteX4" fmla="*/ 648319 w 650801"/>
                  <a:gd name="connsiteY4" fmla="*/ 325388 h 650783"/>
                  <a:gd name="connsiteX5" fmla="*/ 322918 w 650801"/>
                  <a:gd name="connsiteY5" fmla="*/ 1 h 650783"/>
                  <a:gd name="connsiteX6" fmla="*/ 322918 w 650801"/>
                  <a:gd name="connsiteY6" fmla="*/ 559984 h 650783"/>
                  <a:gd name="connsiteX7" fmla="*/ 88349 w 650801"/>
                  <a:gd name="connsiteY7" fmla="*/ 325393 h 650783"/>
                  <a:gd name="connsiteX8" fmla="*/ 322918 w 650801"/>
                  <a:gd name="connsiteY8" fmla="*/ 90801 h 650783"/>
                  <a:gd name="connsiteX9" fmla="*/ 557533 w 650801"/>
                  <a:gd name="connsiteY9" fmla="*/ 325393 h 650783"/>
                  <a:gd name="connsiteX10" fmla="*/ 322918 w 650801"/>
                  <a:gd name="connsiteY10" fmla="*/ 559984 h 65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801" h="650783">
                    <a:moveTo>
                      <a:pt x="322918" y="1"/>
                    </a:moveTo>
                    <a:cubicBezTo>
                      <a:pt x="143212" y="1"/>
                      <a:pt x="-2483" y="145684"/>
                      <a:pt x="-2483" y="325393"/>
                    </a:cubicBezTo>
                    <a:cubicBezTo>
                      <a:pt x="-2483" y="505103"/>
                      <a:pt x="143212" y="650784"/>
                      <a:pt x="322918" y="650784"/>
                    </a:cubicBezTo>
                    <a:cubicBezTo>
                      <a:pt x="502624" y="650784"/>
                      <a:pt x="648319" y="505103"/>
                      <a:pt x="648319" y="325393"/>
                    </a:cubicBezTo>
                    <a:cubicBezTo>
                      <a:pt x="648319" y="325391"/>
                      <a:pt x="648319" y="325389"/>
                      <a:pt x="648319" y="325388"/>
                    </a:cubicBezTo>
                    <a:cubicBezTo>
                      <a:pt x="648319" y="145681"/>
                      <a:pt x="502624" y="1"/>
                      <a:pt x="322918" y="1"/>
                    </a:cubicBezTo>
                    <a:close/>
                    <a:moveTo>
                      <a:pt x="322918" y="559984"/>
                    </a:moveTo>
                    <a:cubicBezTo>
                      <a:pt x="193386" y="559984"/>
                      <a:pt x="88349" y="454954"/>
                      <a:pt x="88349" y="325393"/>
                    </a:cubicBezTo>
                    <a:cubicBezTo>
                      <a:pt x="88349" y="195831"/>
                      <a:pt x="193386" y="90801"/>
                      <a:pt x="322918" y="90801"/>
                    </a:cubicBezTo>
                    <a:cubicBezTo>
                      <a:pt x="452495" y="90801"/>
                      <a:pt x="557533" y="195831"/>
                      <a:pt x="557533" y="325393"/>
                    </a:cubicBezTo>
                    <a:cubicBezTo>
                      <a:pt x="557533" y="454954"/>
                      <a:pt x="452495" y="559984"/>
                      <a:pt x="322918" y="559984"/>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grpSp>
      <p:sp>
        <p:nvSpPr>
          <p:cNvPr id="35" name="文本框 34"/>
          <p:cNvSpPr txBox="1"/>
          <p:nvPr/>
        </p:nvSpPr>
        <p:spPr>
          <a:xfrm>
            <a:off x="3580275" y="2024606"/>
            <a:ext cx="1983449" cy="323165"/>
          </a:xfrm>
          <a:prstGeom prst="rect">
            <a:avLst/>
          </a:prstGeom>
          <a:noFill/>
          <a:ln>
            <a:noFill/>
          </a:ln>
        </p:spPr>
        <p:txBody>
          <a:bodyPr wrap="square" rtlCol="0">
            <a:spAutoFit/>
          </a:bodyPr>
          <a:lstStyle/>
          <a:p>
            <a:pPr lvl="0" algn="ctr">
              <a:defRPr/>
            </a:pPr>
            <a:r>
              <a:rPr lang="zh-CN" altLang="en-US" sz="1500" dirty="0">
                <a:latin typeface="HarmonyOS Sans SC Medium" panose="00000600000000000000" pitchFamily="2" charset="-122"/>
                <a:ea typeface="HarmonyOS Sans SC Medium" panose="00000600000000000000" pitchFamily="2" charset="-122"/>
              </a:rPr>
              <a:t>“懒东西”</a:t>
            </a:r>
          </a:p>
        </p:txBody>
      </p:sp>
      <p:sp>
        <p:nvSpPr>
          <p:cNvPr id="36" name="文本框 35"/>
          <p:cNvSpPr txBox="1"/>
          <p:nvPr/>
        </p:nvSpPr>
        <p:spPr>
          <a:xfrm>
            <a:off x="3800068" y="2326322"/>
            <a:ext cx="1543862" cy="253916"/>
          </a:xfrm>
          <a:prstGeom prst="rect">
            <a:avLst/>
          </a:prstGeom>
          <a:noFill/>
          <a:ln>
            <a:noFill/>
          </a:ln>
        </p:spPr>
        <p:txBody>
          <a:bodyPr wrap="square" rtlCol="0">
            <a:spAutoFit/>
          </a:bodyPr>
          <a:lstStyle/>
          <a:p>
            <a:pPr algn="ctr" defTabSz="685800">
              <a:defRPr/>
            </a:pPr>
            <a:r>
              <a:rPr lang="zh-CN" altLang="en-US" sz="1050" dirty="0">
                <a:solidFill>
                  <a:schemeClr val="tx1">
                    <a:alpha val="40000"/>
                  </a:schemeClr>
                </a:solidFill>
                <a:latin typeface="HarmonyOS Sans SC" panose="00000500000000000000" pitchFamily="2" charset="-122"/>
                <a:ea typeface="HarmonyOS Sans SC" panose="00000500000000000000" pitchFamily="2" charset="-122"/>
              </a:rPr>
              <a:t>版本  </a:t>
            </a:r>
            <a:r>
              <a:rPr lang="en-US" altLang="zh-CN" sz="1050" dirty="0">
                <a:solidFill>
                  <a:schemeClr val="tx1">
                    <a:alpha val="40000"/>
                  </a:schemeClr>
                </a:solidFill>
                <a:latin typeface="HarmonyOS Sans SC" panose="00000500000000000000" pitchFamily="2" charset="-122"/>
                <a:ea typeface="HarmonyOS Sans SC" panose="00000500000000000000" pitchFamily="2" charset="-122"/>
              </a:rPr>
              <a:t>2.0.0.4</a:t>
            </a:r>
            <a:endParaRPr lang="zh-CN" altLang="en-US" sz="1050" dirty="0">
              <a:solidFill>
                <a:schemeClr val="tx1">
                  <a:alpha val="40000"/>
                </a:schemeClr>
              </a:solidFill>
              <a:latin typeface="HarmonyOS Sans SC" panose="00000500000000000000" pitchFamily="2" charset="-122"/>
              <a:ea typeface="HarmonyOS Sans SC" panose="00000500000000000000" pitchFamily="2" charset="-122"/>
            </a:endParaRPr>
          </a:p>
        </p:txBody>
      </p:sp>
      <p:sp>
        <p:nvSpPr>
          <p:cNvPr id="60" name="矩形: 圆角 59">
            <a:hlinkClick r:id="" action="ppaction://hlinkshowjump?jump=endshow"/>
          </p:cNvPr>
          <p:cNvSpPr/>
          <p:nvPr/>
        </p:nvSpPr>
        <p:spPr>
          <a:xfrm>
            <a:off x="3080921" y="4602683"/>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退出“懒东西”</a:t>
            </a: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defTabSz="685800">
              <a:defRPr/>
            </a:pPr>
            <a:r>
              <a:rPr lang="zh-CN" altLang="en-US" sz="1800" dirty="0">
                <a:latin typeface="HarmonyOS Sans SC Medium" panose="00000600000000000000" pitchFamily="2" charset="-122"/>
                <a:ea typeface="HarmonyOS Sans SC Medium" panose="00000600000000000000" pitchFamily="2" charset="-122"/>
              </a:rPr>
              <a:t>关于</a:t>
            </a:r>
            <a:endParaRPr lang="en-US" altLang="zh-CN" sz="1800" dirty="0">
              <a:latin typeface="HarmonyOS Sans SC Medium" panose="00000600000000000000" pitchFamily="2" charset="-122"/>
              <a:ea typeface="HarmonyOS Sans SC Medium" panose="00000600000000000000" pitchFamily="2" charset="-122"/>
            </a:endParaRPr>
          </a:p>
        </p:txBody>
      </p:sp>
      <p:sp>
        <p:nvSpPr>
          <p:cNvPr id="46" name="矩形: 圆角 45">
            <a:extLst>
              <a:ext uri="{FF2B5EF4-FFF2-40B4-BE49-F238E27FC236}">
                <a16:creationId xmlns:a16="http://schemas.microsoft.com/office/drawing/2014/main" id="{BF2FACDC-1272-47BC-8929-7F8768271995}"/>
              </a:ext>
            </a:extLst>
          </p:cNvPr>
          <p:cNvSpPr/>
          <p:nvPr/>
        </p:nvSpPr>
        <p:spPr>
          <a:xfrm>
            <a:off x="4227520" y="1278766"/>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50" name="矩形: 圆角 49">
            <a:extLst>
              <a:ext uri="{FF2B5EF4-FFF2-40B4-BE49-F238E27FC236}">
                <a16:creationId xmlns:a16="http://schemas.microsoft.com/office/drawing/2014/main" id="{678C291F-14D8-48F3-A56D-7AFAA72AD0DD}"/>
              </a:ext>
            </a:extLst>
          </p:cNvPr>
          <p:cNvSpPr/>
          <p:nvPr/>
        </p:nvSpPr>
        <p:spPr>
          <a:xfrm>
            <a:off x="2815166" y="2861943"/>
            <a:ext cx="3518507" cy="1184278"/>
          </a:xfrm>
          <a:prstGeom prst="roundRect">
            <a:avLst>
              <a:gd name="adj" fmla="val 9842"/>
            </a:avLst>
          </a:prstGeom>
          <a:solidFill>
            <a:srgbClr val="FFFFFF">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grpSp>
        <p:nvGrpSpPr>
          <p:cNvPr id="20" name="组合 19">
            <a:extLst>
              <a:ext uri="{FF2B5EF4-FFF2-40B4-BE49-F238E27FC236}">
                <a16:creationId xmlns:a16="http://schemas.microsoft.com/office/drawing/2014/main" id="{5367124C-F188-4DD9-BFE0-92D155921F1F}"/>
              </a:ext>
            </a:extLst>
          </p:cNvPr>
          <p:cNvGrpSpPr/>
          <p:nvPr/>
        </p:nvGrpSpPr>
        <p:grpSpPr>
          <a:xfrm>
            <a:off x="2849689" y="2892973"/>
            <a:ext cx="3444620" cy="553241"/>
            <a:chOff x="3799586" y="3476297"/>
            <a:chExt cx="4592826" cy="737654"/>
          </a:xfrm>
        </p:grpSpPr>
        <p:sp>
          <p:nvSpPr>
            <p:cNvPr id="40" name="矩形: 圆角 39"/>
            <p:cNvSpPr/>
            <p:nvPr/>
          </p:nvSpPr>
          <p:spPr>
            <a:xfrm>
              <a:off x="3799586" y="3476297"/>
              <a:ext cx="4592826" cy="737654"/>
            </a:xfrm>
            <a:prstGeom prst="roundRect">
              <a:avLst>
                <a:gd name="adj" fmla="val 23831"/>
              </a:avLst>
            </a:prstGeom>
            <a:solidFill>
              <a:srgbClr val="30303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1500" dirty="0">
                  <a:solidFill>
                    <a:schemeClr val="tx1"/>
                  </a:solidFill>
                  <a:latin typeface="HarmonyOS Sans SC" panose="00000500000000000000" pitchFamily="2" charset="-122"/>
                  <a:ea typeface="HarmonyOS Sans SC" panose="00000500000000000000" pitchFamily="2" charset="-122"/>
                </a:rPr>
                <a:t>        </a:t>
              </a:r>
              <a:r>
                <a:rPr lang="zh-CN" altLang="en-US" sz="1500" dirty="0">
                  <a:solidFill>
                    <a:schemeClr val="tx1"/>
                  </a:solidFill>
                  <a:latin typeface="HarmonyOS Sans SC" panose="00000500000000000000" pitchFamily="2" charset="-122"/>
                  <a:ea typeface="HarmonyOS Sans SC" panose="00000500000000000000" pitchFamily="2" charset="-122"/>
                </a:rPr>
                <a:t>“懒东西”的故事</a:t>
              </a:r>
            </a:p>
          </p:txBody>
        </p:sp>
        <p:sp>
          <p:nvSpPr>
            <p:cNvPr id="4" name="图形 2">
              <a:extLst>
                <a:ext uri="{FF2B5EF4-FFF2-40B4-BE49-F238E27FC236}">
                  <a16:creationId xmlns:a16="http://schemas.microsoft.com/office/drawing/2014/main" id="{7F2761B6-3935-42F5-A8B9-E8268C2E7D25}"/>
                </a:ext>
              </a:extLst>
            </p:cNvPr>
            <p:cNvSpPr/>
            <p:nvPr/>
          </p:nvSpPr>
          <p:spPr>
            <a:xfrm>
              <a:off x="8090559" y="3743864"/>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rgbClr val="C0C0C0"/>
            </a:solidFill>
            <a:ln w="19050"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6" name="图形 14">
              <a:extLst>
                <a:ext uri="{FF2B5EF4-FFF2-40B4-BE49-F238E27FC236}">
                  <a16:creationId xmlns:a16="http://schemas.microsoft.com/office/drawing/2014/main" id="{AD7795F6-7579-4192-8971-952DE9E0C580}"/>
                </a:ext>
              </a:extLst>
            </p:cNvPr>
            <p:cNvSpPr/>
            <p:nvPr/>
          </p:nvSpPr>
          <p:spPr>
            <a:xfrm>
              <a:off x="4004050" y="3659393"/>
              <a:ext cx="354590" cy="354590"/>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58" name="任意多边形: 形状 57">
            <a:extLst>
              <a:ext uri="{FF2B5EF4-FFF2-40B4-BE49-F238E27FC236}">
                <a16:creationId xmlns:a16="http://schemas.microsoft.com/office/drawing/2014/main" id="{464D076F-8300-43FC-8F4A-E40AC9251BF5}"/>
              </a:ext>
            </a:extLst>
          </p:cNvPr>
          <p:cNvSpPr/>
          <p:nvPr/>
        </p:nvSpPr>
        <p:spPr>
          <a:xfrm>
            <a:off x="2929024" y="3426636"/>
            <a:ext cx="3256217"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000000">
              <a:alpha val="5000"/>
            </a:srgb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9" name="矩形: 圆角 38">
            <a:hlinkClick r:id="rId3" action="ppaction://hlinksldjump" tooltip="转到上一层级"/>
            <a:extLst>
              <a:ext uri="{FF2B5EF4-FFF2-40B4-BE49-F238E27FC236}">
                <a16:creationId xmlns:a16="http://schemas.microsoft.com/office/drawing/2014/main" id="{95871AB1-3C4D-9ED4-9FF1-E39558AE21AC}"/>
              </a:ext>
            </a:extLst>
          </p:cNvPr>
          <p:cNvSpPr/>
          <p:nvPr/>
        </p:nvSpPr>
        <p:spPr>
          <a:xfrm>
            <a:off x="251147" y="154854"/>
            <a:ext cx="388822" cy="388800"/>
          </a:xfrm>
          <a:prstGeom prst="roundRect">
            <a:avLst>
              <a:gd name="adj" fmla="val 25206"/>
            </a:avLst>
          </a:prstGeom>
          <a:solidFill>
            <a:srgbClr val="F1F3F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chemeClr val="tx1"/>
              </a:solidFill>
              <a:latin typeface="HarmonyOS Sans SC" panose="00000500000000000000" pitchFamily="2" charset="-122"/>
              <a:ea typeface="HarmonyOS Sans SC" panose="00000500000000000000" pitchFamily="2" charset="-122"/>
            </a:endParaRPr>
          </a:p>
        </p:txBody>
      </p:sp>
      <p:pic>
        <p:nvPicPr>
          <p:cNvPr id="42" name="图形 41">
            <a:hlinkClick r:id="rId3" action="ppaction://hlinksldjump" tooltip="转到上一层级"/>
            <a:extLst>
              <a:ext uri="{FF2B5EF4-FFF2-40B4-BE49-F238E27FC236}">
                <a16:creationId xmlns:a16="http://schemas.microsoft.com/office/drawing/2014/main" id="{E232DAB6-3EF1-2EE4-CF29-D580FAA949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552" b="4552"/>
          <a:stretch/>
        </p:blipFill>
        <p:spPr>
          <a:xfrm>
            <a:off x="336602" y="244028"/>
            <a:ext cx="232502" cy="211337"/>
          </a:xfrm>
          <a:prstGeom prst="rect">
            <a:avLst/>
          </a:prstGeom>
        </p:spPr>
      </p:pic>
      <p:sp>
        <p:nvSpPr>
          <p:cNvPr id="41" name="图形 7">
            <a:extLst>
              <a:ext uri="{FF2B5EF4-FFF2-40B4-BE49-F238E27FC236}">
                <a16:creationId xmlns:a16="http://schemas.microsoft.com/office/drawing/2014/main" id="{6621CA88-087B-84D5-095C-4F3ABA27BED6}"/>
              </a:ext>
            </a:extLst>
          </p:cNvPr>
          <p:cNvSpPr/>
          <p:nvPr/>
        </p:nvSpPr>
        <p:spPr>
          <a:xfrm>
            <a:off x="4338628" y="1365325"/>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43" name="任意多边形: 形状 42">
            <a:extLst>
              <a:ext uri="{FF2B5EF4-FFF2-40B4-BE49-F238E27FC236}">
                <a16:creationId xmlns:a16="http://schemas.microsoft.com/office/drawing/2014/main" id="{72BAB691-C4BF-694C-BE87-BA2D7010CA6E}"/>
              </a:ext>
            </a:extLst>
          </p:cNvPr>
          <p:cNvSpPr/>
          <p:nvPr/>
        </p:nvSpPr>
        <p:spPr>
          <a:xfrm>
            <a:off x="4235651" y="1798744"/>
            <a:ext cx="684130" cy="180413"/>
          </a:xfrm>
          <a:custGeom>
            <a:avLst/>
            <a:gdLst>
              <a:gd name="connsiteX0" fmla="*/ 342064 w 684130"/>
              <a:gd name="connsiteY0" fmla="*/ 0 h 180413"/>
              <a:gd name="connsiteX1" fmla="*/ 635718 w 684130"/>
              <a:gd name="connsiteY1" fmla="*/ 45518 h 180413"/>
              <a:gd name="connsiteX2" fmla="*/ 684130 w 684130"/>
              <a:gd name="connsiteY2" fmla="*/ 67474 h 180413"/>
              <a:gd name="connsiteX3" fmla="*/ 680220 w 684130"/>
              <a:gd name="connsiteY3" fmla="*/ 86839 h 180413"/>
              <a:gd name="connsiteX4" fmla="*/ 539049 w 684130"/>
              <a:gd name="connsiteY4" fmla="*/ 180413 h 180413"/>
              <a:gd name="connsiteX5" fmla="*/ 145080 w 684130"/>
              <a:gd name="connsiteY5" fmla="*/ 180413 h 180413"/>
              <a:gd name="connsiteX6" fmla="*/ 3909 w 684130"/>
              <a:gd name="connsiteY6" fmla="*/ 86839 h 180413"/>
              <a:gd name="connsiteX7" fmla="*/ 0 w 684130"/>
              <a:gd name="connsiteY7" fmla="*/ 67474 h 180413"/>
              <a:gd name="connsiteX8" fmla="*/ 48410 w 684130"/>
              <a:gd name="connsiteY8" fmla="*/ 45518 h 180413"/>
              <a:gd name="connsiteX9" fmla="*/ 342064 w 684130"/>
              <a:gd name="connsiteY9" fmla="*/ 0 h 18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130" h="180413">
                <a:moveTo>
                  <a:pt x="342064" y="0"/>
                </a:moveTo>
                <a:cubicBezTo>
                  <a:pt x="456743" y="0"/>
                  <a:pt x="560566" y="17395"/>
                  <a:pt x="635718" y="45518"/>
                </a:cubicBezTo>
                <a:lnTo>
                  <a:pt x="684130" y="67474"/>
                </a:lnTo>
                <a:lnTo>
                  <a:pt x="680220" y="86839"/>
                </a:lnTo>
                <a:cubicBezTo>
                  <a:pt x="656961" y="141828"/>
                  <a:pt x="602511" y="180413"/>
                  <a:pt x="539049" y="180413"/>
                </a:cubicBezTo>
                <a:lnTo>
                  <a:pt x="145080" y="180413"/>
                </a:lnTo>
                <a:cubicBezTo>
                  <a:pt x="81618" y="180413"/>
                  <a:pt x="27168" y="141828"/>
                  <a:pt x="3909" y="86839"/>
                </a:cubicBezTo>
                <a:lnTo>
                  <a:pt x="0" y="67474"/>
                </a:lnTo>
                <a:lnTo>
                  <a:pt x="48410" y="45518"/>
                </a:lnTo>
                <a:cubicBezTo>
                  <a:pt x="123563" y="17395"/>
                  <a:pt x="227385" y="0"/>
                  <a:pt x="342064"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500" b="1" dirty="0">
                <a:latin typeface="HarmonyOS Sans SC" panose="00000500000000000000" pitchFamily="2" charset="-122"/>
                <a:ea typeface="HarmonyOS Sans SC" panose="00000500000000000000" pitchFamily="2" charset="-122"/>
              </a:rPr>
              <a:t>FOR CLASS 48 ONLY</a:t>
            </a:r>
            <a:endParaRPr lang="zh-CN" altLang="en-US" sz="500" b="1" dirty="0">
              <a:latin typeface="HarmonyOS Sans SC" panose="00000500000000000000" pitchFamily="2" charset="-122"/>
              <a:ea typeface="HarmonyOS Sans SC" panose="00000500000000000000" pitchFamily="2" charset="-122"/>
            </a:endParaRPr>
          </a:p>
        </p:txBody>
      </p:sp>
      <p:grpSp>
        <p:nvGrpSpPr>
          <p:cNvPr id="8" name="组合 7">
            <a:extLst>
              <a:ext uri="{FF2B5EF4-FFF2-40B4-BE49-F238E27FC236}">
                <a16:creationId xmlns:a16="http://schemas.microsoft.com/office/drawing/2014/main" id="{BA1C5F1F-A433-0579-FA30-5E1708159132}"/>
              </a:ext>
            </a:extLst>
          </p:cNvPr>
          <p:cNvGrpSpPr/>
          <p:nvPr/>
        </p:nvGrpSpPr>
        <p:grpSpPr>
          <a:xfrm>
            <a:off x="2847784" y="3457275"/>
            <a:ext cx="3444620" cy="553241"/>
            <a:chOff x="2847784" y="3457275"/>
            <a:chExt cx="3444620" cy="553241"/>
          </a:xfrm>
        </p:grpSpPr>
        <p:grpSp>
          <p:nvGrpSpPr>
            <p:cNvPr id="56" name="组合 55">
              <a:extLst>
                <a:ext uri="{FF2B5EF4-FFF2-40B4-BE49-F238E27FC236}">
                  <a16:creationId xmlns:a16="http://schemas.microsoft.com/office/drawing/2014/main" id="{5B360019-2AAB-442B-AA40-54A627BCB1CB}"/>
                </a:ext>
              </a:extLst>
            </p:cNvPr>
            <p:cNvGrpSpPr/>
            <p:nvPr/>
          </p:nvGrpSpPr>
          <p:grpSpPr>
            <a:xfrm>
              <a:off x="2847784" y="3457275"/>
              <a:ext cx="3444620" cy="553241"/>
              <a:chOff x="3797046" y="4228700"/>
              <a:chExt cx="4592826" cy="737654"/>
            </a:xfrm>
          </p:grpSpPr>
          <p:sp>
            <p:nvSpPr>
              <p:cNvPr id="52" name="矩形: 圆角 51">
                <a:hlinkClick r:id="rId6"/>
                <a:extLst>
                  <a:ext uri="{FF2B5EF4-FFF2-40B4-BE49-F238E27FC236}">
                    <a16:creationId xmlns:a16="http://schemas.microsoft.com/office/drawing/2014/main" id="{6050FAAB-CBCB-40AF-A51F-9968ECEECF0A}"/>
                  </a:ext>
                </a:extLst>
              </p:cNvPr>
              <p:cNvSpPr/>
              <p:nvPr/>
            </p:nvSpPr>
            <p:spPr>
              <a:xfrm>
                <a:off x="3797046" y="4228700"/>
                <a:ext cx="4592826" cy="737654"/>
              </a:xfrm>
              <a:prstGeom prst="roundRect">
                <a:avLst>
                  <a:gd name="adj" fmla="val 23831"/>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1500" dirty="0">
                    <a:solidFill>
                      <a:schemeClr val="tx1"/>
                    </a:solidFill>
                    <a:latin typeface="HarmonyOS Sans SC" panose="00000500000000000000" pitchFamily="2" charset="-122"/>
                    <a:ea typeface="HarmonyOS Sans SC" panose="00000500000000000000" pitchFamily="2" charset="-122"/>
                  </a:rPr>
                  <a:t>        GitHub </a:t>
                </a:r>
                <a:r>
                  <a:rPr lang="zh-CN" altLang="en-US" sz="1500" dirty="0">
                    <a:solidFill>
                      <a:schemeClr val="tx1"/>
                    </a:solidFill>
                    <a:latin typeface="HarmonyOS Sans SC" panose="00000500000000000000" pitchFamily="2" charset="-122"/>
                    <a:ea typeface="HarmonyOS Sans SC" panose="00000500000000000000" pitchFamily="2" charset="-122"/>
                  </a:rPr>
                  <a:t>开源地址</a:t>
                </a:r>
              </a:p>
            </p:txBody>
          </p:sp>
          <p:sp>
            <p:nvSpPr>
              <p:cNvPr id="53" name="图形 2">
                <a:extLst>
                  <a:ext uri="{FF2B5EF4-FFF2-40B4-BE49-F238E27FC236}">
                    <a16:creationId xmlns:a16="http://schemas.microsoft.com/office/drawing/2014/main" id="{1CDF72BD-6438-42AF-8E68-349839432EC8}"/>
                  </a:ext>
                </a:extLst>
              </p:cNvPr>
              <p:cNvSpPr/>
              <p:nvPr/>
            </p:nvSpPr>
            <p:spPr>
              <a:xfrm>
                <a:off x="8088019" y="4496267"/>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rgbClr val="C0C0C0"/>
              </a:solidFill>
              <a:ln w="19050"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6" name="图形 4">
              <a:hlinkClick r:id="rId6"/>
              <a:extLst>
                <a:ext uri="{FF2B5EF4-FFF2-40B4-BE49-F238E27FC236}">
                  <a16:creationId xmlns:a16="http://schemas.microsoft.com/office/drawing/2014/main" id="{B5DA8DC6-C57A-6503-3036-B4364BF4B87A}"/>
                </a:ext>
              </a:extLst>
            </p:cNvPr>
            <p:cNvSpPr/>
            <p:nvPr/>
          </p:nvSpPr>
          <p:spPr>
            <a:xfrm>
              <a:off x="3020230" y="3610856"/>
              <a:ext cx="236050" cy="236050"/>
            </a:xfrm>
            <a:custGeom>
              <a:avLst/>
              <a:gdLst>
                <a:gd name="connsiteX0" fmla="*/ 73819 w 185737"/>
                <a:gd name="connsiteY0" fmla="*/ 0 h 185737"/>
                <a:gd name="connsiteX1" fmla="*/ 80963 w 185737"/>
                <a:gd name="connsiteY1" fmla="*/ 7144 h 185737"/>
                <a:gd name="connsiteX2" fmla="*/ 74788 w 185737"/>
                <a:gd name="connsiteY2" fmla="*/ 14222 h 185737"/>
                <a:gd name="connsiteX3" fmla="*/ 73819 w 185737"/>
                <a:gd name="connsiteY3" fmla="*/ 14288 h 185737"/>
                <a:gd name="connsiteX4" fmla="*/ 35719 w 185737"/>
                <a:gd name="connsiteY4" fmla="*/ 14288 h 185737"/>
                <a:gd name="connsiteX5" fmla="*/ 14337 w 185737"/>
                <a:gd name="connsiteY5" fmla="*/ 34251 h 185737"/>
                <a:gd name="connsiteX6" fmla="*/ 14288 w 185737"/>
                <a:gd name="connsiteY6" fmla="*/ 35719 h 185737"/>
                <a:gd name="connsiteX7" fmla="*/ 14288 w 185737"/>
                <a:gd name="connsiteY7" fmla="*/ 150019 h 185737"/>
                <a:gd name="connsiteX8" fmla="*/ 34251 w 185737"/>
                <a:gd name="connsiteY8" fmla="*/ 171400 h 185737"/>
                <a:gd name="connsiteX9" fmla="*/ 35719 w 185737"/>
                <a:gd name="connsiteY9" fmla="*/ 171450 h 185737"/>
                <a:gd name="connsiteX10" fmla="*/ 150019 w 185737"/>
                <a:gd name="connsiteY10" fmla="*/ 171450 h 185737"/>
                <a:gd name="connsiteX11" fmla="*/ 171400 w 185737"/>
                <a:gd name="connsiteY11" fmla="*/ 151486 h 185737"/>
                <a:gd name="connsiteX12" fmla="*/ 171450 w 185737"/>
                <a:gd name="connsiteY12" fmla="*/ 150019 h 185737"/>
                <a:gd name="connsiteX13" fmla="*/ 171450 w 185737"/>
                <a:gd name="connsiteY13" fmla="*/ 111919 h 185737"/>
                <a:gd name="connsiteX14" fmla="*/ 178594 w 185737"/>
                <a:gd name="connsiteY14" fmla="*/ 104775 h 185737"/>
                <a:gd name="connsiteX15" fmla="*/ 185673 w 185737"/>
                <a:gd name="connsiteY15" fmla="*/ 110949 h 185737"/>
                <a:gd name="connsiteX16" fmla="*/ 185738 w 185737"/>
                <a:gd name="connsiteY16" fmla="*/ 111919 h 185737"/>
                <a:gd name="connsiteX17" fmla="*/ 185738 w 185737"/>
                <a:gd name="connsiteY17" fmla="*/ 150019 h 185737"/>
                <a:gd name="connsiteX18" fmla="*/ 151916 w 185737"/>
                <a:gd name="connsiteY18" fmla="*/ 185688 h 185737"/>
                <a:gd name="connsiteX19" fmla="*/ 150019 w 185737"/>
                <a:gd name="connsiteY19" fmla="*/ 185738 h 185737"/>
                <a:gd name="connsiteX20" fmla="*/ 35719 w 185737"/>
                <a:gd name="connsiteY20" fmla="*/ 185738 h 185737"/>
                <a:gd name="connsiteX21" fmla="*/ 50 w 185737"/>
                <a:gd name="connsiteY21" fmla="*/ 151916 h 185737"/>
                <a:gd name="connsiteX22" fmla="*/ 0 w 185737"/>
                <a:gd name="connsiteY22" fmla="*/ 150019 h 185737"/>
                <a:gd name="connsiteX23" fmla="*/ 0 w 185737"/>
                <a:gd name="connsiteY23" fmla="*/ 35719 h 185737"/>
                <a:gd name="connsiteX24" fmla="*/ 33822 w 185737"/>
                <a:gd name="connsiteY24" fmla="*/ 50 h 185737"/>
                <a:gd name="connsiteX25" fmla="*/ 35719 w 185737"/>
                <a:gd name="connsiteY25" fmla="*/ 0 h 185737"/>
                <a:gd name="connsiteX26" fmla="*/ 73819 w 185737"/>
                <a:gd name="connsiteY26" fmla="*/ 0 h 185737"/>
                <a:gd name="connsiteX27" fmla="*/ 169069 w 185737"/>
                <a:gd name="connsiteY27" fmla="*/ 0 h 185737"/>
                <a:gd name="connsiteX28" fmla="*/ 185682 w 185737"/>
                <a:gd name="connsiteY28" fmla="*/ 15302 h 185737"/>
                <a:gd name="connsiteX29" fmla="*/ 185738 w 185737"/>
                <a:gd name="connsiteY29" fmla="*/ 16669 h 185737"/>
                <a:gd name="connsiteX30" fmla="*/ 185738 w 185737"/>
                <a:gd name="connsiteY30" fmla="*/ 64294 h 185737"/>
                <a:gd name="connsiteX31" fmla="*/ 178594 w 185737"/>
                <a:gd name="connsiteY31" fmla="*/ 71438 h 185737"/>
                <a:gd name="connsiteX32" fmla="*/ 171515 w 185737"/>
                <a:gd name="connsiteY32" fmla="*/ 65263 h 185737"/>
                <a:gd name="connsiteX33" fmla="*/ 171450 w 185737"/>
                <a:gd name="connsiteY33" fmla="*/ 64294 h 185737"/>
                <a:gd name="connsiteX34" fmla="*/ 171450 w 185737"/>
                <a:gd name="connsiteY34" fmla="*/ 24384 h 185737"/>
                <a:gd name="connsiteX35" fmla="*/ 88395 w 185737"/>
                <a:gd name="connsiteY35" fmla="*/ 107445 h 185737"/>
                <a:gd name="connsiteX36" fmla="*/ 78293 w 185737"/>
                <a:gd name="connsiteY36" fmla="*/ 107445 h 185737"/>
                <a:gd name="connsiteX37" fmla="*/ 77601 w 185737"/>
                <a:gd name="connsiteY37" fmla="*/ 98144 h 185737"/>
                <a:gd name="connsiteX38" fmla="*/ 78293 w 185737"/>
                <a:gd name="connsiteY38" fmla="*/ 97343 h 185737"/>
                <a:gd name="connsiteX39" fmla="*/ 161334 w 185737"/>
                <a:gd name="connsiteY39" fmla="*/ 14288 h 185737"/>
                <a:gd name="connsiteX40" fmla="*/ 121444 w 185737"/>
                <a:gd name="connsiteY40" fmla="*/ 14288 h 185737"/>
                <a:gd name="connsiteX41" fmla="*/ 114300 w 185737"/>
                <a:gd name="connsiteY41" fmla="*/ 7144 h 185737"/>
                <a:gd name="connsiteX42" fmla="*/ 120474 w 185737"/>
                <a:gd name="connsiteY42" fmla="*/ 65 h 185737"/>
                <a:gd name="connsiteX43" fmla="*/ 121444 w 185737"/>
                <a:gd name="connsiteY43" fmla="*/ 0 h 185737"/>
                <a:gd name="connsiteX44" fmla="*/ 169069 w 185737"/>
                <a:gd name="connsiteY44"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5737" h="185737">
                  <a:moveTo>
                    <a:pt x="73819" y="0"/>
                  </a:moveTo>
                  <a:cubicBezTo>
                    <a:pt x="77764" y="0"/>
                    <a:pt x="80963" y="3198"/>
                    <a:pt x="80963" y="7144"/>
                  </a:cubicBezTo>
                  <a:cubicBezTo>
                    <a:pt x="80963" y="10760"/>
                    <a:pt x="78275" y="13749"/>
                    <a:pt x="74788" y="14222"/>
                  </a:cubicBezTo>
                  <a:lnTo>
                    <a:pt x="73819" y="14288"/>
                  </a:lnTo>
                  <a:lnTo>
                    <a:pt x="35719" y="14288"/>
                  </a:lnTo>
                  <a:cubicBezTo>
                    <a:pt x="24376" y="14288"/>
                    <a:pt x="15091" y="23100"/>
                    <a:pt x="14337" y="34251"/>
                  </a:cubicBezTo>
                  <a:lnTo>
                    <a:pt x="14288" y="35719"/>
                  </a:lnTo>
                  <a:lnTo>
                    <a:pt x="14288" y="150019"/>
                  </a:lnTo>
                  <a:cubicBezTo>
                    <a:pt x="14288" y="161362"/>
                    <a:pt x="23100" y="170646"/>
                    <a:pt x="34251" y="171400"/>
                  </a:cubicBezTo>
                  <a:lnTo>
                    <a:pt x="35719" y="171450"/>
                  </a:lnTo>
                  <a:lnTo>
                    <a:pt x="150019" y="171450"/>
                  </a:lnTo>
                  <a:cubicBezTo>
                    <a:pt x="161362" y="171450"/>
                    <a:pt x="170646" y="162637"/>
                    <a:pt x="171400" y="151486"/>
                  </a:cubicBezTo>
                  <a:lnTo>
                    <a:pt x="171450" y="150019"/>
                  </a:lnTo>
                  <a:lnTo>
                    <a:pt x="171450" y="111919"/>
                  </a:lnTo>
                  <a:cubicBezTo>
                    <a:pt x="171450" y="107974"/>
                    <a:pt x="174649" y="104775"/>
                    <a:pt x="178594" y="104775"/>
                  </a:cubicBezTo>
                  <a:cubicBezTo>
                    <a:pt x="182210" y="104775"/>
                    <a:pt x="185199" y="107463"/>
                    <a:pt x="185673" y="110949"/>
                  </a:cubicBezTo>
                  <a:lnTo>
                    <a:pt x="185738" y="111919"/>
                  </a:lnTo>
                  <a:lnTo>
                    <a:pt x="185738" y="150019"/>
                  </a:lnTo>
                  <a:cubicBezTo>
                    <a:pt x="185738" y="169110"/>
                    <a:pt x="170760" y="184702"/>
                    <a:pt x="151916" y="185688"/>
                  </a:cubicBezTo>
                  <a:lnTo>
                    <a:pt x="150019" y="185738"/>
                  </a:lnTo>
                  <a:lnTo>
                    <a:pt x="35719" y="185738"/>
                  </a:lnTo>
                  <a:cubicBezTo>
                    <a:pt x="16628" y="185738"/>
                    <a:pt x="1036" y="170760"/>
                    <a:pt x="50" y="151916"/>
                  </a:cubicBezTo>
                  <a:lnTo>
                    <a:pt x="0" y="150019"/>
                  </a:lnTo>
                  <a:lnTo>
                    <a:pt x="0" y="35719"/>
                  </a:lnTo>
                  <a:cubicBezTo>
                    <a:pt x="0" y="16628"/>
                    <a:pt x="14977" y="1036"/>
                    <a:pt x="33822" y="50"/>
                  </a:cubicBezTo>
                  <a:lnTo>
                    <a:pt x="35719" y="0"/>
                  </a:lnTo>
                  <a:lnTo>
                    <a:pt x="73819" y="0"/>
                  </a:lnTo>
                  <a:close/>
                  <a:moveTo>
                    <a:pt x="169069" y="0"/>
                  </a:moveTo>
                  <a:cubicBezTo>
                    <a:pt x="177815" y="0"/>
                    <a:pt x="184987" y="6735"/>
                    <a:pt x="185682" y="15302"/>
                  </a:cubicBezTo>
                  <a:lnTo>
                    <a:pt x="185738" y="16669"/>
                  </a:lnTo>
                  <a:lnTo>
                    <a:pt x="185738" y="64294"/>
                  </a:lnTo>
                  <a:cubicBezTo>
                    <a:pt x="185738" y="68239"/>
                    <a:pt x="182539" y="71438"/>
                    <a:pt x="178594" y="71438"/>
                  </a:cubicBezTo>
                  <a:cubicBezTo>
                    <a:pt x="174977" y="71438"/>
                    <a:pt x="171988" y="68750"/>
                    <a:pt x="171515" y="65263"/>
                  </a:cubicBezTo>
                  <a:lnTo>
                    <a:pt x="171450" y="64294"/>
                  </a:lnTo>
                  <a:lnTo>
                    <a:pt x="171450" y="24384"/>
                  </a:lnTo>
                  <a:lnTo>
                    <a:pt x="88395" y="107445"/>
                  </a:lnTo>
                  <a:cubicBezTo>
                    <a:pt x="85605" y="110235"/>
                    <a:pt x="81083" y="110235"/>
                    <a:pt x="78293" y="107445"/>
                  </a:cubicBezTo>
                  <a:cubicBezTo>
                    <a:pt x="75756" y="104909"/>
                    <a:pt x="75526" y="100940"/>
                    <a:pt x="77601" y="98144"/>
                  </a:cubicBezTo>
                  <a:lnTo>
                    <a:pt x="78293" y="97343"/>
                  </a:lnTo>
                  <a:lnTo>
                    <a:pt x="161334" y="14288"/>
                  </a:lnTo>
                  <a:lnTo>
                    <a:pt x="121444" y="14288"/>
                  </a:lnTo>
                  <a:cubicBezTo>
                    <a:pt x="117499" y="14288"/>
                    <a:pt x="114300" y="11089"/>
                    <a:pt x="114300" y="7144"/>
                  </a:cubicBezTo>
                  <a:cubicBezTo>
                    <a:pt x="114300" y="3527"/>
                    <a:pt x="116988" y="538"/>
                    <a:pt x="120474" y="65"/>
                  </a:cubicBezTo>
                  <a:lnTo>
                    <a:pt x="121444" y="0"/>
                  </a:lnTo>
                  <a:lnTo>
                    <a:pt x="169069" y="0"/>
                  </a:lnTo>
                  <a:close/>
                </a:path>
              </a:pathLst>
            </a:custGeom>
            <a:solidFill>
              <a:srgbClr val="000000"/>
            </a:solidFill>
            <a:ln w="9525" cap="flat">
              <a:noFill/>
              <a:prstDash val="solid"/>
              <a:miter/>
            </a:ln>
          </p:spPr>
          <p:txBody>
            <a:bodyPr rtlCol="0" anchor="ctr"/>
            <a:lstStyle/>
            <a:p>
              <a:endParaRPr lang="zh-CN" altLang="en-US" dirty="0">
                <a:latin typeface="HarmonyOS Sans SC" panose="00000500000000000000" pitchFamily="2" charset="-122"/>
              </a:endParaRPr>
            </a:p>
          </p:txBody>
        </p:sp>
      </p:grpSp>
      <p:grpSp>
        <p:nvGrpSpPr>
          <p:cNvPr id="87" name="组合 86">
            <a:extLst>
              <a:ext uri="{FF2B5EF4-FFF2-40B4-BE49-F238E27FC236}">
                <a16:creationId xmlns:a16="http://schemas.microsoft.com/office/drawing/2014/main" id="{5EAC7879-C5B9-4C92-96E2-B0FFCE6CB618}"/>
              </a:ext>
            </a:extLst>
          </p:cNvPr>
          <p:cNvGrpSpPr/>
          <p:nvPr/>
        </p:nvGrpSpPr>
        <p:grpSpPr>
          <a:xfrm>
            <a:off x="0" y="0"/>
            <a:ext cx="9158868" cy="5715000"/>
            <a:chOff x="-14097056" y="-1706005"/>
            <a:chExt cx="12211824" cy="7620000"/>
          </a:xfrm>
        </p:grpSpPr>
        <p:sp>
          <p:nvSpPr>
            <p:cNvPr id="7" name="矩形 6">
              <a:extLst>
                <a:ext uri="{FF2B5EF4-FFF2-40B4-BE49-F238E27FC236}">
                  <a16:creationId xmlns:a16="http://schemas.microsoft.com/office/drawing/2014/main" id="{B081DE81-4088-451B-91A2-4413DD6D7929}"/>
                </a:ext>
              </a:extLst>
            </p:cNvPr>
            <p:cNvSpPr/>
            <p:nvPr/>
          </p:nvSpPr>
          <p:spPr>
            <a:xfrm>
              <a:off x="-14097056" y="-1706005"/>
              <a:ext cx="12211824" cy="7620000"/>
            </a:xfrm>
            <a:prstGeom prst="rect">
              <a:avLst/>
            </a:pr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0" name="矩形: 圆角 9">
              <a:extLst>
                <a:ext uri="{FF2B5EF4-FFF2-40B4-BE49-F238E27FC236}">
                  <a16:creationId xmlns:a16="http://schemas.microsoft.com/office/drawing/2014/main" id="{0DCCDA3A-5522-4C10-8A42-F37D1B8BE0AC}"/>
                </a:ext>
              </a:extLst>
            </p:cNvPr>
            <p:cNvSpPr/>
            <p:nvPr/>
          </p:nvSpPr>
          <p:spPr>
            <a:xfrm>
              <a:off x="-11271415" y="73430"/>
              <a:ext cx="6644640" cy="3862712"/>
            </a:xfrm>
            <a:prstGeom prst="roundRect">
              <a:avLst>
                <a:gd name="adj" fmla="val 12293"/>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altLang="zh-CN" sz="2100" dirty="0">
                  <a:solidFill>
                    <a:schemeClr val="tx1"/>
                  </a:solidFill>
                  <a:latin typeface="HarmonyOS Sans SC Medium" panose="00000600000000000000" pitchFamily="2" charset="-122"/>
                  <a:ea typeface="HarmonyOS Sans SC Medium" panose="00000600000000000000" pitchFamily="2" charset="-122"/>
                </a:rPr>
                <a:t>        </a:t>
              </a:r>
              <a:r>
                <a:rPr lang="zh-CN" altLang="en-US" sz="2100" dirty="0">
                  <a:solidFill>
                    <a:schemeClr val="tx1"/>
                  </a:solidFill>
                  <a:latin typeface="HarmonyOS Sans SC Medium" panose="00000600000000000000" pitchFamily="2" charset="-122"/>
                  <a:ea typeface="HarmonyOS Sans SC Medium" panose="00000600000000000000" pitchFamily="2" charset="-122"/>
                </a:rPr>
                <a:t>“懒东西”的故事</a:t>
              </a:r>
              <a:endParaRPr lang="en-US" altLang="zh-CN" sz="2100" dirty="0">
                <a:solidFill>
                  <a:schemeClr val="tx1"/>
                </a:solidFill>
                <a:latin typeface="HarmonyOS Sans SC Medium" panose="00000600000000000000" pitchFamily="2" charset="-122"/>
                <a:ea typeface="HarmonyOS Sans SC Medium" panose="00000600000000000000" pitchFamily="2" charset="-122"/>
              </a:endParaRPr>
            </a:p>
            <a:p>
              <a:pPr algn="just"/>
              <a:endParaRPr lang="en-US" altLang="zh-CN" sz="1050" dirty="0">
                <a:solidFill>
                  <a:schemeClr val="tx1"/>
                </a:solidFill>
                <a:latin typeface="HarmonyOS Sans SC" panose="00000500000000000000" pitchFamily="2" charset="-122"/>
                <a:ea typeface="HarmonyOS Sans SC" panose="00000500000000000000" pitchFamily="2" charset="-122"/>
              </a:endParaRPr>
            </a:p>
            <a:p>
              <a:pPr algn="just"/>
              <a:r>
                <a:rPr lang="en-US" altLang="zh-CN" sz="1500" dirty="0">
                  <a:solidFill>
                    <a:schemeClr val="tx1"/>
                  </a:solidFill>
                  <a:latin typeface="HarmonyOS Sans SC" panose="00000500000000000000" pitchFamily="2" charset="-122"/>
                  <a:ea typeface="HarmonyOS Sans SC" panose="00000500000000000000" pitchFamily="2" charset="-122"/>
                </a:rPr>
                <a:t>        </a:t>
              </a:r>
              <a:r>
                <a:rPr lang="zh-CN" altLang="en-US" sz="1500" dirty="0">
                  <a:solidFill>
                    <a:schemeClr val="tx1"/>
                  </a:solidFill>
                  <a:latin typeface="HarmonyOS Sans SC" panose="00000500000000000000" pitchFamily="2" charset="-122"/>
                  <a:ea typeface="HarmonyOS Sans SC" panose="00000500000000000000" pitchFamily="2" charset="-122"/>
                </a:rPr>
                <a:t>“懒东西”此名来自伟大的物理叶老师，用以形容学习懒惰的同学。将电脑黑屏，为了便于打开电脑的</a:t>
              </a:r>
              <a:r>
                <a:rPr lang="en-US" altLang="zh-CN" sz="1500" dirty="0">
                  <a:solidFill>
                    <a:schemeClr val="tx1"/>
                  </a:solidFill>
                  <a:latin typeface="HarmonyOS Sans SC" panose="00000500000000000000" pitchFamily="2" charset="-122"/>
                  <a:ea typeface="HarmonyOS Sans SC" panose="00000500000000000000" pitchFamily="2" charset="-122"/>
                </a:rPr>
                <a:t>PPT</a:t>
              </a:r>
              <a:r>
                <a:rPr lang="zh-CN" altLang="en-US" sz="1500" dirty="0">
                  <a:solidFill>
                    <a:schemeClr val="tx1"/>
                  </a:solidFill>
                  <a:latin typeface="HarmonyOS Sans SC" panose="00000500000000000000" pitchFamily="2" charset="-122"/>
                  <a:ea typeface="HarmonyOS Sans SC" panose="00000500000000000000" pitchFamily="2" charset="-122"/>
                </a:rPr>
                <a:t>与“懒东西”所形容的很像，便称之为</a:t>
              </a:r>
              <a:r>
                <a:rPr lang="zh-CN" altLang="en-US" sz="1500" b="1" dirty="0">
                  <a:solidFill>
                    <a:schemeClr val="tx1"/>
                  </a:solidFill>
                  <a:latin typeface="HarmonyOS Sans SC" panose="00000500000000000000" pitchFamily="2" charset="-122"/>
                  <a:ea typeface="HarmonyOS Sans SC" panose="00000500000000000000" pitchFamily="2" charset="-122"/>
                </a:rPr>
                <a:t>“懒东西”</a:t>
              </a:r>
              <a:r>
                <a:rPr lang="zh-CN" altLang="en-US" sz="1500" dirty="0">
                  <a:solidFill>
                    <a:schemeClr val="tx1"/>
                  </a:solidFill>
                  <a:latin typeface="HarmonyOS Sans SC" panose="00000500000000000000" pitchFamily="2" charset="-122"/>
                  <a:ea typeface="HarmonyOS Sans SC" panose="00000500000000000000" pitchFamily="2" charset="-122"/>
                </a:rPr>
                <a:t>。</a:t>
              </a:r>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r>
                <a:rPr lang="en-US" altLang="zh-CN" sz="1500" dirty="0">
                  <a:solidFill>
                    <a:schemeClr val="tx1"/>
                  </a:solidFill>
                  <a:latin typeface="HarmonyOS Sans SC" panose="00000500000000000000" pitchFamily="2" charset="-122"/>
                  <a:ea typeface="HarmonyOS Sans SC" panose="00000500000000000000" pitchFamily="2" charset="-122"/>
                </a:rPr>
                <a:t>       </a:t>
              </a:r>
              <a:r>
                <a:rPr lang="zh-CN" altLang="en-US" sz="1500" dirty="0">
                  <a:solidFill>
                    <a:schemeClr val="tx1"/>
                  </a:solidFill>
                  <a:latin typeface="HarmonyOS Sans SC" panose="00000500000000000000" pitchFamily="2" charset="-122"/>
                  <a:ea typeface="HarmonyOS Sans SC" panose="00000500000000000000" pitchFamily="2" charset="-122"/>
                </a:rPr>
                <a:t>为什么地生中考都完了还有人才看到这个？</a:t>
              </a:r>
              <a:endParaRPr lang="en-US" altLang="zh-CN" sz="1500" dirty="0">
                <a:solidFill>
                  <a:schemeClr val="tx1"/>
                </a:solidFill>
                <a:latin typeface="HarmonyOS Sans SC" panose="00000500000000000000" pitchFamily="2" charset="-122"/>
                <a:ea typeface="HarmonyOS Sans SC" panose="00000500000000000000" pitchFamily="2" charset="-122"/>
              </a:endParaRPr>
            </a:p>
          </p:txBody>
        </p:sp>
        <p:sp>
          <p:nvSpPr>
            <p:cNvPr id="48" name="图形 14">
              <a:extLst>
                <a:ext uri="{FF2B5EF4-FFF2-40B4-BE49-F238E27FC236}">
                  <a16:creationId xmlns:a16="http://schemas.microsoft.com/office/drawing/2014/main" id="{FE09329B-016C-4B3C-89AD-121E98175F9D}"/>
                </a:ext>
              </a:extLst>
            </p:cNvPr>
            <p:cNvSpPr/>
            <p:nvPr/>
          </p:nvSpPr>
          <p:spPr>
            <a:xfrm>
              <a:off x="-10873254" y="405118"/>
              <a:ext cx="416378" cy="416378"/>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49" name="矩形: 圆角 48">
            <a:extLst>
              <a:ext uri="{FF2B5EF4-FFF2-40B4-BE49-F238E27FC236}">
                <a16:creationId xmlns:a16="http://schemas.microsoft.com/office/drawing/2014/main" id="{8D8EECC1-27B1-4E44-88BC-91E3E8599FFE}"/>
              </a:ext>
            </a:extLst>
          </p:cNvPr>
          <p:cNvSpPr/>
          <p:nvPr/>
        </p:nvSpPr>
        <p:spPr>
          <a:xfrm>
            <a:off x="3092868" y="3613396"/>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知道了</a:t>
            </a:r>
          </a:p>
        </p:txBody>
      </p:sp>
    </p:spTree>
    <p:extLst>
      <p:ext uri="{BB962C8B-B14F-4D97-AF65-F5344CB8AC3E}">
        <p14:creationId xmlns:p14="http://schemas.microsoft.com/office/powerpoint/2010/main" val="4185154422"/>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5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250"/>
                                        <p:tgtEl>
                                          <p:spTgt spid="49"/>
                                        </p:tgtEl>
                                      </p:cBhvr>
                                    </p:animEffect>
                                  </p:childTnLst>
                                </p:cTn>
                              </p:par>
                            </p:childTnLst>
                          </p:cTn>
                        </p:par>
                      </p:childTnLst>
                    </p:cTn>
                  </p:par>
                </p:childTnLst>
              </p:cTn>
              <p:nextCondLst>
                <p:cond evt="onClick" delay="0">
                  <p:tgtEl>
                    <p:spTgt spid="20"/>
                  </p:tgtEl>
                </p:cond>
              </p:nextCondLst>
            </p:seq>
            <p:seq concurrent="1" nextAc="seek">
              <p:cTn id="11" restart="whenNotActive" fill="hold" evtFilter="cancelBubble" nodeType="interactiveSeq">
                <p:stCondLst>
                  <p:cond evt="onClick" delay="0">
                    <p:tgtEl>
                      <p:spTgt spid="49"/>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nodeType="withEffect">
                                  <p:stCondLst>
                                    <p:cond delay="0"/>
                                  </p:stCondLst>
                                  <p:childTnLst>
                                    <p:animEffect transition="out" filter="fade">
                                      <p:cBhvr>
                                        <p:cTn id="15" dur="250"/>
                                        <p:tgtEl>
                                          <p:spTgt spid="87"/>
                                        </p:tgtEl>
                                      </p:cBhvr>
                                    </p:animEffect>
                                    <p:set>
                                      <p:cBhvr>
                                        <p:cTn id="16" dur="1" fill="hold">
                                          <p:stCondLst>
                                            <p:cond delay="249"/>
                                          </p:stCondLst>
                                        </p:cTn>
                                        <p:tgtEl>
                                          <p:spTgt spid="8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50"/>
                                        <p:tgtEl>
                                          <p:spTgt spid="49"/>
                                        </p:tgtEl>
                                      </p:cBhvr>
                                    </p:animEffect>
                                    <p:set>
                                      <p:cBhvr>
                                        <p:cTn id="19" dur="1" fill="hold">
                                          <p:stCondLst>
                                            <p:cond delay="24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9" grpId="0" animBg="1"/>
      <p:bldP spid="4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0069F7-1306-8AF4-2A06-8CEE2282B3E0}"/>
              </a:ext>
            </a:extLst>
          </p:cNvPr>
          <p:cNvGrpSpPr/>
          <p:nvPr/>
        </p:nvGrpSpPr>
        <p:grpSpPr>
          <a:xfrm>
            <a:off x="770452" y="2150322"/>
            <a:ext cx="2268570" cy="1230616"/>
            <a:chOff x="732957" y="2150322"/>
            <a:chExt cx="2382228" cy="1292274"/>
          </a:xfrm>
        </p:grpSpPr>
        <p:sp>
          <p:nvSpPr>
            <p:cNvPr id="3" name="矩形: 圆角 2">
              <a:extLst>
                <a:ext uri="{FF2B5EF4-FFF2-40B4-BE49-F238E27FC236}">
                  <a16:creationId xmlns:a16="http://schemas.microsoft.com/office/drawing/2014/main" id="{4F981EFA-BC16-4D4A-A5AB-AA0520FDA4B2}"/>
                </a:ext>
              </a:extLst>
            </p:cNvPr>
            <p:cNvSpPr/>
            <p:nvPr/>
          </p:nvSpPr>
          <p:spPr>
            <a:xfrm>
              <a:off x="1546699" y="2150322"/>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9" name="图形 7">
              <a:extLst>
                <a:ext uri="{FF2B5EF4-FFF2-40B4-BE49-F238E27FC236}">
                  <a16:creationId xmlns:a16="http://schemas.microsoft.com/office/drawing/2014/main" id="{C08E60DD-FA68-4D0E-BA0A-D8243CF935CD}"/>
                </a:ext>
              </a:extLst>
            </p:cNvPr>
            <p:cNvSpPr/>
            <p:nvPr/>
          </p:nvSpPr>
          <p:spPr>
            <a:xfrm>
              <a:off x="1657806" y="2294031"/>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 name="文本框 9">
              <a:extLst>
                <a:ext uri="{FF2B5EF4-FFF2-40B4-BE49-F238E27FC236}">
                  <a16:creationId xmlns:a16="http://schemas.microsoft.com/office/drawing/2014/main" id="{11DD09A0-5260-4D03-AF43-6358FA8B613B}"/>
                </a:ext>
              </a:extLst>
            </p:cNvPr>
            <p:cNvSpPr txBox="1"/>
            <p:nvPr/>
          </p:nvSpPr>
          <p:spPr>
            <a:xfrm>
              <a:off x="1369636" y="2901139"/>
              <a:ext cx="1070926" cy="323198"/>
            </a:xfrm>
            <a:prstGeom prst="rect">
              <a:avLst/>
            </a:prstGeom>
            <a:noFill/>
          </p:spPr>
          <p:txBody>
            <a:bodyPr wrap="non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"Laziness"</a:t>
              </a:r>
              <a:endParaRPr kumimoji="0" lang="zh-CN" altLang="en-US" sz="14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1" name="文本框 10">
              <a:extLst>
                <a:ext uri="{FF2B5EF4-FFF2-40B4-BE49-F238E27FC236}">
                  <a16:creationId xmlns:a16="http://schemas.microsoft.com/office/drawing/2014/main" id="{C2AF9DC0-AFDA-48E1-B0B3-B1B492A9D683}"/>
                </a:ext>
              </a:extLst>
            </p:cNvPr>
            <p:cNvSpPr txBox="1"/>
            <p:nvPr/>
          </p:nvSpPr>
          <p:spPr>
            <a:xfrm>
              <a:off x="732957" y="3167878"/>
              <a:ext cx="2382228" cy="274718"/>
            </a:xfrm>
            <a:prstGeom prst="rect">
              <a:avLst/>
            </a:prstGeom>
            <a:noFill/>
          </p:spPr>
          <p:txBody>
            <a:bodyPr wrap="non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alpha val="80000"/>
                    </a:prstClr>
                  </a:solidFill>
                  <a:effectLst/>
                  <a:uLnTx/>
                  <a:uFillTx/>
                  <a:latin typeface="HarmonyOS Sans SC" panose="00000500000000000000" pitchFamily="2" charset="-122"/>
                  <a:ea typeface="HarmonyOS Sans SC" panose="00000500000000000000" pitchFamily="2" charset="-122"/>
                  <a:cs typeface="+mn-cs"/>
                </a:rPr>
                <a:t>Professionally darken the screen</a:t>
              </a:r>
              <a:endParaRPr kumimoji="0" lang="zh-CN" altLang="en-US" sz="1100" b="0" i="0" u="none" strike="noStrike" kern="1200" cap="none" spc="0" normalizeH="0" baseline="0" noProof="0" dirty="0">
                <a:ln>
                  <a:noFill/>
                </a:ln>
                <a:solidFill>
                  <a:prstClr val="white">
                    <a:alpha val="80000"/>
                  </a:prstClr>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28" name="组合 27">
            <a:extLst>
              <a:ext uri="{FF2B5EF4-FFF2-40B4-BE49-F238E27FC236}">
                <a16:creationId xmlns:a16="http://schemas.microsoft.com/office/drawing/2014/main" id="{CD7E4998-4C99-457C-80D2-F5EE3887BD9B}"/>
              </a:ext>
            </a:extLst>
          </p:cNvPr>
          <p:cNvGrpSpPr/>
          <p:nvPr/>
        </p:nvGrpSpPr>
        <p:grpSpPr>
          <a:xfrm>
            <a:off x="4739096" y="258368"/>
            <a:ext cx="4204252" cy="3611845"/>
            <a:chOff x="5570708" y="-111173"/>
            <a:chExt cx="6890425" cy="6068876"/>
          </a:xfrm>
          <a:noFill/>
        </p:grpSpPr>
        <p:sp>
          <p:nvSpPr>
            <p:cNvPr id="13" name="矩形: 圆角 12">
              <a:extLst>
                <a:ext uri="{FF2B5EF4-FFF2-40B4-BE49-F238E27FC236}">
                  <a16:creationId xmlns:a16="http://schemas.microsoft.com/office/drawing/2014/main" id="{2EEE8AAA-E42D-4375-ABC5-792C0AC8BE71}"/>
                </a:ext>
              </a:extLst>
            </p:cNvPr>
            <p:cNvSpPr/>
            <p:nvPr/>
          </p:nvSpPr>
          <p:spPr>
            <a:xfrm>
              <a:off x="5570708" y="690664"/>
              <a:ext cx="6115130" cy="526703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4" name="矩形: 圆角 13">
              <a:extLst>
                <a:ext uri="{FF2B5EF4-FFF2-40B4-BE49-F238E27FC236}">
                  <a16:creationId xmlns:a16="http://schemas.microsoft.com/office/drawing/2014/main" id="{368FF243-1D29-4C18-9F2C-C75C8B48955E}"/>
                </a:ext>
              </a:extLst>
            </p:cNvPr>
            <p:cNvSpPr/>
            <p:nvPr/>
          </p:nvSpPr>
          <p:spPr>
            <a:xfrm>
              <a:off x="5723108" y="843064"/>
              <a:ext cx="5804169" cy="4955853"/>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6" name="矩形: 圆角 15">
              <a:extLst>
                <a:ext uri="{FF2B5EF4-FFF2-40B4-BE49-F238E27FC236}">
                  <a16:creationId xmlns:a16="http://schemas.microsoft.com/office/drawing/2014/main" id="{BD0F8289-E0D8-45BA-B551-9EF852027887}"/>
                </a:ext>
              </a:extLst>
            </p:cNvPr>
            <p:cNvSpPr/>
            <p:nvPr/>
          </p:nvSpPr>
          <p:spPr>
            <a:xfrm>
              <a:off x="5875509" y="994850"/>
              <a:ext cx="5503692" cy="4645282"/>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7" name="矩形: 圆角 16">
              <a:extLst>
                <a:ext uri="{FF2B5EF4-FFF2-40B4-BE49-F238E27FC236}">
                  <a16:creationId xmlns:a16="http://schemas.microsoft.com/office/drawing/2014/main" id="{E72B5B52-5EDB-4F51-A52F-22A93BED146A}"/>
                </a:ext>
              </a:extLst>
            </p:cNvPr>
            <p:cNvSpPr/>
            <p:nvPr/>
          </p:nvSpPr>
          <p:spPr>
            <a:xfrm>
              <a:off x="6027909" y="1147250"/>
              <a:ext cx="5198428" cy="4374825"/>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8" name="矩形: 圆角 17">
              <a:extLst>
                <a:ext uri="{FF2B5EF4-FFF2-40B4-BE49-F238E27FC236}">
                  <a16:creationId xmlns:a16="http://schemas.microsoft.com/office/drawing/2014/main" id="{FE035977-EB63-4766-B493-47CD6DB7CD1D}"/>
                </a:ext>
              </a:extLst>
            </p:cNvPr>
            <p:cNvSpPr/>
            <p:nvPr/>
          </p:nvSpPr>
          <p:spPr>
            <a:xfrm>
              <a:off x="6180309" y="1299651"/>
              <a:ext cx="4894091" cy="4085150"/>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9" name="矩形: 圆角 18">
              <a:extLst>
                <a:ext uri="{FF2B5EF4-FFF2-40B4-BE49-F238E27FC236}">
                  <a16:creationId xmlns:a16="http://schemas.microsoft.com/office/drawing/2014/main" id="{941B7AF7-F267-429A-999F-F2CFFB86BD05}"/>
                </a:ext>
              </a:extLst>
            </p:cNvPr>
            <p:cNvSpPr/>
            <p:nvPr/>
          </p:nvSpPr>
          <p:spPr>
            <a:xfrm>
              <a:off x="6332709" y="1452051"/>
              <a:ext cx="4599451" cy="376002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5" name="任意多边形: 形状 24">
              <a:extLst>
                <a:ext uri="{FF2B5EF4-FFF2-40B4-BE49-F238E27FC236}">
                  <a16:creationId xmlns:a16="http://schemas.microsoft.com/office/drawing/2014/main" id="{B3C10959-4AEA-4B15-8454-9FB1FD927D5D}"/>
                </a:ext>
              </a:extLst>
            </p:cNvPr>
            <p:cNvSpPr/>
            <p:nvPr/>
          </p:nvSpPr>
          <p:spPr>
            <a:xfrm>
              <a:off x="6625142" y="-111173"/>
              <a:ext cx="5835991" cy="499582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5991" h="4995828">
                  <a:moveTo>
                    <a:pt x="1009862" y="7"/>
                  </a:moveTo>
                  <a:lnTo>
                    <a:pt x="4546989" y="7"/>
                  </a:lnTo>
                  <a:cubicBezTo>
                    <a:pt x="5180145" y="-2533"/>
                    <a:pt x="5835991" y="686333"/>
                    <a:pt x="5835991" y="1289009"/>
                  </a:cubicBezTo>
                  <a:lnTo>
                    <a:pt x="5835991" y="3978044"/>
                  </a:lnTo>
                  <a:cubicBezTo>
                    <a:pt x="5835991" y="4378486"/>
                    <a:pt x="5653391" y="4736279"/>
                    <a:pt x="5366914" y="4972701"/>
                  </a:cubicBezTo>
                  <a:lnTo>
                    <a:pt x="5335987" y="4995828"/>
                  </a:lnTo>
                  <a:lnTo>
                    <a:pt x="5335987" y="1605260"/>
                  </a:lnTo>
                  <a:cubicBezTo>
                    <a:pt x="5335987" y="988200"/>
                    <a:pt x="4835761" y="487974"/>
                    <a:pt x="4218701" y="487974"/>
                  </a:cubicBezTo>
                  <a:lnTo>
                    <a:pt x="28594" y="487974"/>
                  </a:lnTo>
                  <a:lnTo>
                    <a:pt x="0" y="489418"/>
                  </a:lnTo>
                  <a:lnTo>
                    <a:pt x="15205" y="469084"/>
                  </a:lnTo>
                  <a:cubicBezTo>
                    <a:pt x="251628" y="182607"/>
                    <a:pt x="609421" y="7"/>
                    <a:pt x="1009862" y="7"/>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a:extLst>
                <a:ext uri="{FF2B5EF4-FFF2-40B4-BE49-F238E27FC236}">
                  <a16:creationId xmlns:a16="http://schemas.microsoft.com/office/drawing/2014/main" id="{1714C8FF-85DA-4B90-AFCF-9DBD95987FCC}"/>
                </a:ext>
              </a:extLst>
            </p:cNvPr>
            <p:cNvSpPr/>
            <p:nvPr/>
          </p:nvSpPr>
          <p:spPr>
            <a:xfrm>
              <a:off x="6958490" y="20481"/>
              <a:ext cx="5352908" cy="455561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 name="connsiteX0" fmla="*/ 42153 w 7816487"/>
                <a:gd name="connsiteY0" fmla="*/ 0 h 5000004"/>
                <a:gd name="connsiteX1" fmla="*/ 6527485 w 7816487"/>
                <a:gd name="connsiteY1" fmla="*/ 4183 h 5000004"/>
                <a:gd name="connsiteX2" fmla="*/ 7816487 w 7816487"/>
                <a:gd name="connsiteY2" fmla="*/ 1293185 h 5000004"/>
                <a:gd name="connsiteX3" fmla="*/ 7816487 w 7816487"/>
                <a:gd name="connsiteY3" fmla="*/ 3982220 h 5000004"/>
                <a:gd name="connsiteX4" fmla="*/ 7347410 w 7816487"/>
                <a:gd name="connsiteY4" fmla="*/ 4976877 h 5000004"/>
                <a:gd name="connsiteX5" fmla="*/ 7316483 w 7816487"/>
                <a:gd name="connsiteY5" fmla="*/ 5000004 h 5000004"/>
                <a:gd name="connsiteX6" fmla="*/ 7316483 w 7816487"/>
                <a:gd name="connsiteY6" fmla="*/ 1609436 h 5000004"/>
                <a:gd name="connsiteX7" fmla="*/ 6199197 w 7816487"/>
                <a:gd name="connsiteY7" fmla="*/ 492150 h 5000004"/>
                <a:gd name="connsiteX8" fmla="*/ 2009090 w 7816487"/>
                <a:gd name="connsiteY8" fmla="*/ 492150 h 5000004"/>
                <a:gd name="connsiteX9" fmla="*/ 1980496 w 7816487"/>
                <a:gd name="connsiteY9" fmla="*/ 493594 h 5000004"/>
                <a:gd name="connsiteX10" fmla="*/ 1995701 w 7816487"/>
                <a:gd name="connsiteY10" fmla="*/ 473260 h 5000004"/>
                <a:gd name="connsiteX11" fmla="*/ 42153 w 7816487"/>
                <a:gd name="connsiteY11" fmla="*/ 0 h 5000004"/>
                <a:gd name="connsiteX0" fmla="*/ 1293210 w 9067544"/>
                <a:gd name="connsiteY0" fmla="*/ 0 h 5000004"/>
                <a:gd name="connsiteX1" fmla="*/ 7778542 w 9067544"/>
                <a:gd name="connsiteY1" fmla="*/ 4183 h 5000004"/>
                <a:gd name="connsiteX2" fmla="*/ 9067544 w 9067544"/>
                <a:gd name="connsiteY2" fmla="*/ 1293185 h 5000004"/>
                <a:gd name="connsiteX3" fmla="*/ 9067544 w 9067544"/>
                <a:gd name="connsiteY3" fmla="*/ 3982220 h 5000004"/>
                <a:gd name="connsiteX4" fmla="*/ 8598467 w 9067544"/>
                <a:gd name="connsiteY4" fmla="*/ 4976877 h 5000004"/>
                <a:gd name="connsiteX5" fmla="*/ 8567540 w 9067544"/>
                <a:gd name="connsiteY5" fmla="*/ 5000004 h 5000004"/>
                <a:gd name="connsiteX6" fmla="*/ 8567540 w 9067544"/>
                <a:gd name="connsiteY6" fmla="*/ 1609436 h 5000004"/>
                <a:gd name="connsiteX7" fmla="*/ 7450254 w 9067544"/>
                <a:gd name="connsiteY7" fmla="*/ 492150 h 5000004"/>
                <a:gd name="connsiteX8" fmla="*/ 3260147 w 9067544"/>
                <a:gd name="connsiteY8" fmla="*/ 492150 h 5000004"/>
                <a:gd name="connsiteX9" fmla="*/ 3231553 w 9067544"/>
                <a:gd name="connsiteY9" fmla="*/ 493594 h 5000004"/>
                <a:gd name="connsiteX10" fmla="*/ 0 w 9067544"/>
                <a:gd name="connsiteY10" fmla="*/ 494171 h 5000004"/>
                <a:gd name="connsiteX11" fmla="*/ 1293210 w 9067544"/>
                <a:gd name="connsiteY11" fmla="*/ 0 h 5000004"/>
                <a:gd name="connsiteX0" fmla="*/ 1177106 w 8951440"/>
                <a:gd name="connsiteY0" fmla="*/ 0 h 5000004"/>
                <a:gd name="connsiteX1" fmla="*/ 7662438 w 8951440"/>
                <a:gd name="connsiteY1" fmla="*/ 4183 h 5000004"/>
                <a:gd name="connsiteX2" fmla="*/ 8951440 w 8951440"/>
                <a:gd name="connsiteY2" fmla="*/ 1293185 h 5000004"/>
                <a:gd name="connsiteX3" fmla="*/ 8951440 w 8951440"/>
                <a:gd name="connsiteY3" fmla="*/ 3982220 h 5000004"/>
                <a:gd name="connsiteX4" fmla="*/ 8482363 w 8951440"/>
                <a:gd name="connsiteY4" fmla="*/ 4976877 h 5000004"/>
                <a:gd name="connsiteX5" fmla="*/ 8451436 w 8951440"/>
                <a:gd name="connsiteY5" fmla="*/ 5000004 h 5000004"/>
                <a:gd name="connsiteX6" fmla="*/ 8451436 w 8951440"/>
                <a:gd name="connsiteY6" fmla="*/ 1609436 h 5000004"/>
                <a:gd name="connsiteX7" fmla="*/ 7334150 w 8951440"/>
                <a:gd name="connsiteY7" fmla="*/ 492150 h 5000004"/>
                <a:gd name="connsiteX8" fmla="*/ 3144043 w 8951440"/>
                <a:gd name="connsiteY8" fmla="*/ 492150 h 5000004"/>
                <a:gd name="connsiteX9" fmla="*/ 3115449 w 8951440"/>
                <a:gd name="connsiteY9" fmla="*/ 493594 h 5000004"/>
                <a:gd name="connsiteX10" fmla="*/ 0 w 8951440"/>
                <a:gd name="connsiteY10" fmla="*/ 489989 h 5000004"/>
                <a:gd name="connsiteX11" fmla="*/ 1177106 w 8951440"/>
                <a:gd name="connsiteY11" fmla="*/ 0 h 5000004"/>
                <a:gd name="connsiteX0" fmla="*/ 1156373 w 8930707"/>
                <a:gd name="connsiteY0" fmla="*/ 0 h 5000004"/>
                <a:gd name="connsiteX1" fmla="*/ 7641705 w 8930707"/>
                <a:gd name="connsiteY1" fmla="*/ 4183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828"/>
                <a:gd name="connsiteY0" fmla="*/ 0 h 5000004"/>
                <a:gd name="connsiteX1" fmla="*/ 6876665 w 8930828"/>
                <a:gd name="connsiteY1" fmla="*/ 4182 h 5000004"/>
                <a:gd name="connsiteX2" fmla="*/ 8930707 w 8930828"/>
                <a:gd name="connsiteY2" fmla="*/ 1933063 h 5000004"/>
                <a:gd name="connsiteX3" fmla="*/ 8930707 w 8930828"/>
                <a:gd name="connsiteY3" fmla="*/ 3982220 h 5000004"/>
                <a:gd name="connsiteX4" fmla="*/ 8461630 w 8930828"/>
                <a:gd name="connsiteY4" fmla="*/ 4976877 h 5000004"/>
                <a:gd name="connsiteX5" fmla="*/ 8430703 w 8930828"/>
                <a:gd name="connsiteY5" fmla="*/ 5000004 h 5000004"/>
                <a:gd name="connsiteX6" fmla="*/ 8430703 w 8930828"/>
                <a:gd name="connsiteY6" fmla="*/ 1609436 h 5000004"/>
                <a:gd name="connsiteX7" fmla="*/ 7313417 w 8930828"/>
                <a:gd name="connsiteY7" fmla="*/ 492150 h 5000004"/>
                <a:gd name="connsiteX8" fmla="*/ 3123310 w 8930828"/>
                <a:gd name="connsiteY8" fmla="*/ 492150 h 5000004"/>
                <a:gd name="connsiteX9" fmla="*/ 3094716 w 8930828"/>
                <a:gd name="connsiteY9" fmla="*/ 493594 h 5000004"/>
                <a:gd name="connsiteX10" fmla="*/ 0 w 8930828"/>
                <a:gd name="connsiteY10" fmla="*/ 494171 h 5000004"/>
                <a:gd name="connsiteX11" fmla="*/ 1156373 w 8930828"/>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893388 w 8930707"/>
                <a:gd name="connsiteY2" fmla="*/ 208362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12047"/>
                <a:gd name="connsiteY0" fmla="*/ 0 h 5000004"/>
                <a:gd name="connsiteX1" fmla="*/ 6876665 w 8912047"/>
                <a:gd name="connsiteY1" fmla="*/ 4182 h 5000004"/>
                <a:gd name="connsiteX2" fmla="*/ 8893388 w 8912047"/>
                <a:gd name="connsiteY2" fmla="*/ 2083623 h 5000004"/>
                <a:gd name="connsiteX3" fmla="*/ 8912047 w 8912047"/>
                <a:gd name="connsiteY3" fmla="*/ 3957127 h 5000004"/>
                <a:gd name="connsiteX4" fmla="*/ 8461630 w 8912047"/>
                <a:gd name="connsiteY4" fmla="*/ 4976877 h 5000004"/>
                <a:gd name="connsiteX5" fmla="*/ 8430703 w 8912047"/>
                <a:gd name="connsiteY5" fmla="*/ 5000004 h 5000004"/>
                <a:gd name="connsiteX6" fmla="*/ 8430703 w 8912047"/>
                <a:gd name="connsiteY6" fmla="*/ 1609436 h 5000004"/>
                <a:gd name="connsiteX7" fmla="*/ 7313417 w 8912047"/>
                <a:gd name="connsiteY7" fmla="*/ 492150 h 5000004"/>
                <a:gd name="connsiteX8" fmla="*/ 3123310 w 8912047"/>
                <a:gd name="connsiteY8" fmla="*/ 492150 h 5000004"/>
                <a:gd name="connsiteX9" fmla="*/ 3094716 w 8912047"/>
                <a:gd name="connsiteY9" fmla="*/ 493594 h 5000004"/>
                <a:gd name="connsiteX10" fmla="*/ 0 w 8912047"/>
                <a:gd name="connsiteY10" fmla="*/ 494171 h 5000004"/>
                <a:gd name="connsiteX11" fmla="*/ 1156373 w 891204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924486"/>
                <a:gd name="connsiteY0" fmla="*/ 0 h 6522952"/>
                <a:gd name="connsiteX1" fmla="*/ 6876665 w 8924486"/>
                <a:gd name="connsiteY1" fmla="*/ 4182 h 6522952"/>
                <a:gd name="connsiteX2" fmla="*/ 8893388 w 8924486"/>
                <a:gd name="connsiteY2" fmla="*/ 2083623 h 6522952"/>
                <a:gd name="connsiteX3" fmla="*/ 8924486 w 8924486"/>
                <a:gd name="connsiteY3" fmla="*/ 6472726 h 6522952"/>
                <a:gd name="connsiteX4" fmla="*/ 8461630 w 8924486"/>
                <a:gd name="connsiteY4" fmla="*/ 4976877 h 6522952"/>
                <a:gd name="connsiteX5" fmla="*/ 8430703 w 8924486"/>
                <a:gd name="connsiteY5" fmla="*/ 5000004 h 6522952"/>
                <a:gd name="connsiteX6" fmla="*/ 8430703 w 8924486"/>
                <a:gd name="connsiteY6" fmla="*/ 1609436 h 6522952"/>
                <a:gd name="connsiteX7" fmla="*/ 7313417 w 8924486"/>
                <a:gd name="connsiteY7" fmla="*/ 492150 h 6522952"/>
                <a:gd name="connsiteX8" fmla="*/ 3123310 w 8924486"/>
                <a:gd name="connsiteY8" fmla="*/ 492150 h 6522952"/>
                <a:gd name="connsiteX9" fmla="*/ 3094716 w 8924486"/>
                <a:gd name="connsiteY9" fmla="*/ 493594 h 6522952"/>
                <a:gd name="connsiteX10" fmla="*/ 0 w 8924486"/>
                <a:gd name="connsiteY10" fmla="*/ 494171 h 6522952"/>
                <a:gd name="connsiteX11" fmla="*/ 1156373 w 8924486"/>
                <a:gd name="connsiteY11" fmla="*/ 0 h 6522952"/>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7313417 w 8924486"/>
                <a:gd name="connsiteY7" fmla="*/ 492150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43933 w 8924486"/>
                <a:gd name="connsiteY0" fmla="*/ 39731 h 7732953"/>
                <a:gd name="connsiteX1" fmla="*/ 6876665 w 8924486"/>
                <a:gd name="connsiteY1" fmla="*/ 0 h 7732953"/>
                <a:gd name="connsiteX2" fmla="*/ 8893388 w 8924486"/>
                <a:gd name="connsiteY2" fmla="*/ 2079441 h 7732953"/>
                <a:gd name="connsiteX3" fmla="*/ 8924486 w 8924486"/>
                <a:gd name="connsiteY3" fmla="*/ 6468544 h 7732953"/>
                <a:gd name="connsiteX4" fmla="*/ 8405652 w 8924486"/>
                <a:gd name="connsiteY4" fmla="*/ 7732953 h 7732953"/>
                <a:gd name="connsiteX5" fmla="*/ 8430703 w 8924486"/>
                <a:gd name="connsiteY5" fmla="*/ 4995822 h 7732953"/>
                <a:gd name="connsiteX6" fmla="*/ 8424484 w 8924486"/>
                <a:gd name="connsiteY6" fmla="*/ 2458425 h 7732953"/>
                <a:gd name="connsiteX7" fmla="*/ 6442640 w 8924486"/>
                <a:gd name="connsiteY7" fmla="*/ 487969 h 7732953"/>
                <a:gd name="connsiteX8" fmla="*/ 3123310 w 8924486"/>
                <a:gd name="connsiteY8" fmla="*/ 487968 h 7732953"/>
                <a:gd name="connsiteX9" fmla="*/ 3094716 w 8924486"/>
                <a:gd name="connsiteY9" fmla="*/ 489412 h 7732953"/>
                <a:gd name="connsiteX10" fmla="*/ 0 w 8924486"/>
                <a:gd name="connsiteY10" fmla="*/ 489989 h 7732953"/>
                <a:gd name="connsiteX11" fmla="*/ 1143933 w 8924486"/>
                <a:gd name="connsiteY11" fmla="*/ 39731 h 7732953"/>
                <a:gd name="connsiteX0" fmla="*/ 1143933 w 8924486"/>
                <a:gd name="connsiteY0" fmla="*/ 0 h 7693222"/>
                <a:gd name="connsiteX1" fmla="*/ 6882886 w 8924486"/>
                <a:gd name="connsiteY1" fmla="*/ 4182 h 7693222"/>
                <a:gd name="connsiteX2" fmla="*/ 8893388 w 8924486"/>
                <a:gd name="connsiteY2" fmla="*/ 2039710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924486"/>
                <a:gd name="connsiteY0" fmla="*/ 0 h 7693222"/>
                <a:gd name="connsiteX1" fmla="*/ 6882886 w 8924486"/>
                <a:gd name="connsiteY1" fmla="*/ 4182 h 7693222"/>
                <a:gd name="connsiteX2" fmla="*/ 8843630 w 8924486"/>
                <a:gd name="connsiteY2" fmla="*/ 2029672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843919"/>
                <a:gd name="connsiteY0" fmla="*/ 0 h 7693222"/>
                <a:gd name="connsiteX1" fmla="*/ 6882886 w 8843919"/>
                <a:gd name="connsiteY1" fmla="*/ 4182 h 7693222"/>
                <a:gd name="connsiteX2" fmla="*/ 8843630 w 8843919"/>
                <a:gd name="connsiteY2" fmla="*/ 2029672 h 7693222"/>
                <a:gd name="connsiteX3" fmla="*/ 8824969 w 8843919"/>
                <a:gd name="connsiteY3" fmla="*/ 6398701 h 7693222"/>
                <a:gd name="connsiteX4" fmla="*/ 8405652 w 8843919"/>
                <a:gd name="connsiteY4" fmla="*/ 7693222 h 7693222"/>
                <a:gd name="connsiteX5" fmla="*/ 8430703 w 8843919"/>
                <a:gd name="connsiteY5" fmla="*/ 4956091 h 7693222"/>
                <a:gd name="connsiteX6" fmla="*/ 8424484 w 8843919"/>
                <a:gd name="connsiteY6" fmla="*/ 2418694 h 7693222"/>
                <a:gd name="connsiteX7" fmla="*/ 6442640 w 8843919"/>
                <a:gd name="connsiteY7" fmla="*/ 448238 h 7693222"/>
                <a:gd name="connsiteX8" fmla="*/ 3123310 w 8843919"/>
                <a:gd name="connsiteY8" fmla="*/ 448237 h 7693222"/>
                <a:gd name="connsiteX9" fmla="*/ 3094716 w 8843919"/>
                <a:gd name="connsiteY9" fmla="*/ 449681 h 7693222"/>
                <a:gd name="connsiteX10" fmla="*/ 0 w 8843919"/>
                <a:gd name="connsiteY10" fmla="*/ 450258 h 7693222"/>
                <a:gd name="connsiteX11" fmla="*/ 1143933 w 8843919"/>
                <a:gd name="connsiteY11" fmla="*/ 0 h 7693222"/>
                <a:gd name="connsiteX0" fmla="*/ 1143933 w 8855875"/>
                <a:gd name="connsiteY0" fmla="*/ 0 h 7693222"/>
                <a:gd name="connsiteX1" fmla="*/ 6882886 w 8855875"/>
                <a:gd name="connsiteY1" fmla="*/ 4182 h 7693222"/>
                <a:gd name="connsiteX2" fmla="*/ 8843630 w 8855875"/>
                <a:gd name="connsiteY2" fmla="*/ 2029672 h 7693222"/>
                <a:gd name="connsiteX3" fmla="*/ 8854824 w 8855875"/>
                <a:gd name="connsiteY3" fmla="*/ 6388664 h 7693222"/>
                <a:gd name="connsiteX4" fmla="*/ 8405652 w 8855875"/>
                <a:gd name="connsiteY4" fmla="*/ 7693222 h 7693222"/>
                <a:gd name="connsiteX5" fmla="*/ 8430703 w 8855875"/>
                <a:gd name="connsiteY5" fmla="*/ 4956091 h 7693222"/>
                <a:gd name="connsiteX6" fmla="*/ 8424484 w 8855875"/>
                <a:gd name="connsiteY6" fmla="*/ 2418694 h 7693222"/>
                <a:gd name="connsiteX7" fmla="*/ 6442640 w 8855875"/>
                <a:gd name="connsiteY7" fmla="*/ 448238 h 7693222"/>
                <a:gd name="connsiteX8" fmla="*/ 3123310 w 8855875"/>
                <a:gd name="connsiteY8" fmla="*/ 448237 h 7693222"/>
                <a:gd name="connsiteX9" fmla="*/ 3094716 w 8855875"/>
                <a:gd name="connsiteY9" fmla="*/ 449681 h 7693222"/>
                <a:gd name="connsiteX10" fmla="*/ 0 w 8855875"/>
                <a:gd name="connsiteY10" fmla="*/ 450258 h 7693222"/>
                <a:gd name="connsiteX11" fmla="*/ 1143933 w 8855875"/>
                <a:gd name="connsiteY11" fmla="*/ 0 h 7693222"/>
                <a:gd name="connsiteX0" fmla="*/ 1143933 w 8855877"/>
                <a:gd name="connsiteY0" fmla="*/ 0 h 7552700"/>
                <a:gd name="connsiteX1" fmla="*/ 6882886 w 8855877"/>
                <a:gd name="connsiteY1" fmla="*/ 4182 h 7552700"/>
                <a:gd name="connsiteX2" fmla="*/ 8843630 w 8855877"/>
                <a:gd name="connsiteY2" fmla="*/ 2029672 h 7552700"/>
                <a:gd name="connsiteX3" fmla="*/ 8854824 w 8855877"/>
                <a:gd name="connsiteY3" fmla="*/ 6388664 h 7552700"/>
                <a:gd name="connsiteX4" fmla="*/ 8405653 w 8855877"/>
                <a:gd name="connsiteY4" fmla="*/ 7552700 h 7552700"/>
                <a:gd name="connsiteX5" fmla="*/ 8430703 w 8855877"/>
                <a:gd name="connsiteY5" fmla="*/ 4956091 h 7552700"/>
                <a:gd name="connsiteX6" fmla="*/ 8424484 w 8855877"/>
                <a:gd name="connsiteY6" fmla="*/ 2418694 h 7552700"/>
                <a:gd name="connsiteX7" fmla="*/ 6442640 w 8855877"/>
                <a:gd name="connsiteY7" fmla="*/ 448238 h 7552700"/>
                <a:gd name="connsiteX8" fmla="*/ 3123310 w 8855877"/>
                <a:gd name="connsiteY8" fmla="*/ 448237 h 7552700"/>
                <a:gd name="connsiteX9" fmla="*/ 3094716 w 8855877"/>
                <a:gd name="connsiteY9" fmla="*/ 449681 h 7552700"/>
                <a:gd name="connsiteX10" fmla="*/ 0 w 8855877"/>
                <a:gd name="connsiteY10" fmla="*/ 450258 h 7552700"/>
                <a:gd name="connsiteX11" fmla="*/ 1143933 w 8855877"/>
                <a:gd name="connsiteY11" fmla="*/ 0 h 7552700"/>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30703 w 8855875"/>
                <a:gd name="connsiteY5" fmla="*/ 4956091 h 7532625"/>
                <a:gd name="connsiteX6" fmla="*/ 8424484 w 8855875"/>
                <a:gd name="connsiteY6" fmla="*/ 2418694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143933 w 8855877"/>
                <a:gd name="connsiteY0" fmla="*/ 0 h 7532625"/>
                <a:gd name="connsiteX1" fmla="*/ 6882886 w 8855877"/>
                <a:gd name="connsiteY1" fmla="*/ 4182 h 7532625"/>
                <a:gd name="connsiteX2" fmla="*/ 8843630 w 8855877"/>
                <a:gd name="connsiteY2" fmla="*/ 2029672 h 7532625"/>
                <a:gd name="connsiteX3" fmla="*/ 8854824 w 8855877"/>
                <a:gd name="connsiteY3" fmla="*/ 6388664 h 7532625"/>
                <a:gd name="connsiteX4" fmla="*/ 8465364 w 8855877"/>
                <a:gd name="connsiteY4" fmla="*/ 7532625 h 7532625"/>
                <a:gd name="connsiteX5" fmla="*/ 8480463 w 8855877"/>
                <a:gd name="connsiteY5" fmla="*/ 4976166 h 7532625"/>
                <a:gd name="connsiteX6" fmla="*/ 8424484 w 8855877"/>
                <a:gd name="connsiteY6" fmla="*/ 2418694 h 7532625"/>
                <a:gd name="connsiteX7" fmla="*/ 6442640 w 8855877"/>
                <a:gd name="connsiteY7" fmla="*/ 448238 h 7532625"/>
                <a:gd name="connsiteX8" fmla="*/ 3123310 w 8855877"/>
                <a:gd name="connsiteY8" fmla="*/ 448237 h 7532625"/>
                <a:gd name="connsiteX9" fmla="*/ 3094716 w 8855877"/>
                <a:gd name="connsiteY9" fmla="*/ 449681 h 7532625"/>
                <a:gd name="connsiteX10" fmla="*/ 0 w 8855877"/>
                <a:gd name="connsiteY10" fmla="*/ 450258 h 7532625"/>
                <a:gd name="connsiteX11" fmla="*/ 1143933 w 8855877"/>
                <a:gd name="connsiteY11" fmla="*/ 0 h 7532625"/>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80463 w 8855875"/>
                <a:gd name="connsiteY5" fmla="*/ 4976166 h 7532625"/>
                <a:gd name="connsiteX6" fmla="*/ 8484195 w 8855875"/>
                <a:gd name="connsiteY6" fmla="*/ 2408656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13166 w 8774325"/>
                <a:gd name="connsiteY9" fmla="*/ 449681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33553 w 8774325"/>
                <a:gd name="connsiteY9" fmla="*/ 375894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805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43747 w 8774325"/>
                <a:gd name="connsiteY9" fmla="*/ 396976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1 w 8774325"/>
                <a:gd name="connsiteY8" fmla="*/ 406072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0 w 8774325"/>
                <a:gd name="connsiteY8" fmla="*/ 408095 h 7532625"/>
                <a:gd name="connsiteX9" fmla="*/ 1062383 w 8774325"/>
                <a:gd name="connsiteY9"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457932 w 8774325"/>
                <a:gd name="connsiteY7" fmla="*/ 390264 h 7532625"/>
                <a:gd name="connsiteX8" fmla="*/ 0 w 8774325"/>
                <a:gd name="connsiteY8" fmla="*/ 408095 h 7532625"/>
                <a:gd name="connsiteX9" fmla="*/ 1062383 w 8774325"/>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42830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12060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97548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97548 w 8738647"/>
                <a:gd name="connsiteY5" fmla="*/ 2408656 h 7532625"/>
                <a:gd name="connsiteX6" fmla="*/ 6401867 w 8738647"/>
                <a:gd name="connsiteY6" fmla="*/ 369182 h 7532625"/>
                <a:gd name="connsiteX7" fmla="*/ 0 w 8738647"/>
                <a:gd name="connsiteY7" fmla="*/ 387013 h 7532625"/>
                <a:gd name="connsiteX8" fmla="*/ 1026705 w 8738647"/>
                <a:gd name="connsiteY8" fmla="*/ 0 h 7532625"/>
                <a:gd name="connsiteX0" fmla="*/ 1026705 w 8738647"/>
                <a:gd name="connsiteY0" fmla="*/ 0 h 7490462"/>
                <a:gd name="connsiteX1" fmla="*/ 6765658 w 8738647"/>
                <a:gd name="connsiteY1" fmla="*/ 4182 h 7490462"/>
                <a:gd name="connsiteX2" fmla="*/ 8726402 w 8738647"/>
                <a:gd name="connsiteY2" fmla="*/ 2029672 h 7490462"/>
                <a:gd name="connsiteX3" fmla="*/ 8737596 w 8738647"/>
                <a:gd name="connsiteY3" fmla="*/ 6388664 h 7490462"/>
                <a:gd name="connsiteX4" fmla="*/ 8383814 w 8738647"/>
                <a:gd name="connsiteY4" fmla="*/ 7490462 h 7490462"/>
                <a:gd name="connsiteX5" fmla="*/ 8397548 w 8738647"/>
                <a:gd name="connsiteY5" fmla="*/ 2408656 h 7490462"/>
                <a:gd name="connsiteX6" fmla="*/ 6401867 w 8738647"/>
                <a:gd name="connsiteY6" fmla="*/ 369182 h 7490462"/>
                <a:gd name="connsiteX7" fmla="*/ 0 w 8738647"/>
                <a:gd name="connsiteY7" fmla="*/ 387013 h 7490462"/>
                <a:gd name="connsiteX8" fmla="*/ 1026705 w 8738647"/>
                <a:gd name="connsiteY8" fmla="*/ 0 h 7490462"/>
                <a:gd name="connsiteX0" fmla="*/ 1026705 w 8738647"/>
                <a:gd name="connsiteY0" fmla="*/ 0 h 7479921"/>
                <a:gd name="connsiteX1" fmla="*/ 6765658 w 8738647"/>
                <a:gd name="connsiteY1" fmla="*/ 4182 h 7479921"/>
                <a:gd name="connsiteX2" fmla="*/ 8726402 w 8738647"/>
                <a:gd name="connsiteY2" fmla="*/ 2029672 h 7479921"/>
                <a:gd name="connsiteX3" fmla="*/ 8737596 w 8738647"/>
                <a:gd name="connsiteY3" fmla="*/ 6388664 h 7479921"/>
                <a:gd name="connsiteX4" fmla="*/ 8419492 w 8738647"/>
                <a:gd name="connsiteY4" fmla="*/ 7479921 h 7479921"/>
                <a:gd name="connsiteX5" fmla="*/ 8397548 w 8738647"/>
                <a:gd name="connsiteY5" fmla="*/ 2408656 h 7479921"/>
                <a:gd name="connsiteX6" fmla="*/ 6401867 w 8738647"/>
                <a:gd name="connsiteY6" fmla="*/ 369182 h 7479921"/>
                <a:gd name="connsiteX7" fmla="*/ 0 w 8738647"/>
                <a:gd name="connsiteY7" fmla="*/ 387013 h 7479921"/>
                <a:gd name="connsiteX8" fmla="*/ 1026705 w 8738647"/>
                <a:gd name="connsiteY8" fmla="*/ 0 h 7479921"/>
                <a:gd name="connsiteX0" fmla="*/ 1026705 w 8738647"/>
                <a:gd name="connsiteY0" fmla="*/ 0 h 7464110"/>
                <a:gd name="connsiteX1" fmla="*/ 6765658 w 8738647"/>
                <a:gd name="connsiteY1" fmla="*/ 4182 h 7464110"/>
                <a:gd name="connsiteX2" fmla="*/ 8726402 w 8738647"/>
                <a:gd name="connsiteY2" fmla="*/ 2029672 h 7464110"/>
                <a:gd name="connsiteX3" fmla="*/ 8737596 w 8738647"/>
                <a:gd name="connsiteY3" fmla="*/ 6388664 h 7464110"/>
                <a:gd name="connsiteX4" fmla="*/ 8404202 w 8738647"/>
                <a:gd name="connsiteY4" fmla="*/ 7464110 h 7464110"/>
                <a:gd name="connsiteX5" fmla="*/ 8397548 w 8738647"/>
                <a:gd name="connsiteY5" fmla="*/ 2408656 h 7464110"/>
                <a:gd name="connsiteX6" fmla="*/ 6401867 w 8738647"/>
                <a:gd name="connsiteY6" fmla="*/ 369182 h 7464110"/>
                <a:gd name="connsiteX7" fmla="*/ 0 w 8738647"/>
                <a:gd name="connsiteY7" fmla="*/ 387013 h 7464110"/>
                <a:gd name="connsiteX8" fmla="*/ 1026705 w 8738647"/>
                <a:gd name="connsiteY8" fmla="*/ 0 h 7464110"/>
                <a:gd name="connsiteX0" fmla="*/ 1026705 w 8738647"/>
                <a:gd name="connsiteY0" fmla="*/ 0 h 7453569"/>
                <a:gd name="connsiteX1" fmla="*/ 6765658 w 8738647"/>
                <a:gd name="connsiteY1" fmla="*/ 4182 h 7453569"/>
                <a:gd name="connsiteX2" fmla="*/ 8726402 w 8738647"/>
                <a:gd name="connsiteY2" fmla="*/ 2029672 h 7453569"/>
                <a:gd name="connsiteX3" fmla="*/ 8737596 w 8738647"/>
                <a:gd name="connsiteY3" fmla="*/ 6388664 h 7453569"/>
                <a:gd name="connsiteX4" fmla="*/ 8419492 w 8738647"/>
                <a:gd name="connsiteY4" fmla="*/ 7453569 h 7453569"/>
                <a:gd name="connsiteX5" fmla="*/ 8397548 w 8738647"/>
                <a:gd name="connsiteY5" fmla="*/ 2408656 h 7453569"/>
                <a:gd name="connsiteX6" fmla="*/ 6401867 w 8738647"/>
                <a:gd name="connsiteY6" fmla="*/ 369182 h 7453569"/>
                <a:gd name="connsiteX7" fmla="*/ 0 w 8738647"/>
                <a:gd name="connsiteY7" fmla="*/ 387013 h 7453569"/>
                <a:gd name="connsiteX8" fmla="*/ 1026705 w 8738647"/>
                <a:gd name="connsiteY8" fmla="*/ 0 h 7453569"/>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67738"/>
                <a:gd name="connsiteY0" fmla="*/ 0 h 7501003"/>
                <a:gd name="connsiteX1" fmla="*/ 6765658 w 8767738"/>
                <a:gd name="connsiteY1" fmla="*/ 4182 h 7501003"/>
                <a:gd name="connsiteX2" fmla="*/ 8726402 w 8767738"/>
                <a:gd name="connsiteY2" fmla="*/ 2029672 h 7501003"/>
                <a:gd name="connsiteX3" fmla="*/ 8737596 w 8767738"/>
                <a:gd name="connsiteY3" fmla="*/ 6388664 h 7501003"/>
                <a:gd name="connsiteX4" fmla="*/ 8409299 w 8767738"/>
                <a:gd name="connsiteY4" fmla="*/ 7501003 h 7501003"/>
                <a:gd name="connsiteX5" fmla="*/ 8397548 w 8767738"/>
                <a:gd name="connsiteY5" fmla="*/ 2408656 h 7501003"/>
                <a:gd name="connsiteX6" fmla="*/ 6401867 w 8767738"/>
                <a:gd name="connsiteY6" fmla="*/ 369182 h 7501003"/>
                <a:gd name="connsiteX7" fmla="*/ 0 w 8767738"/>
                <a:gd name="connsiteY7" fmla="*/ 387013 h 7501003"/>
                <a:gd name="connsiteX8" fmla="*/ 1026705 w 8767738"/>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8647" h="7501003">
                  <a:moveTo>
                    <a:pt x="1026705" y="0"/>
                  </a:moveTo>
                  <a:lnTo>
                    <a:pt x="6765658" y="4182"/>
                  </a:lnTo>
                  <a:cubicBezTo>
                    <a:pt x="7859083" y="14188"/>
                    <a:pt x="8745062" y="1038050"/>
                    <a:pt x="8726402" y="2029672"/>
                  </a:cubicBezTo>
                  <a:cubicBezTo>
                    <a:pt x="8720182" y="3486015"/>
                    <a:pt x="8743816" y="4932321"/>
                    <a:pt x="8737596" y="6388664"/>
                  </a:cubicBezTo>
                  <a:cubicBezTo>
                    <a:pt x="8737596" y="6789106"/>
                    <a:pt x="8751843" y="7011600"/>
                    <a:pt x="8409299" y="7501003"/>
                  </a:cubicBezTo>
                  <a:cubicBezTo>
                    <a:pt x="8401984" y="5810581"/>
                    <a:pt x="8404863" y="4099078"/>
                    <a:pt x="8397548" y="2408656"/>
                  </a:cubicBezTo>
                  <a:cubicBezTo>
                    <a:pt x="8378889" y="969791"/>
                    <a:pt x="7199303" y="362908"/>
                    <a:pt x="6401867" y="369182"/>
                  </a:cubicBezTo>
                  <a:lnTo>
                    <a:pt x="0" y="387013"/>
                  </a:lnTo>
                  <a:cubicBezTo>
                    <a:pt x="236423" y="100536"/>
                    <a:pt x="626264" y="0"/>
                    <a:pt x="1026705" y="0"/>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Tree>
    <p:extLst>
      <p:ext uri="{BB962C8B-B14F-4D97-AF65-F5344CB8AC3E}">
        <p14:creationId xmlns:p14="http://schemas.microsoft.com/office/powerpoint/2010/main" val="416834080"/>
      </p:ext>
    </p:extLst>
  </p:cSld>
  <p:clrMapOvr>
    <a:masterClrMapping/>
  </p:clrMapOvr>
  <mc:AlternateContent xmlns:mc="http://schemas.openxmlformats.org/markup-compatibility/2006" xmlns:p14="http://schemas.microsoft.com/office/powerpoint/2010/main">
    <mc:Choice Requires="p14">
      <p:transition spd="med" p14:dur="700" advTm="500">
        <p:fade/>
      </p:transition>
    </mc:Choice>
    <mc:Fallback xmlns="">
      <p:transition spd="med" advTm="5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6AFDAED3-DAAD-6633-3E6D-36CB5E77CF08}"/>
              </a:ext>
            </a:extLst>
          </p:cNvPr>
          <p:cNvSpPr/>
          <p:nvPr/>
        </p:nvSpPr>
        <p:spPr>
          <a:xfrm>
            <a:off x="1959428" y="1036865"/>
            <a:ext cx="5200651" cy="3829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bg1"/>
                </a:solidFill>
                <a:effectLst/>
                <a:uLnTx/>
                <a:uFillTx/>
                <a:latin typeface="HarmonyOS Sans SC Medium" panose="00000600000000000000" pitchFamily="2" charset="-122"/>
                <a:ea typeface="HarmonyOS Sans SC Medium" panose="00000600000000000000" pitchFamily="2" charset="-122"/>
                <a:cs typeface="+mn-cs"/>
              </a:rPr>
              <a:t>          Tips</a:t>
            </a:r>
            <a:endParaRPr kumimoji="0" lang="en-US" altLang="zh-CN" sz="18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rPr>
              <a:t>        </a:t>
            </a:r>
          </a:p>
          <a:p>
            <a:pPr marL="268605" marR="0" lvl="0" indent="1905" algn="just" defTabSz="713232"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rPr>
              <a:t>It's </a:t>
            </a:r>
            <a:fld id="{92C79833-4778-4F48-9596-089D4FA2C340}" type="datetime12">
              <a:rPr kumimoji="0" lang="en-US" altLang="zh-CN" sz="1600" b="0" i="0" u="none" strike="noStrike" kern="1200" cap="none" spc="0" normalizeH="0" baseline="0" noProof="0" smtClean="0">
                <a:ln>
                  <a:noFill/>
                </a:ln>
                <a:solidFill>
                  <a:schemeClr val="bg1"/>
                </a:solidFill>
                <a:effectLst/>
                <a:uLnTx/>
                <a:uFillTx/>
                <a:latin typeface="HarmonyOS Sans SC" panose="00000500000000000000" pitchFamily="2" charset="-122"/>
                <a:ea typeface="HarmonyOS Sans SC" panose="00000500000000000000" pitchFamily="2" charset="-122"/>
                <a:cs typeface="+mn-cs"/>
              </a:rPr>
              <a:pPr marL="268605" marR="0" lvl="0" indent="1905" algn="just" defTabSz="713232" rtl="0" eaLnBrk="1" fontAlgn="auto" latinLnBrk="0" hangingPunct="1">
                <a:lnSpc>
                  <a:spcPct val="120000"/>
                </a:lnSpc>
                <a:spcBef>
                  <a:spcPts val="0"/>
                </a:spcBef>
                <a:spcAft>
                  <a:spcPts val="0"/>
                </a:spcAft>
                <a:buClrTx/>
                <a:buSzTx/>
                <a:buFontTx/>
                <a:buNone/>
                <a:tabLst/>
                <a:defRPr/>
              </a:pPr>
              <a:t>4:25 PM</a:t>
            </a:fld>
            <a:r>
              <a:rPr kumimoji="0" lang="en-US" altLang="zh-CN" sz="16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rPr>
              <a:t> and the system will automatically blacken the screen. </a:t>
            </a:r>
          </a:p>
          <a:p>
            <a:pPr marL="268605" marR="0" lvl="0" indent="1905" algn="just" defTabSz="713232"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rPr>
              <a:t>If it brings inconvenience, you can click "cancel blackening screen" to stop blackening screen, but remember to turn off the computer after you finish your work!</a:t>
            </a:r>
            <a:endParaRPr kumimoji="0" lang="en-US" altLang="zh-CN" sz="20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endParaRPr>
          </a:p>
        </p:txBody>
      </p:sp>
      <p:sp>
        <p:nvSpPr>
          <p:cNvPr id="44" name="图形 14">
            <a:extLst>
              <a:ext uri="{FF2B5EF4-FFF2-40B4-BE49-F238E27FC236}">
                <a16:creationId xmlns:a16="http://schemas.microsoft.com/office/drawing/2014/main" id="{29D54E52-8C4B-E3EF-BC7E-D2C4041494A6}"/>
              </a:ext>
            </a:extLst>
          </p:cNvPr>
          <p:cNvSpPr/>
          <p:nvPr/>
        </p:nvSpPr>
        <p:spPr>
          <a:xfrm>
            <a:off x="2220616" y="1148988"/>
            <a:ext cx="312283" cy="312284"/>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5"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hlinkClick r:id="" action="ppaction://hlinkshowjump?jump=endshow"/>
            <a:extLst>
              <a:ext uri="{FF2B5EF4-FFF2-40B4-BE49-F238E27FC236}">
                <a16:creationId xmlns:a16="http://schemas.microsoft.com/office/drawing/2014/main" id="{3B10C191-7AF9-61DE-ED8E-039B6E91DB0C}"/>
              </a:ext>
            </a:extLst>
          </p:cNvPr>
          <p:cNvSpPr/>
          <p:nvPr/>
        </p:nvSpPr>
        <p:spPr>
          <a:xfrm>
            <a:off x="3125520" y="4077037"/>
            <a:ext cx="2986999" cy="468324"/>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STOP BLACKENING SCREEN</a:t>
            </a:r>
            <a:endParaRPr kumimoji="0" lang="zh-CN" altLang="en-US"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48" name="矩形: 圆角 47">
            <a:hlinkClick r:id="" action="ppaction://hlinkshowjump?jump=nextslide"/>
            <a:extLst>
              <a:ext uri="{FF2B5EF4-FFF2-40B4-BE49-F238E27FC236}">
                <a16:creationId xmlns:a16="http://schemas.microsoft.com/office/drawing/2014/main" id="{4C9E6C43-0991-18A2-9F2D-62D73A7AB8F9}"/>
              </a:ext>
            </a:extLst>
          </p:cNvPr>
          <p:cNvSpPr/>
          <p:nvPr/>
        </p:nvSpPr>
        <p:spPr>
          <a:xfrm>
            <a:off x="3125520" y="3540687"/>
            <a:ext cx="2986999" cy="468324"/>
          </a:xfrm>
          <a:prstGeom prst="roundRect">
            <a:avLst>
              <a:gd name="adj" fmla="val 5000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CONTINUE BLACKENING SCREEN</a:t>
            </a:r>
            <a:r>
              <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a:t>
            </a: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     s</a:t>
            </a:r>
            <a:r>
              <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a:t>
            </a:r>
          </a:p>
        </p:txBody>
      </p:sp>
      <p:sp>
        <p:nvSpPr>
          <p:cNvPr id="59" name="文本框 58">
            <a:hlinkClick r:id="" action="ppaction://hlinkshowjump?jump=nextslide"/>
            <a:extLst>
              <a:ext uri="{FF2B5EF4-FFF2-40B4-BE49-F238E27FC236}">
                <a16:creationId xmlns:a16="http://schemas.microsoft.com/office/drawing/2014/main" id="{DA7EC965-D873-BB56-2626-0F8E542DB11B}"/>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1" name="文本框 60">
            <a:hlinkClick r:id="" action="ppaction://hlinkshowjump?jump=nextslide"/>
            <a:extLst>
              <a:ext uri="{FF2B5EF4-FFF2-40B4-BE49-F238E27FC236}">
                <a16:creationId xmlns:a16="http://schemas.microsoft.com/office/drawing/2014/main" id="{EA2BEE8A-640F-F2C6-681B-49311BFD8DD0}"/>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01</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2" name="文本框 61">
            <a:hlinkClick r:id="" action="ppaction://hlinkshowjump?jump=nextslide"/>
            <a:extLst>
              <a:ext uri="{FF2B5EF4-FFF2-40B4-BE49-F238E27FC236}">
                <a16:creationId xmlns:a16="http://schemas.microsoft.com/office/drawing/2014/main" id="{7C7A29CC-921D-FEE0-A70E-0919ECF04996}"/>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02</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3" name="文本框 62">
            <a:hlinkClick r:id="" action="ppaction://hlinkshowjump?jump=nextslide"/>
            <a:extLst>
              <a:ext uri="{FF2B5EF4-FFF2-40B4-BE49-F238E27FC236}">
                <a16:creationId xmlns:a16="http://schemas.microsoft.com/office/drawing/2014/main" id="{E703EB8F-5826-8D0E-63E5-98623BF44711}"/>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03</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4" name="文本框 63">
            <a:hlinkClick r:id="" action="ppaction://hlinkshowjump?jump=nextslide"/>
            <a:extLst>
              <a:ext uri="{FF2B5EF4-FFF2-40B4-BE49-F238E27FC236}">
                <a16:creationId xmlns:a16="http://schemas.microsoft.com/office/drawing/2014/main" id="{381AFA3B-21E0-B406-790D-835A63EBC7C3}"/>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04</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5" name="文本框 64">
            <a:hlinkClick r:id="rId2" action="ppaction://hlinksldjump"/>
            <a:extLst>
              <a:ext uri="{FF2B5EF4-FFF2-40B4-BE49-F238E27FC236}">
                <a16:creationId xmlns:a16="http://schemas.microsoft.com/office/drawing/2014/main" id="{81383C94-FE4C-A35C-7C9A-D5C605639DDF}"/>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05</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6" name="文本框 65">
            <a:hlinkClick r:id="" action="ppaction://hlinkshowjump?jump=nextslide"/>
            <a:extLst>
              <a:ext uri="{FF2B5EF4-FFF2-40B4-BE49-F238E27FC236}">
                <a16:creationId xmlns:a16="http://schemas.microsoft.com/office/drawing/2014/main" id="{1C029A92-8E86-8F20-62AA-D105F8695DCE}"/>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06</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7" name="文本框 66">
            <a:hlinkClick r:id="" action="ppaction://hlinkshowjump?jump=nextslide"/>
            <a:extLst>
              <a:ext uri="{FF2B5EF4-FFF2-40B4-BE49-F238E27FC236}">
                <a16:creationId xmlns:a16="http://schemas.microsoft.com/office/drawing/2014/main" id="{5A7D7DC2-D29E-3690-8A00-2BDCA3F8C97A}"/>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07</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8" name="文本框 67">
            <a:hlinkClick r:id="" action="ppaction://hlinkshowjump?jump=nextslide"/>
            <a:extLst>
              <a:ext uri="{FF2B5EF4-FFF2-40B4-BE49-F238E27FC236}">
                <a16:creationId xmlns:a16="http://schemas.microsoft.com/office/drawing/2014/main" id="{EBED59CC-F2AE-C9AD-0B6C-D8E9227C88F6}"/>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08</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9" name="文本框 68">
            <a:hlinkClick r:id="" action="ppaction://hlinkshowjump?jump=nextslide"/>
            <a:extLst>
              <a:ext uri="{FF2B5EF4-FFF2-40B4-BE49-F238E27FC236}">
                <a16:creationId xmlns:a16="http://schemas.microsoft.com/office/drawing/2014/main" id="{FDBEE430-086D-2492-5072-C39B866E3420}"/>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09</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70" name="文本框 69">
            <a:hlinkClick r:id="" action="ppaction://hlinkshowjump?jump=nextslide"/>
            <a:extLst>
              <a:ext uri="{FF2B5EF4-FFF2-40B4-BE49-F238E27FC236}">
                <a16:creationId xmlns:a16="http://schemas.microsoft.com/office/drawing/2014/main" id="{1A1A95C0-9CE6-6E4E-2546-A962EE13AEE2}"/>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10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1381636234"/>
      </p:ext>
    </p:extLst>
  </p:cSld>
  <p:clrMapOvr>
    <a:masterClrMapping/>
  </p:clrMapOvr>
  <p:transition advClick="0"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xit" presetSubtype="0" fill="hold" grpId="0" nodeType="withEffect">
                                  <p:stCondLst>
                                    <p:cond delay="1000"/>
                                  </p:stCondLst>
                                  <p:childTnLst>
                                    <p:set>
                                      <p:cBhvr>
                                        <p:cTn id="8" dur="1" fill="hold">
                                          <p:stCondLst>
                                            <p:cond delay="0"/>
                                          </p:stCondLst>
                                        </p:cTn>
                                        <p:tgtEl>
                                          <p:spTgt spid="70"/>
                                        </p:tgtEl>
                                        <p:attrNameLst>
                                          <p:attrName>style.visibility</p:attrName>
                                        </p:attrNameLst>
                                      </p:cBhvr>
                                      <p:to>
                                        <p:strVal val="hidden"/>
                                      </p:to>
                                    </p:set>
                                  </p:childTnLst>
                                </p:cTn>
                              </p:par>
                            </p:childTnLst>
                          </p:cTn>
                        </p:par>
                        <p:par>
                          <p:cTn id="9" fill="hold">
                            <p:stCondLst>
                              <p:cond delay="1000"/>
                            </p:stCondLst>
                            <p:childTnLst>
                              <p:par>
                                <p:cTn id="10" presetID="1" presetClass="entr" presetSubtype="0" fill="hold" grpId="0" nodeType="afterEffect">
                                  <p:stCondLst>
                                    <p:cond delay="1000"/>
                                  </p:stCondLst>
                                  <p:childTnLst>
                                    <p:set>
                                      <p:cBhvr>
                                        <p:cTn id="11" dur="1" fill="hold">
                                          <p:stCondLst>
                                            <p:cond delay="0"/>
                                          </p:stCondLst>
                                        </p:cTn>
                                        <p:tgtEl>
                                          <p:spTgt spid="68"/>
                                        </p:tgtEl>
                                        <p:attrNameLst>
                                          <p:attrName>style.visibility</p:attrName>
                                        </p:attrNameLst>
                                      </p:cBhvr>
                                      <p:to>
                                        <p:strVal val="visible"/>
                                      </p:to>
                                    </p:set>
                                  </p:childTnLst>
                                </p:cTn>
                              </p:par>
                              <p:par>
                                <p:cTn id="12" presetID="1" presetClass="exit" presetSubtype="0" fill="hold" grpId="1" nodeType="withEffect">
                                  <p:stCondLst>
                                    <p:cond delay="1000"/>
                                  </p:stCondLst>
                                  <p:childTnLst>
                                    <p:set>
                                      <p:cBhvr>
                                        <p:cTn id="13" dur="1" fill="hold">
                                          <p:stCondLst>
                                            <p:cond delay="0"/>
                                          </p:stCondLst>
                                        </p:cTn>
                                        <p:tgtEl>
                                          <p:spTgt spid="69"/>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xit" presetSubtype="0" fill="hold" grpId="1" nodeType="withEffect">
                                  <p:stCondLst>
                                    <p:cond delay="1000"/>
                                  </p:stCondLst>
                                  <p:childTnLst>
                                    <p:set>
                                      <p:cBhvr>
                                        <p:cTn id="18" dur="1" fill="hold">
                                          <p:stCondLst>
                                            <p:cond delay="0"/>
                                          </p:stCondLst>
                                        </p:cTn>
                                        <p:tgtEl>
                                          <p:spTgt spid="68"/>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66"/>
                                        </p:tgtEl>
                                        <p:attrNameLst>
                                          <p:attrName>style.visibility</p:attrName>
                                        </p:attrNameLst>
                                      </p:cBhvr>
                                      <p:to>
                                        <p:strVal val="visible"/>
                                      </p:to>
                                    </p:set>
                                  </p:childTnLst>
                                </p:cTn>
                              </p:par>
                              <p:par>
                                <p:cTn id="22" presetID="1" presetClass="exit" presetSubtype="0" fill="hold" grpId="1" nodeType="withEffect">
                                  <p:stCondLst>
                                    <p:cond delay="1000"/>
                                  </p:stCondLst>
                                  <p:childTnLst>
                                    <p:set>
                                      <p:cBhvr>
                                        <p:cTn id="23" dur="1" fill="hold">
                                          <p:stCondLst>
                                            <p:cond delay="0"/>
                                          </p:stCondLst>
                                        </p:cTn>
                                        <p:tgtEl>
                                          <p:spTgt spid="67"/>
                                        </p:tgtEl>
                                        <p:attrNameLst>
                                          <p:attrName>style.visibility</p:attrName>
                                        </p:attrNameLst>
                                      </p:cBhvr>
                                      <p:to>
                                        <p:strVal val="hidden"/>
                                      </p:to>
                                    </p:set>
                                  </p:childTnLst>
                                </p:cTn>
                              </p:par>
                            </p:childTnLst>
                          </p:cTn>
                        </p:par>
                        <p:par>
                          <p:cTn id="24" fill="hold">
                            <p:stCondLst>
                              <p:cond delay="4000"/>
                            </p:stCondLst>
                            <p:childTnLst>
                              <p:par>
                                <p:cTn id="25" presetID="1" presetClass="entr" presetSubtype="0" fill="hold" grpId="0" nodeType="afterEffect">
                                  <p:stCondLst>
                                    <p:cond delay="100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xit" presetSubtype="0" fill="hold" grpId="1" nodeType="withEffect">
                                  <p:stCondLst>
                                    <p:cond delay="1000"/>
                                  </p:stCondLst>
                                  <p:childTnLst>
                                    <p:set>
                                      <p:cBhvr>
                                        <p:cTn id="28" dur="1" fill="hold">
                                          <p:stCondLst>
                                            <p:cond delay="0"/>
                                          </p:stCondLst>
                                        </p:cTn>
                                        <p:tgtEl>
                                          <p:spTgt spid="66"/>
                                        </p:tgtEl>
                                        <p:attrNameLst>
                                          <p:attrName>style.visibility</p:attrName>
                                        </p:attrNameLst>
                                      </p:cBhvr>
                                      <p:to>
                                        <p:strVal val="hidden"/>
                                      </p:to>
                                    </p:set>
                                  </p:childTnLst>
                                </p:cTn>
                              </p:par>
                            </p:childTnLst>
                          </p:cTn>
                        </p:par>
                        <p:par>
                          <p:cTn id="29" fill="hold">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64"/>
                                        </p:tgtEl>
                                        <p:attrNameLst>
                                          <p:attrName>style.visibility</p:attrName>
                                        </p:attrNameLst>
                                      </p:cBhvr>
                                      <p:to>
                                        <p:strVal val="visible"/>
                                      </p:to>
                                    </p:set>
                                  </p:childTnLst>
                                </p:cTn>
                              </p:par>
                              <p:par>
                                <p:cTn id="32" presetID="1" presetClass="exit" presetSubtype="0" fill="hold" grpId="1" nodeType="withEffect">
                                  <p:stCondLst>
                                    <p:cond delay="1000"/>
                                  </p:stCondLst>
                                  <p:childTnLst>
                                    <p:set>
                                      <p:cBhvr>
                                        <p:cTn id="33" dur="1" fill="hold">
                                          <p:stCondLst>
                                            <p:cond delay="0"/>
                                          </p:stCondLst>
                                        </p:cTn>
                                        <p:tgtEl>
                                          <p:spTgt spid="65"/>
                                        </p:tgtEl>
                                        <p:attrNameLst>
                                          <p:attrName>style.visibility</p:attrName>
                                        </p:attrNameLst>
                                      </p:cBhvr>
                                      <p:to>
                                        <p:strVal val="hidden"/>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xit" presetSubtype="0" fill="hold" grpId="1" nodeType="withEffect">
                                  <p:stCondLst>
                                    <p:cond delay="1000"/>
                                  </p:stCondLst>
                                  <p:childTnLst>
                                    <p:set>
                                      <p:cBhvr>
                                        <p:cTn id="38" dur="1" fill="hold">
                                          <p:stCondLst>
                                            <p:cond delay="0"/>
                                          </p:stCondLst>
                                        </p:cTn>
                                        <p:tgtEl>
                                          <p:spTgt spid="64"/>
                                        </p:tgtEl>
                                        <p:attrNameLst>
                                          <p:attrName>style.visibility</p:attrName>
                                        </p:attrNameLst>
                                      </p:cBhvr>
                                      <p:to>
                                        <p:strVal val="hidden"/>
                                      </p:to>
                                    </p:set>
                                  </p:childTnLst>
                                </p:cTn>
                              </p:par>
                            </p:childTnLst>
                          </p:cTn>
                        </p:par>
                        <p:par>
                          <p:cTn id="39" fill="hold">
                            <p:stCondLst>
                              <p:cond delay="7000"/>
                            </p:stCondLst>
                            <p:childTnLst>
                              <p:par>
                                <p:cTn id="40" presetID="1" presetClass="entr" presetSubtype="0" fill="hold" grpId="0" nodeType="afterEffect">
                                  <p:stCondLst>
                                    <p:cond delay="1000"/>
                                  </p:stCondLst>
                                  <p:childTnLst>
                                    <p:set>
                                      <p:cBhvr>
                                        <p:cTn id="41" dur="1" fill="hold">
                                          <p:stCondLst>
                                            <p:cond delay="0"/>
                                          </p:stCondLst>
                                        </p:cTn>
                                        <p:tgtEl>
                                          <p:spTgt spid="62"/>
                                        </p:tgtEl>
                                        <p:attrNameLst>
                                          <p:attrName>style.visibility</p:attrName>
                                        </p:attrNameLst>
                                      </p:cBhvr>
                                      <p:to>
                                        <p:strVal val="visible"/>
                                      </p:to>
                                    </p:set>
                                  </p:childTnLst>
                                </p:cTn>
                              </p:par>
                              <p:par>
                                <p:cTn id="42" presetID="1" presetClass="exit" presetSubtype="0" fill="hold" grpId="1" nodeType="withEffect">
                                  <p:stCondLst>
                                    <p:cond delay="1000"/>
                                  </p:stCondLst>
                                  <p:childTnLst>
                                    <p:set>
                                      <p:cBhvr>
                                        <p:cTn id="43" dur="1" fill="hold">
                                          <p:stCondLst>
                                            <p:cond delay="0"/>
                                          </p:stCondLst>
                                        </p:cTn>
                                        <p:tgtEl>
                                          <p:spTgt spid="63"/>
                                        </p:tgtEl>
                                        <p:attrNameLst>
                                          <p:attrName>style.visibility</p:attrName>
                                        </p:attrNameLst>
                                      </p:cBhvr>
                                      <p:to>
                                        <p:strVal val="hidden"/>
                                      </p:to>
                                    </p:set>
                                  </p:childTnLst>
                                </p:cTn>
                              </p:par>
                            </p:childTnLst>
                          </p:cTn>
                        </p:par>
                        <p:par>
                          <p:cTn id="44" fill="hold">
                            <p:stCondLst>
                              <p:cond delay="8000"/>
                            </p:stCondLst>
                            <p:childTnLst>
                              <p:par>
                                <p:cTn id="45" presetID="1" presetClass="entr" presetSubtype="0" fill="hold" grpId="0" nodeType="afterEffect">
                                  <p:stCondLst>
                                    <p:cond delay="100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xit" presetSubtype="0" fill="hold" grpId="1" nodeType="withEffect">
                                  <p:stCondLst>
                                    <p:cond delay="1000"/>
                                  </p:stCondLst>
                                  <p:childTnLst>
                                    <p:set>
                                      <p:cBhvr>
                                        <p:cTn id="48" dur="1" fill="hold">
                                          <p:stCondLst>
                                            <p:cond delay="0"/>
                                          </p:stCondLst>
                                        </p:cTn>
                                        <p:tgtEl>
                                          <p:spTgt spid="62"/>
                                        </p:tgtEl>
                                        <p:attrNameLst>
                                          <p:attrName>style.visibility</p:attrName>
                                        </p:attrNameLst>
                                      </p:cBhvr>
                                      <p:to>
                                        <p:strVal val="hidden"/>
                                      </p:to>
                                    </p:set>
                                  </p:childTnLst>
                                </p:cTn>
                              </p:par>
                            </p:childTnLst>
                          </p:cTn>
                        </p:par>
                        <p:par>
                          <p:cTn id="49" fill="hold">
                            <p:stCondLst>
                              <p:cond delay="9000"/>
                            </p:stCondLst>
                            <p:childTnLst>
                              <p:par>
                                <p:cTn id="50" presetID="1" presetClass="entr" presetSubtype="0" fill="hold" grpId="0" nodeType="afterEffect">
                                  <p:stCondLst>
                                    <p:cond delay="1000"/>
                                  </p:stCondLst>
                                  <p:childTnLst>
                                    <p:set>
                                      <p:cBhvr>
                                        <p:cTn id="51" dur="1" fill="hold">
                                          <p:stCondLst>
                                            <p:cond delay="0"/>
                                          </p:stCondLst>
                                        </p:cTn>
                                        <p:tgtEl>
                                          <p:spTgt spid="59"/>
                                        </p:tgtEl>
                                        <p:attrNameLst>
                                          <p:attrName>style.visibility</p:attrName>
                                        </p:attrNameLst>
                                      </p:cBhvr>
                                      <p:to>
                                        <p:strVal val="visible"/>
                                      </p:to>
                                    </p:set>
                                  </p:childTnLst>
                                </p:cTn>
                              </p:par>
                              <p:par>
                                <p:cTn id="52" presetID="1" presetClass="exit" presetSubtype="0" fill="hold" grpId="1" nodeType="withEffect">
                                  <p:stCondLst>
                                    <p:cond delay="1000"/>
                                  </p:stCondLst>
                                  <p:childTnLst>
                                    <p:set>
                                      <p:cBhvr>
                                        <p:cTn id="53"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B91FE08-5B11-4247-B296-D8E7CBF4ACDB}"/>
              </a:ext>
            </a:extLst>
          </p:cNvPr>
          <p:cNvSpPr/>
          <p:nvPr/>
        </p:nvSpPr>
        <p:spPr>
          <a:xfrm>
            <a:off x="-60960" y="285750"/>
            <a:ext cx="928116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8" name="矩形 17">
            <a:extLst>
              <a:ext uri="{FF2B5EF4-FFF2-40B4-BE49-F238E27FC236}">
                <a16:creationId xmlns:a16="http://schemas.microsoft.com/office/drawing/2014/main" id="{AD9E1781-EC97-4F49-886D-A78BBF6CA9DB}"/>
              </a:ext>
            </a:extLst>
          </p:cNvPr>
          <p:cNvSpPr/>
          <p:nvPr/>
        </p:nvSpPr>
        <p:spPr>
          <a:xfrm>
            <a:off x="-60960" y="-89807"/>
            <a:ext cx="9281160" cy="5927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0" name="文本框 19">
            <a:extLst>
              <a:ext uri="{FF2B5EF4-FFF2-40B4-BE49-F238E27FC236}">
                <a16:creationId xmlns:a16="http://schemas.microsoft.com/office/drawing/2014/main" id="{5B8D31A1-9310-42D3-86AA-CE1B53722EA2}"/>
              </a:ext>
            </a:extLst>
          </p:cNvPr>
          <p:cNvSpPr txBox="1"/>
          <p:nvPr/>
        </p:nvSpPr>
        <p:spPr>
          <a:xfrm>
            <a:off x="248308" y="167964"/>
            <a:ext cx="1534772"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"Laziness"</a:t>
            </a:r>
          </a:p>
        </p:txBody>
      </p:sp>
      <p:sp>
        <p:nvSpPr>
          <p:cNvPr id="21" name="矩形: 圆角 20">
            <a:extLst>
              <a:ext uri="{FF2B5EF4-FFF2-40B4-BE49-F238E27FC236}">
                <a16:creationId xmlns:a16="http://schemas.microsoft.com/office/drawing/2014/main" id="{D049C393-844F-42DC-8711-80D5BD4A235E}"/>
              </a:ext>
            </a:extLst>
          </p:cNvPr>
          <p:cNvSpPr/>
          <p:nvPr/>
        </p:nvSpPr>
        <p:spPr>
          <a:xfrm>
            <a:off x="8576871"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34" name="图形 33">
            <a:extLst>
              <a:ext uri="{FF2B5EF4-FFF2-40B4-BE49-F238E27FC236}">
                <a16:creationId xmlns:a16="http://schemas.microsoft.com/office/drawing/2014/main" id="{97E809CC-5766-4749-B1E3-6EF31A2C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21" b="5021"/>
          <a:stretch/>
        </p:blipFill>
        <p:spPr>
          <a:xfrm>
            <a:off x="8642410" y="207075"/>
            <a:ext cx="266931" cy="240125"/>
          </a:xfrm>
          <a:prstGeom prst="rect">
            <a:avLst/>
          </a:prstGeom>
        </p:spPr>
      </p:pic>
      <p:sp>
        <p:nvSpPr>
          <p:cNvPr id="25" name="矩形: 圆角 24">
            <a:hlinkClick r:id="" action="ppaction://hlinkshowjump?jump=endshow"/>
            <a:extLst>
              <a:ext uri="{FF2B5EF4-FFF2-40B4-BE49-F238E27FC236}">
                <a16:creationId xmlns:a16="http://schemas.microsoft.com/office/drawing/2014/main" id="{F866C11F-569A-4999-910E-07740C6FF7D9}"/>
              </a:ext>
            </a:extLst>
          </p:cNvPr>
          <p:cNvSpPr/>
          <p:nvPr/>
        </p:nvSpPr>
        <p:spPr>
          <a:xfrm>
            <a:off x="8065512"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3" name="图形 2">
            <a:hlinkClick r:id="" action="ppaction://hlinkshowjump?jump=endshow"/>
            <a:extLst>
              <a:ext uri="{FF2B5EF4-FFF2-40B4-BE49-F238E27FC236}">
                <a16:creationId xmlns:a16="http://schemas.microsoft.com/office/drawing/2014/main" id="{CEA3605A-35BF-4D57-BF8A-4DCAA3300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5476" y="184263"/>
            <a:ext cx="285750" cy="285750"/>
          </a:xfrm>
          <a:prstGeom prst="rect">
            <a:avLst/>
          </a:prstGeom>
        </p:spPr>
      </p:pic>
      <p:grpSp>
        <p:nvGrpSpPr>
          <p:cNvPr id="16" name="组合 15">
            <a:extLst>
              <a:ext uri="{FF2B5EF4-FFF2-40B4-BE49-F238E27FC236}">
                <a16:creationId xmlns:a16="http://schemas.microsoft.com/office/drawing/2014/main" id="{5EEB3D7D-9295-42CE-9E8C-4B85918BF3C9}"/>
              </a:ext>
            </a:extLst>
          </p:cNvPr>
          <p:cNvGrpSpPr/>
          <p:nvPr/>
        </p:nvGrpSpPr>
        <p:grpSpPr>
          <a:xfrm>
            <a:off x="8137677" y="4752527"/>
            <a:ext cx="596496" cy="596496"/>
            <a:chOff x="10964791" y="5623860"/>
            <a:chExt cx="651172" cy="651172"/>
          </a:xfrm>
          <a:effectLst>
            <a:outerShdw blurRad="254000" dist="76200" dir="5400000" sx="95000" sy="95000" algn="t" rotWithShape="0">
              <a:srgbClr val="0A59F7">
                <a:alpha val="77000"/>
              </a:srgbClr>
            </a:outerShdw>
          </a:effectLst>
        </p:grpSpPr>
        <p:sp>
          <p:nvSpPr>
            <p:cNvPr id="9" name="任意多边形: 形状 8">
              <a:hlinkClick r:id="" action="ppaction://hlinkshowjump?jump=endshow"/>
              <a:extLst>
                <a:ext uri="{FF2B5EF4-FFF2-40B4-BE49-F238E27FC236}">
                  <a16:creationId xmlns:a16="http://schemas.microsoft.com/office/drawing/2014/main" id="{5EB4069D-4285-450F-91AC-F632EC618AF6}"/>
                </a:ext>
              </a:extLst>
            </p:cNvPr>
            <p:cNvSpPr/>
            <p:nvPr/>
          </p:nvSpPr>
          <p:spPr>
            <a:xfrm>
              <a:off x="10964791" y="5623860"/>
              <a:ext cx="651172" cy="651172"/>
            </a:xfrm>
            <a:custGeom>
              <a:avLst/>
              <a:gdLst>
                <a:gd name="connsiteX0" fmla="*/ 325586 w 651172"/>
                <a:gd name="connsiteY0" fmla="*/ 0 h 651172"/>
                <a:gd name="connsiteX1" fmla="*/ 651173 w 651172"/>
                <a:gd name="connsiteY1" fmla="*/ 325586 h 651172"/>
                <a:gd name="connsiteX2" fmla="*/ 325586 w 651172"/>
                <a:gd name="connsiteY2" fmla="*/ 651173 h 651172"/>
                <a:gd name="connsiteX3" fmla="*/ 0 w 651172"/>
                <a:gd name="connsiteY3" fmla="*/ 325586 h 651172"/>
                <a:gd name="connsiteX4" fmla="*/ 325586 w 651172"/>
                <a:gd name="connsiteY4" fmla="*/ 0 h 65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72" h="651172">
                  <a:moveTo>
                    <a:pt x="325586" y="0"/>
                  </a:moveTo>
                  <a:cubicBezTo>
                    <a:pt x="505402" y="0"/>
                    <a:pt x="651173" y="145770"/>
                    <a:pt x="651173" y="325586"/>
                  </a:cubicBezTo>
                  <a:cubicBezTo>
                    <a:pt x="651173" y="505402"/>
                    <a:pt x="505402" y="651173"/>
                    <a:pt x="325586" y="651173"/>
                  </a:cubicBezTo>
                  <a:cubicBezTo>
                    <a:pt x="145770" y="651173"/>
                    <a:pt x="0" y="505402"/>
                    <a:pt x="0" y="325586"/>
                  </a:cubicBezTo>
                  <a:cubicBezTo>
                    <a:pt x="0" y="145770"/>
                    <a:pt x="145770" y="0"/>
                    <a:pt x="325586" y="0"/>
                  </a:cubicBezTo>
                  <a:close/>
                </a:path>
              </a:pathLst>
            </a:custGeom>
            <a:solidFill>
              <a:srgbClr val="0A59F7"/>
            </a:solidFill>
            <a:ln w="293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3" name="图形 11">
              <a:hlinkClick r:id="" action="ppaction://hlinkshowjump?jump=endshow"/>
              <a:extLst>
                <a:ext uri="{FF2B5EF4-FFF2-40B4-BE49-F238E27FC236}">
                  <a16:creationId xmlns:a16="http://schemas.microsoft.com/office/drawing/2014/main" id="{250DDBFB-0D10-422D-8111-59C462737EAB}"/>
                </a:ext>
              </a:extLst>
            </p:cNvPr>
            <p:cNvSpPr/>
            <p:nvPr/>
          </p:nvSpPr>
          <p:spPr>
            <a:xfrm>
              <a:off x="11129643" y="5794665"/>
              <a:ext cx="321468" cy="309562"/>
            </a:xfrm>
            <a:custGeom>
              <a:avLst/>
              <a:gdLst>
                <a:gd name="connsiteX0" fmla="*/ 250031 w 321468"/>
                <a:gd name="connsiteY0" fmla="*/ 0 h 309562"/>
                <a:gd name="connsiteX1" fmla="*/ 253194 w 321468"/>
                <a:gd name="connsiteY1" fmla="*/ 83 h 309562"/>
                <a:gd name="connsiteX2" fmla="*/ 309563 w 321468"/>
                <a:gd name="connsiteY2" fmla="*/ 59531 h 309562"/>
                <a:gd name="connsiteX3" fmla="*/ 297656 w 321468"/>
                <a:gd name="connsiteY3" fmla="*/ 71438 h 309562"/>
                <a:gd name="connsiteX4" fmla="*/ 285750 w 321468"/>
                <a:gd name="connsiteY4" fmla="*/ 59531 h 309562"/>
                <a:gd name="connsiteX5" fmla="*/ 250031 w 321468"/>
                <a:gd name="connsiteY5" fmla="*/ 23813 h 309562"/>
                <a:gd name="connsiteX6" fmla="*/ 250031 w 321468"/>
                <a:gd name="connsiteY6" fmla="*/ 23813 h 309562"/>
                <a:gd name="connsiteX7" fmla="*/ 59531 w 321468"/>
                <a:gd name="connsiteY7" fmla="*/ 23813 h 309562"/>
                <a:gd name="connsiteX8" fmla="*/ 57086 w 321468"/>
                <a:gd name="connsiteY8" fmla="*/ 23895 h 309562"/>
                <a:gd name="connsiteX9" fmla="*/ 23813 w 321468"/>
                <a:gd name="connsiteY9" fmla="*/ 59531 h 309562"/>
                <a:gd name="connsiteX10" fmla="*/ 23813 w 321468"/>
                <a:gd name="connsiteY10" fmla="*/ 59531 h 309562"/>
                <a:gd name="connsiteX11" fmla="*/ 23813 w 321468"/>
                <a:gd name="connsiteY11" fmla="*/ 250031 h 309562"/>
                <a:gd name="connsiteX12" fmla="*/ 23895 w 321468"/>
                <a:gd name="connsiteY12" fmla="*/ 252476 h 309562"/>
                <a:gd name="connsiteX13" fmla="*/ 59531 w 321468"/>
                <a:gd name="connsiteY13" fmla="*/ 285750 h 309562"/>
                <a:gd name="connsiteX14" fmla="*/ 59531 w 321468"/>
                <a:gd name="connsiteY14" fmla="*/ 285750 h 309562"/>
                <a:gd name="connsiteX15" fmla="*/ 250031 w 321468"/>
                <a:gd name="connsiteY15" fmla="*/ 285750 h 309562"/>
                <a:gd name="connsiteX16" fmla="*/ 252476 w 321468"/>
                <a:gd name="connsiteY16" fmla="*/ 285667 h 309562"/>
                <a:gd name="connsiteX17" fmla="*/ 285750 w 321468"/>
                <a:gd name="connsiteY17" fmla="*/ 250031 h 309562"/>
                <a:gd name="connsiteX18" fmla="*/ 297656 w 321468"/>
                <a:gd name="connsiteY18" fmla="*/ 238125 h 309562"/>
                <a:gd name="connsiteX19" fmla="*/ 309563 w 321468"/>
                <a:gd name="connsiteY19" fmla="*/ 250031 h 309562"/>
                <a:gd name="connsiteX20" fmla="*/ 250031 w 321468"/>
                <a:gd name="connsiteY20" fmla="*/ 309563 h 309562"/>
                <a:gd name="connsiteX21" fmla="*/ 250031 w 321468"/>
                <a:gd name="connsiteY21" fmla="*/ 309563 h 309562"/>
                <a:gd name="connsiteX22" fmla="*/ 59531 w 321468"/>
                <a:gd name="connsiteY22" fmla="*/ 309563 h 309562"/>
                <a:gd name="connsiteX23" fmla="*/ 56370 w 321468"/>
                <a:gd name="connsiteY23" fmla="*/ 309480 h 309562"/>
                <a:gd name="connsiteX24" fmla="*/ 0 w 321468"/>
                <a:gd name="connsiteY24" fmla="*/ 250031 h 309562"/>
                <a:gd name="connsiteX25" fmla="*/ 0 w 321468"/>
                <a:gd name="connsiteY25" fmla="*/ 250031 h 309562"/>
                <a:gd name="connsiteX26" fmla="*/ 0 w 321468"/>
                <a:gd name="connsiteY26" fmla="*/ 59531 h 309562"/>
                <a:gd name="connsiteX27" fmla="*/ 83 w 321468"/>
                <a:gd name="connsiteY27" fmla="*/ 56370 h 309562"/>
                <a:gd name="connsiteX28" fmla="*/ 59531 w 321468"/>
                <a:gd name="connsiteY28" fmla="*/ 0 h 309562"/>
                <a:gd name="connsiteX29" fmla="*/ 59531 w 321468"/>
                <a:gd name="connsiteY29" fmla="*/ 0 h 309562"/>
                <a:gd name="connsiteX30" fmla="*/ 250031 w 321468"/>
                <a:gd name="connsiteY30" fmla="*/ 0 h 309562"/>
                <a:gd name="connsiteX31" fmla="*/ 244219 w 321468"/>
                <a:gd name="connsiteY31" fmla="*/ 82862 h 309562"/>
                <a:gd name="connsiteX32" fmla="*/ 260548 w 321468"/>
                <a:gd name="connsiteY32" fmla="*/ 82382 h 309562"/>
                <a:gd name="connsiteX33" fmla="*/ 260548 w 321468"/>
                <a:gd name="connsiteY33" fmla="*/ 82382 h 309562"/>
                <a:gd name="connsiteX34" fmla="*/ 261056 w 321468"/>
                <a:gd name="connsiteY34" fmla="*/ 82862 h 309562"/>
                <a:gd name="connsiteX35" fmla="*/ 313331 w 321468"/>
                <a:gd name="connsiteY35" fmla="*/ 135138 h 309562"/>
                <a:gd name="connsiteX36" fmla="*/ 315098 w 321468"/>
                <a:gd name="connsiteY36" fmla="*/ 137076 h 309562"/>
                <a:gd name="connsiteX37" fmla="*/ 313996 w 321468"/>
                <a:gd name="connsiteY37" fmla="*/ 173739 h 309562"/>
                <a:gd name="connsiteX38" fmla="*/ 313996 w 321468"/>
                <a:gd name="connsiteY38" fmla="*/ 173739 h 309562"/>
                <a:gd name="connsiteX39" fmla="*/ 313331 w 321468"/>
                <a:gd name="connsiteY39" fmla="*/ 174425 h 309562"/>
                <a:gd name="connsiteX40" fmla="*/ 261056 w 321468"/>
                <a:gd name="connsiteY40" fmla="*/ 226700 h 309562"/>
                <a:gd name="connsiteX41" fmla="*/ 259721 w 321468"/>
                <a:gd name="connsiteY41" fmla="*/ 227852 h 309562"/>
                <a:gd name="connsiteX42" fmla="*/ 244219 w 321468"/>
                <a:gd name="connsiteY42" fmla="*/ 226700 h 309562"/>
                <a:gd name="connsiteX43" fmla="*/ 243738 w 321468"/>
                <a:gd name="connsiteY43" fmla="*/ 210371 h 309562"/>
                <a:gd name="connsiteX44" fmla="*/ 243738 w 321468"/>
                <a:gd name="connsiteY44" fmla="*/ 210371 h 309562"/>
                <a:gd name="connsiteX45" fmla="*/ 244219 w 321468"/>
                <a:gd name="connsiteY45" fmla="*/ 209863 h 309562"/>
                <a:gd name="connsiteX46" fmla="*/ 287401 w 321468"/>
                <a:gd name="connsiteY46" fmla="*/ 166688 h 309562"/>
                <a:gd name="connsiteX47" fmla="*/ 154183 w 321468"/>
                <a:gd name="connsiteY47" fmla="*/ 166688 h 309562"/>
                <a:gd name="connsiteX48" fmla="*/ 142875 w 321468"/>
                <a:gd name="connsiteY48" fmla="*/ 154781 h 309562"/>
                <a:gd name="connsiteX49" fmla="*/ 154183 w 321468"/>
                <a:gd name="connsiteY49" fmla="*/ 142875 h 309562"/>
                <a:gd name="connsiteX50" fmla="*/ 154183 w 321468"/>
                <a:gd name="connsiteY50" fmla="*/ 142875 h 309562"/>
                <a:gd name="connsiteX51" fmla="*/ 287385 w 321468"/>
                <a:gd name="connsiteY51" fmla="*/ 142875 h 309562"/>
                <a:gd name="connsiteX52" fmla="*/ 244219 w 321468"/>
                <a:gd name="connsiteY52" fmla="*/ 99700 h 309562"/>
                <a:gd name="connsiteX53" fmla="*/ 243067 w 321468"/>
                <a:gd name="connsiteY53" fmla="*/ 98365 h 309562"/>
                <a:gd name="connsiteX54" fmla="*/ 244219 w 321468"/>
                <a:gd name="connsiteY54" fmla="*/ 82862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1468" h="309562">
                  <a:moveTo>
                    <a:pt x="250031" y="0"/>
                  </a:moveTo>
                  <a:lnTo>
                    <a:pt x="253194" y="83"/>
                  </a:lnTo>
                  <a:cubicBezTo>
                    <a:pt x="284601" y="1726"/>
                    <a:pt x="309563" y="27714"/>
                    <a:pt x="309563" y="59531"/>
                  </a:cubicBezTo>
                  <a:cubicBezTo>
                    <a:pt x="309563" y="66107"/>
                    <a:pt x="304232" y="71438"/>
                    <a:pt x="297656" y="71438"/>
                  </a:cubicBezTo>
                  <a:cubicBezTo>
                    <a:pt x="291081" y="71438"/>
                    <a:pt x="285750" y="66107"/>
                    <a:pt x="285750" y="59531"/>
                  </a:cubicBezTo>
                  <a:cubicBezTo>
                    <a:pt x="285750" y="39804"/>
                    <a:pt x="269758" y="23813"/>
                    <a:pt x="250031" y="23813"/>
                  </a:cubicBezTo>
                  <a:lnTo>
                    <a:pt x="250031" y="23813"/>
                  </a:lnTo>
                  <a:lnTo>
                    <a:pt x="59531" y="23813"/>
                  </a:lnTo>
                  <a:lnTo>
                    <a:pt x="57086" y="23895"/>
                  </a:lnTo>
                  <a:cubicBezTo>
                    <a:pt x="38499" y="25152"/>
                    <a:pt x="23813" y="40626"/>
                    <a:pt x="23813" y="59531"/>
                  </a:cubicBezTo>
                  <a:lnTo>
                    <a:pt x="23813" y="59531"/>
                  </a:lnTo>
                  <a:lnTo>
                    <a:pt x="23813" y="250031"/>
                  </a:lnTo>
                  <a:lnTo>
                    <a:pt x="23895" y="252476"/>
                  </a:lnTo>
                  <a:cubicBezTo>
                    <a:pt x="25152" y="271062"/>
                    <a:pt x="40626" y="285750"/>
                    <a:pt x="59531" y="285750"/>
                  </a:cubicBezTo>
                  <a:lnTo>
                    <a:pt x="59531" y="285750"/>
                  </a:lnTo>
                  <a:lnTo>
                    <a:pt x="250031" y="285750"/>
                  </a:lnTo>
                  <a:lnTo>
                    <a:pt x="252476" y="285667"/>
                  </a:lnTo>
                  <a:cubicBezTo>
                    <a:pt x="271062" y="284410"/>
                    <a:pt x="285750" y="268937"/>
                    <a:pt x="285750" y="250031"/>
                  </a:cubicBezTo>
                  <a:cubicBezTo>
                    <a:pt x="285750" y="243456"/>
                    <a:pt x="291081" y="238125"/>
                    <a:pt x="297656" y="238125"/>
                  </a:cubicBezTo>
                  <a:cubicBezTo>
                    <a:pt x="304232" y="238125"/>
                    <a:pt x="309563" y="243456"/>
                    <a:pt x="309563" y="250031"/>
                  </a:cubicBezTo>
                  <a:cubicBezTo>
                    <a:pt x="309563" y="282910"/>
                    <a:pt x="282910" y="309563"/>
                    <a:pt x="250031" y="309563"/>
                  </a:cubicBezTo>
                  <a:lnTo>
                    <a:pt x="250031" y="309563"/>
                  </a:lnTo>
                  <a:lnTo>
                    <a:pt x="59531" y="309563"/>
                  </a:lnTo>
                  <a:lnTo>
                    <a:pt x="56370" y="309480"/>
                  </a:lnTo>
                  <a:cubicBezTo>
                    <a:pt x="24961" y="307837"/>
                    <a:pt x="0" y="281850"/>
                    <a:pt x="0" y="250031"/>
                  </a:cubicBezTo>
                  <a:lnTo>
                    <a:pt x="0" y="250031"/>
                  </a:lnTo>
                  <a:lnTo>
                    <a:pt x="0" y="59531"/>
                  </a:lnTo>
                  <a:lnTo>
                    <a:pt x="83" y="56370"/>
                  </a:lnTo>
                  <a:cubicBezTo>
                    <a:pt x="1726" y="24961"/>
                    <a:pt x="27714" y="0"/>
                    <a:pt x="59531" y="0"/>
                  </a:cubicBezTo>
                  <a:lnTo>
                    <a:pt x="59531" y="0"/>
                  </a:lnTo>
                  <a:lnTo>
                    <a:pt x="250031" y="0"/>
                  </a:lnTo>
                  <a:close/>
                  <a:moveTo>
                    <a:pt x="244219" y="82862"/>
                  </a:moveTo>
                  <a:cubicBezTo>
                    <a:pt x="248703" y="78379"/>
                    <a:pt x="255873" y="78219"/>
                    <a:pt x="260548" y="82382"/>
                  </a:cubicBezTo>
                  <a:lnTo>
                    <a:pt x="260548" y="82382"/>
                  </a:lnTo>
                  <a:lnTo>
                    <a:pt x="261056" y="82862"/>
                  </a:lnTo>
                  <a:lnTo>
                    <a:pt x="313331" y="135138"/>
                  </a:lnTo>
                  <a:lnTo>
                    <a:pt x="315098" y="137076"/>
                  </a:lnTo>
                  <a:cubicBezTo>
                    <a:pt x="323945" y="147749"/>
                    <a:pt x="323577" y="163487"/>
                    <a:pt x="313996" y="173739"/>
                  </a:cubicBezTo>
                  <a:lnTo>
                    <a:pt x="313996" y="173739"/>
                  </a:lnTo>
                  <a:lnTo>
                    <a:pt x="313331" y="174425"/>
                  </a:lnTo>
                  <a:lnTo>
                    <a:pt x="261056" y="226700"/>
                  </a:lnTo>
                  <a:lnTo>
                    <a:pt x="259721" y="227852"/>
                  </a:lnTo>
                  <a:cubicBezTo>
                    <a:pt x="255060" y="231311"/>
                    <a:pt x="248447" y="230927"/>
                    <a:pt x="244219" y="226700"/>
                  </a:cubicBezTo>
                  <a:cubicBezTo>
                    <a:pt x="239735" y="222217"/>
                    <a:pt x="239576" y="215048"/>
                    <a:pt x="243738" y="210371"/>
                  </a:cubicBezTo>
                  <a:lnTo>
                    <a:pt x="243738" y="210371"/>
                  </a:lnTo>
                  <a:lnTo>
                    <a:pt x="244219" y="209863"/>
                  </a:lnTo>
                  <a:lnTo>
                    <a:pt x="287401" y="166688"/>
                  </a:lnTo>
                  <a:lnTo>
                    <a:pt x="154183" y="166688"/>
                  </a:lnTo>
                  <a:cubicBezTo>
                    <a:pt x="147941" y="166688"/>
                    <a:pt x="142875" y="161354"/>
                    <a:pt x="142875" y="154781"/>
                  </a:cubicBezTo>
                  <a:cubicBezTo>
                    <a:pt x="142875" y="148209"/>
                    <a:pt x="147941" y="142875"/>
                    <a:pt x="154183" y="142875"/>
                  </a:cubicBezTo>
                  <a:lnTo>
                    <a:pt x="154183" y="142875"/>
                  </a:lnTo>
                  <a:lnTo>
                    <a:pt x="287385" y="142875"/>
                  </a:lnTo>
                  <a:lnTo>
                    <a:pt x="244219" y="99700"/>
                  </a:lnTo>
                  <a:lnTo>
                    <a:pt x="243067" y="98365"/>
                  </a:lnTo>
                  <a:cubicBezTo>
                    <a:pt x="239608" y="93704"/>
                    <a:pt x="239992" y="87089"/>
                    <a:pt x="244219" y="82862"/>
                  </a:cubicBezTo>
                  <a:close/>
                </a:path>
              </a:pathLst>
            </a:custGeom>
            <a:solidFill>
              <a:schemeClr val="bg1"/>
            </a:solidFill>
            <a:ln w="9525"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22" name="矩形: 圆角 21">
            <a:extLst>
              <a:ext uri="{FF2B5EF4-FFF2-40B4-BE49-F238E27FC236}">
                <a16:creationId xmlns:a16="http://schemas.microsoft.com/office/drawing/2014/main" id="{96A72933-FF13-4D8C-9778-29C366BC52E6}"/>
              </a:ext>
            </a:extLst>
          </p:cNvPr>
          <p:cNvSpPr/>
          <p:nvPr/>
        </p:nvSpPr>
        <p:spPr>
          <a:xfrm>
            <a:off x="7027277" y="606976"/>
            <a:ext cx="1867353" cy="1423754"/>
          </a:xfrm>
          <a:prstGeom prst="roundRect">
            <a:avLst>
              <a:gd name="adj" fmla="val 12467"/>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303030"/>
              </a:solidFill>
              <a:effectLst/>
              <a:uLnTx/>
              <a:uFillTx/>
              <a:latin typeface="HarmonyOS Sans SC" panose="00000500000000000000" pitchFamily="2" charset="-122"/>
              <a:ea typeface="HarmonyOS Sans SC" panose="00000500000000000000" pitchFamily="2" charset="-122"/>
              <a:cs typeface="+mn-cs"/>
            </a:endParaRPr>
          </a:p>
        </p:txBody>
      </p:sp>
      <p:sp>
        <p:nvSpPr>
          <p:cNvPr id="30" name="矩形: 圆角 29">
            <a:hlinkClick r:id="" action="ppaction://hlinkshowjump?jump=endshow"/>
            <a:extLst>
              <a:ext uri="{FF2B5EF4-FFF2-40B4-BE49-F238E27FC236}">
                <a16:creationId xmlns:a16="http://schemas.microsoft.com/office/drawing/2014/main" id="{5A631137-27A1-40CC-9B11-4D295CB0FA4F}"/>
              </a:ext>
            </a:extLst>
          </p:cNvPr>
          <p:cNvSpPr/>
          <p:nvPr/>
        </p:nvSpPr>
        <p:spPr>
          <a:xfrm>
            <a:off x="7077532" y="641100"/>
            <a:ext cx="1786433" cy="448290"/>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Close "Laziness"</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31" name="矩形: 圆角 30">
            <a:hlinkClick r:id="rId6" action="ppaction://hlinksldjump"/>
            <a:extLst>
              <a:ext uri="{FF2B5EF4-FFF2-40B4-BE49-F238E27FC236}">
                <a16:creationId xmlns:a16="http://schemas.microsoft.com/office/drawing/2014/main" id="{A6CE1EBD-BA18-40AB-97D3-0BFB637C46FA}"/>
              </a:ext>
            </a:extLst>
          </p:cNvPr>
          <p:cNvSpPr/>
          <p:nvPr/>
        </p:nvSpPr>
        <p:spPr>
          <a:xfrm>
            <a:off x="7072923" y="1098291"/>
            <a:ext cx="1786433"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Settings</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36" name="任意多边形: 形状 35">
            <a:extLst>
              <a:ext uri="{FF2B5EF4-FFF2-40B4-BE49-F238E27FC236}">
                <a16:creationId xmlns:a16="http://schemas.microsoft.com/office/drawing/2014/main" id="{1977CC44-E00C-4BC7-89D2-E46969B45C63}"/>
              </a:ext>
            </a:extLst>
          </p:cNvPr>
          <p:cNvSpPr/>
          <p:nvPr/>
        </p:nvSpPr>
        <p:spPr>
          <a:xfrm>
            <a:off x="7249948" y="1105790"/>
            <a:ext cx="1484225"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6" name="矩形: 圆角 25">
            <a:hlinkClick r:id="rId7" action="ppaction://hlinksldjump"/>
            <a:extLst>
              <a:ext uri="{FF2B5EF4-FFF2-40B4-BE49-F238E27FC236}">
                <a16:creationId xmlns:a16="http://schemas.microsoft.com/office/drawing/2014/main" id="{2665B93A-1D68-1165-C843-AA3DAFF0F2DC}"/>
              </a:ext>
            </a:extLst>
          </p:cNvPr>
          <p:cNvSpPr/>
          <p:nvPr/>
        </p:nvSpPr>
        <p:spPr>
          <a:xfrm>
            <a:off x="7075122" y="1548077"/>
            <a:ext cx="1786433"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About</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a:extLst>
              <a:ext uri="{FF2B5EF4-FFF2-40B4-BE49-F238E27FC236}">
                <a16:creationId xmlns:a16="http://schemas.microsoft.com/office/drawing/2014/main" id="{A43EC5F3-7329-0F8B-63ED-129D14591D9A}"/>
              </a:ext>
            </a:extLst>
          </p:cNvPr>
          <p:cNvSpPr/>
          <p:nvPr/>
        </p:nvSpPr>
        <p:spPr>
          <a:xfrm>
            <a:off x="7252147" y="1555576"/>
            <a:ext cx="1484225"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3593773909"/>
      </p:ext>
    </p:extLst>
  </p:cSld>
  <p:clrMapOvr>
    <a:masterClrMapping/>
  </p:clrMapOvr>
  <mc:AlternateContent xmlns:mc="http://schemas.openxmlformats.org/markup-compatibility/2006" xmlns:p14="http://schemas.microsoft.com/office/powerpoint/2010/main">
    <mc:Choice Requires="p14">
      <p:transition p14:dur="400" advClick="0">
        <p:fade/>
      </p:transition>
    </mc:Choice>
    <mc:Fallback xmlns="">
      <p:transition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
                                        <p:tgtEl>
                                          <p:spTgt spid="22"/>
                                        </p:tgtEl>
                                      </p:cBhvr>
                                    </p:animEffect>
                                    <p:anim calcmode="lin" valueType="num">
                                      <p:cBhvr>
                                        <p:cTn id="8" dur="100" fill="hold"/>
                                        <p:tgtEl>
                                          <p:spTgt spid="22"/>
                                        </p:tgtEl>
                                        <p:attrNameLst>
                                          <p:attrName>ppt_x</p:attrName>
                                        </p:attrNameLst>
                                      </p:cBhvr>
                                      <p:tavLst>
                                        <p:tav tm="0">
                                          <p:val>
                                            <p:strVal val="#ppt_x"/>
                                          </p:val>
                                        </p:tav>
                                        <p:tav tm="100000">
                                          <p:val>
                                            <p:strVal val="#ppt_x"/>
                                          </p:val>
                                        </p:tav>
                                      </p:tavLst>
                                    </p:anim>
                                    <p:anim calcmode="lin" valueType="num">
                                      <p:cBhvr>
                                        <p:cTn id="9" dur="1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
                                        <p:tgtEl>
                                          <p:spTgt spid="30"/>
                                        </p:tgtEl>
                                      </p:cBhvr>
                                    </p:animEffect>
                                    <p:anim calcmode="lin" valueType="num">
                                      <p:cBhvr>
                                        <p:cTn id="13" dur="100" fill="hold"/>
                                        <p:tgtEl>
                                          <p:spTgt spid="30"/>
                                        </p:tgtEl>
                                        <p:attrNameLst>
                                          <p:attrName>ppt_x</p:attrName>
                                        </p:attrNameLst>
                                      </p:cBhvr>
                                      <p:tavLst>
                                        <p:tav tm="0">
                                          <p:val>
                                            <p:strVal val="#ppt_x"/>
                                          </p:val>
                                        </p:tav>
                                        <p:tav tm="100000">
                                          <p:val>
                                            <p:strVal val="#ppt_x"/>
                                          </p:val>
                                        </p:tav>
                                      </p:tavLst>
                                    </p:anim>
                                    <p:anim calcmode="lin" valueType="num">
                                      <p:cBhvr>
                                        <p:cTn id="14" dur="1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
                                        <p:tgtEl>
                                          <p:spTgt spid="31"/>
                                        </p:tgtEl>
                                      </p:cBhvr>
                                    </p:animEffect>
                                    <p:anim calcmode="lin" valueType="num">
                                      <p:cBhvr>
                                        <p:cTn id="18" dur="100" fill="hold"/>
                                        <p:tgtEl>
                                          <p:spTgt spid="31"/>
                                        </p:tgtEl>
                                        <p:attrNameLst>
                                          <p:attrName>ppt_x</p:attrName>
                                        </p:attrNameLst>
                                      </p:cBhvr>
                                      <p:tavLst>
                                        <p:tav tm="0">
                                          <p:val>
                                            <p:strVal val="#ppt_x"/>
                                          </p:val>
                                        </p:tav>
                                        <p:tav tm="100000">
                                          <p:val>
                                            <p:strVal val="#ppt_x"/>
                                          </p:val>
                                        </p:tav>
                                      </p:tavLst>
                                    </p:anim>
                                    <p:anim calcmode="lin" valueType="num">
                                      <p:cBhvr>
                                        <p:cTn id="19" dur="100" fill="hold"/>
                                        <p:tgtEl>
                                          <p:spTgt spid="3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
                                        <p:tgtEl>
                                          <p:spTgt spid="36"/>
                                        </p:tgtEl>
                                      </p:cBhvr>
                                    </p:animEffect>
                                    <p:anim calcmode="lin" valueType="num">
                                      <p:cBhvr>
                                        <p:cTn id="28" dur="100" fill="hold"/>
                                        <p:tgtEl>
                                          <p:spTgt spid="36"/>
                                        </p:tgtEl>
                                        <p:attrNameLst>
                                          <p:attrName>ppt_x</p:attrName>
                                        </p:attrNameLst>
                                      </p:cBhvr>
                                      <p:tavLst>
                                        <p:tav tm="0">
                                          <p:val>
                                            <p:strVal val="#ppt_x"/>
                                          </p:val>
                                        </p:tav>
                                        <p:tav tm="100000">
                                          <p:val>
                                            <p:strVal val="#ppt_x"/>
                                          </p:val>
                                        </p:tav>
                                      </p:tavLst>
                                    </p:anim>
                                    <p:anim calcmode="lin" valueType="num">
                                      <p:cBhvr>
                                        <p:cTn id="29" dur="1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
                                        <p:tgtEl>
                                          <p:spTgt spid="27"/>
                                        </p:tgtEl>
                                      </p:cBhvr>
                                    </p:animEffect>
                                    <p:anim calcmode="lin" valueType="num">
                                      <p:cBhvr>
                                        <p:cTn id="33" dur="100" fill="hold"/>
                                        <p:tgtEl>
                                          <p:spTgt spid="27"/>
                                        </p:tgtEl>
                                        <p:attrNameLst>
                                          <p:attrName>ppt_x</p:attrName>
                                        </p:attrNameLst>
                                      </p:cBhvr>
                                      <p:tavLst>
                                        <p:tav tm="0">
                                          <p:val>
                                            <p:strVal val="#ppt_x"/>
                                          </p:val>
                                        </p:tav>
                                        <p:tav tm="100000">
                                          <p:val>
                                            <p:strVal val="#ppt_x"/>
                                          </p:val>
                                        </p:tav>
                                      </p:tavLst>
                                    </p:anim>
                                    <p:anim calcmode="lin" valueType="num">
                                      <p:cBhvr>
                                        <p:cTn id="34" dur="1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seq concurrent="1" nextAc="seek">
              <p:cTn id="35" restart="whenNotActive" fill="hold" evtFilter="cancelBubble" nodeType="interactiveSeq">
                <p:stCondLst>
                  <p:cond evt="onClick" delay="0">
                    <p:tgtEl>
                      <p:spTgt spid="34"/>
                    </p:tgtEl>
                  </p:cond>
                </p:stCondLst>
                <p:endSync evt="end" delay="0">
                  <p:rtn val="all"/>
                </p:endSync>
                <p:childTnLst>
                  <p:par>
                    <p:cTn id="36" fill="hold">
                      <p:stCondLst>
                        <p:cond delay="0"/>
                      </p:stCondLst>
                      <p:childTnLst>
                        <p:par>
                          <p:cTn id="37" fill="hold">
                            <p:stCondLst>
                              <p:cond delay="0"/>
                            </p:stCondLst>
                            <p:childTnLst>
                              <p:par>
                                <p:cTn id="38" presetID="47" presetClass="entr"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
                                        <p:tgtEl>
                                          <p:spTgt spid="22"/>
                                        </p:tgtEl>
                                      </p:cBhvr>
                                    </p:animEffect>
                                    <p:anim calcmode="lin" valueType="num">
                                      <p:cBhvr>
                                        <p:cTn id="41" dur="100" fill="hold"/>
                                        <p:tgtEl>
                                          <p:spTgt spid="22"/>
                                        </p:tgtEl>
                                        <p:attrNameLst>
                                          <p:attrName>ppt_x</p:attrName>
                                        </p:attrNameLst>
                                      </p:cBhvr>
                                      <p:tavLst>
                                        <p:tav tm="0">
                                          <p:val>
                                            <p:strVal val="#ppt_x"/>
                                          </p:val>
                                        </p:tav>
                                        <p:tav tm="100000">
                                          <p:val>
                                            <p:strVal val="#ppt_x"/>
                                          </p:val>
                                        </p:tav>
                                      </p:tavLst>
                                    </p:anim>
                                    <p:anim calcmode="lin" valueType="num">
                                      <p:cBhvr>
                                        <p:cTn id="42" dur="100" fill="hold"/>
                                        <p:tgtEl>
                                          <p:spTgt spid="22"/>
                                        </p:tgtEl>
                                        <p:attrNameLst>
                                          <p:attrName>ppt_y</p:attrName>
                                        </p:attrNameLst>
                                      </p:cBhvr>
                                      <p:tavLst>
                                        <p:tav tm="0">
                                          <p:val>
                                            <p:strVal val="#ppt_y-.1"/>
                                          </p:val>
                                        </p:tav>
                                        <p:tav tm="100000">
                                          <p:val>
                                            <p:strVal val="#ppt_y"/>
                                          </p:val>
                                        </p:tav>
                                      </p:tavLst>
                                    </p:anim>
                                  </p:childTnLst>
                                </p:cTn>
                              </p:par>
                              <p:par>
                                <p:cTn id="43" presetID="47" presetClass="entr"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
                                        <p:tgtEl>
                                          <p:spTgt spid="30"/>
                                        </p:tgtEl>
                                      </p:cBhvr>
                                    </p:animEffect>
                                    <p:anim calcmode="lin" valueType="num">
                                      <p:cBhvr>
                                        <p:cTn id="46" dur="100" fill="hold"/>
                                        <p:tgtEl>
                                          <p:spTgt spid="30"/>
                                        </p:tgtEl>
                                        <p:attrNameLst>
                                          <p:attrName>ppt_x</p:attrName>
                                        </p:attrNameLst>
                                      </p:cBhvr>
                                      <p:tavLst>
                                        <p:tav tm="0">
                                          <p:val>
                                            <p:strVal val="#ppt_x"/>
                                          </p:val>
                                        </p:tav>
                                        <p:tav tm="100000">
                                          <p:val>
                                            <p:strVal val="#ppt_x"/>
                                          </p:val>
                                        </p:tav>
                                      </p:tavLst>
                                    </p:anim>
                                    <p:anim calcmode="lin" valueType="num">
                                      <p:cBhvr>
                                        <p:cTn id="47" dur="100" fill="hold"/>
                                        <p:tgtEl>
                                          <p:spTgt spid="30"/>
                                        </p:tgtEl>
                                        <p:attrNameLst>
                                          <p:attrName>ppt_y</p:attrName>
                                        </p:attrNameLst>
                                      </p:cBhvr>
                                      <p:tavLst>
                                        <p:tav tm="0">
                                          <p:val>
                                            <p:strVal val="#ppt_y-.1"/>
                                          </p:val>
                                        </p:tav>
                                        <p:tav tm="100000">
                                          <p:val>
                                            <p:strVal val="#ppt_y"/>
                                          </p:val>
                                        </p:tav>
                                      </p:tavLst>
                                    </p:anim>
                                  </p:childTnLst>
                                </p:cTn>
                              </p:par>
                              <p:par>
                                <p:cTn id="48" presetID="47" presetClass="entr" presetSubtype="0" fill="hold" grpId="1"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
                                        <p:tgtEl>
                                          <p:spTgt spid="31"/>
                                        </p:tgtEl>
                                      </p:cBhvr>
                                    </p:animEffect>
                                    <p:anim calcmode="lin" valueType="num">
                                      <p:cBhvr>
                                        <p:cTn id="51" dur="100" fill="hold"/>
                                        <p:tgtEl>
                                          <p:spTgt spid="31"/>
                                        </p:tgtEl>
                                        <p:attrNameLst>
                                          <p:attrName>ppt_x</p:attrName>
                                        </p:attrNameLst>
                                      </p:cBhvr>
                                      <p:tavLst>
                                        <p:tav tm="0">
                                          <p:val>
                                            <p:strVal val="#ppt_x"/>
                                          </p:val>
                                        </p:tav>
                                        <p:tav tm="100000">
                                          <p:val>
                                            <p:strVal val="#ppt_x"/>
                                          </p:val>
                                        </p:tav>
                                      </p:tavLst>
                                    </p:anim>
                                    <p:anim calcmode="lin" valueType="num">
                                      <p:cBhvr>
                                        <p:cTn id="52" dur="100" fill="hold"/>
                                        <p:tgtEl>
                                          <p:spTgt spid="31"/>
                                        </p:tgtEl>
                                        <p:attrNameLst>
                                          <p:attrName>ppt_y</p:attrName>
                                        </p:attrNameLst>
                                      </p:cBhvr>
                                      <p:tavLst>
                                        <p:tav tm="0">
                                          <p:val>
                                            <p:strVal val="#ppt_y-.1"/>
                                          </p:val>
                                        </p:tav>
                                        <p:tav tm="100000">
                                          <p:val>
                                            <p:strVal val="#ppt_y"/>
                                          </p:val>
                                        </p:tav>
                                      </p:tavLst>
                                    </p:anim>
                                  </p:childTnLst>
                                </p:cTn>
                              </p:par>
                              <p:par>
                                <p:cTn id="53" presetID="47" presetClass="entr" presetSubtype="0" fill="hold" grpId="1"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
                                        <p:tgtEl>
                                          <p:spTgt spid="26"/>
                                        </p:tgtEl>
                                      </p:cBhvr>
                                    </p:animEffect>
                                    <p:anim calcmode="lin" valueType="num">
                                      <p:cBhvr>
                                        <p:cTn id="56" dur="100" fill="hold"/>
                                        <p:tgtEl>
                                          <p:spTgt spid="26"/>
                                        </p:tgtEl>
                                        <p:attrNameLst>
                                          <p:attrName>ppt_x</p:attrName>
                                        </p:attrNameLst>
                                      </p:cBhvr>
                                      <p:tavLst>
                                        <p:tav tm="0">
                                          <p:val>
                                            <p:strVal val="#ppt_x"/>
                                          </p:val>
                                        </p:tav>
                                        <p:tav tm="100000">
                                          <p:val>
                                            <p:strVal val="#ppt_x"/>
                                          </p:val>
                                        </p:tav>
                                      </p:tavLst>
                                    </p:anim>
                                    <p:anim calcmode="lin" valueType="num">
                                      <p:cBhvr>
                                        <p:cTn id="57" dur="100" fill="hold"/>
                                        <p:tgtEl>
                                          <p:spTgt spid="26"/>
                                        </p:tgtEl>
                                        <p:attrNameLst>
                                          <p:attrName>ppt_y</p:attrName>
                                        </p:attrNameLst>
                                      </p:cBhvr>
                                      <p:tavLst>
                                        <p:tav tm="0">
                                          <p:val>
                                            <p:strVal val="#ppt_y-.1"/>
                                          </p:val>
                                        </p:tav>
                                        <p:tav tm="100000">
                                          <p:val>
                                            <p:strVal val="#ppt_y"/>
                                          </p:val>
                                        </p:tav>
                                      </p:tavLst>
                                    </p:anim>
                                  </p:childTnLst>
                                </p:cTn>
                              </p:par>
                              <p:par>
                                <p:cTn id="58" presetID="42" presetClass="entr" presetSubtype="0" fill="hold" grpId="1"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
                                        <p:tgtEl>
                                          <p:spTgt spid="36"/>
                                        </p:tgtEl>
                                      </p:cBhvr>
                                    </p:animEffect>
                                    <p:anim calcmode="lin" valueType="num">
                                      <p:cBhvr>
                                        <p:cTn id="61" dur="100" fill="hold"/>
                                        <p:tgtEl>
                                          <p:spTgt spid="36"/>
                                        </p:tgtEl>
                                        <p:attrNameLst>
                                          <p:attrName>ppt_x</p:attrName>
                                        </p:attrNameLst>
                                      </p:cBhvr>
                                      <p:tavLst>
                                        <p:tav tm="0">
                                          <p:val>
                                            <p:strVal val="#ppt_x"/>
                                          </p:val>
                                        </p:tav>
                                        <p:tav tm="100000">
                                          <p:val>
                                            <p:strVal val="#ppt_x"/>
                                          </p:val>
                                        </p:tav>
                                      </p:tavLst>
                                    </p:anim>
                                    <p:anim calcmode="lin" valueType="num">
                                      <p:cBhvr>
                                        <p:cTn id="62" dur="100" fill="hold"/>
                                        <p:tgtEl>
                                          <p:spTgt spid="36"/>
                                        </p:tgtEl>
                                        <p:attrNameLst>
                                          <p:attrName>ppt_y</p:attrName>
                                        </p:attrNameLst>
                                      </p:cBhvr>
                                      <p:tavLst>
                                        <p:tav tm="0">
                                          <p:val>
                                            <p:strVal val="#ppt_y+.1"/>
                                          </p:val>
                                        </p:tav>
                                        <p:tav tm="100000">
                                          <p:val>
                                            <p:strVal val="#ppt_y"/>
                                          </p:val>
                                        </p:tav>
                                      </p:tavLst>
                                    </p:anim>
                                  </p:childTnLst>
                                </p:cTn>
                              </p:par>
                              <p:par>
                                <p:cTn id="63" presetID="42" presetClass="entr" presetSubtype="0" fill="hold" grpId="1"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
                                        <p:tgtEl>
                                          <p:spTgt spid="27"/>
                                        </p:tgtEl>
                                      </p:cBhvr>
                                    </p:animEffect>
                                    <p:anim calcmode="lin" valueType="num">
                                      <p:cBhvr>
                                        <p:cTn id="66" dur="100" fill="hold"/>
                                        <p:tgtEl>
                                          <p:spTgt spid="27"/>
                                        </p:tgtEl>
                                        <p:attrNameLst>
                                          <p:attrName>ppt_x</p:attrName>
                                        </p:attrNameLst>
                                      </p:cBhvr>
                                      <p:tavLst>
                                        <p:tav tm="0">
                                          <p:val>
                                            <p:strVal val="#ppt_x"/>
                                          </p:val>
                                        </p:tav>
                                        <p:tav tm="100000">
                                          <p:val>
                                            <p:strVal val="#ppt_x"/>
                                          </p:val>
                                        </p:tav>
                                      </p:tavLst>
                                    </p:anim>
                                    <p:anim calcmode="lin" valueType="num">
                                      <p:cBhvr>
                                        <p:cTn id="67" dur="1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4"/>
                  </p:tgtEl>
                </p:cond>
              </p:nextCondLst>
            </p:seq>
            <p:seq concurrent="1" nextAc="seek">
              <p:cTn id="68" restart="whenNotActive" fill="hold" evtFilter="cancelBubble" nodeType="interactiveSeq">
                <p:stCondLst>
                  <p:cond evt="onClick" delay="0">
                    <p:tgtEl>
                      <p:spTgt spid="18"/>
                    </p:tgtEl>
                  </p:cond>
                </p:stCondLst>
                <p:endSync evt="end" delay="0">
                  <p:rtn val="all"/>
                </p:endSync>
                <p:childTnLst>
                  <p:par>
                    <p:cTn id="69" fill="hold">
                      <p:stCondLst>
                        <p:cond delay="0"/>
                      </p:stCondLst>
                      <p:childTnLst>
                        <p:par>
                          <p:cTn id="70" fill="hold">
                            <p:stCondLst>
                              <p:cond delay="0"/>
                            </p:stCondLst>
                            <p:childTnLst>
                              <p:par>
                                <p:cTn id="71" presetID="2" presetClass="entr" presetSubtype="1"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250" fill="hold"/>
                                        <p:tgtEl>
                                          <p:spTgt spid="21"/>
                                        </p:tgtEl>
                                        <p:attrNameLst>
                                          <p:attrName>ppt_x</p:attrName>
                                        </p:attrNameLst>
                                      </p:cBhvr>
                                      <p:tavLst>
                                        <p:tav tm="0">
                                          <p:val>
                                            <p:strVal val="#ppt_x"/>
                                          </p:val>
                                        </p:tav>
                                        <p:tav tm="100000">
                                          <p:val>
                                            <p:strVal val="#ppt_x"/>
                                          </p:val>
                                        </p:tav>
                                      </p:tavLst>
                                    </p:anim>
                                    <p:anim calcmode="lin" valueType="num">
                                      <p:cBhvr additive="base">
                                        <p:cTn id="74" dur="250" fill="hold"/>
                                        <p:tgtEl>
                                          <p:spTgt spid="21"/>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250" fill="hold"/>
                                        <p:tgtEl>
                                          <p:spTgt spid="25"/>
                                        </p:tgtEl>
                                        <p:attrNameLst>
                                          <p:attrName>ppt_x</p:attrName>
                                        </p:attrNameLst>
                                      </p:cBhvr>
                                      <p:tavLst>
                                        <p:tav tm="0">
                                          <p:val>
                                            <p:strVal val="#ppt_x"/>
                                          </p:val>
                                        </p:tav>
                                        <p:tav tm="100000">
                                          <p:val>
                                            <p:strVal val="#ppt_x"/>
                                          </p:val>
                                        </p:tav>
                                      </p:tavLst>
                                    </p:anim>
                                    <p:anim calcmode="lin" valueType="num">
                                      <p:cBhvr additive="base">
                                        <p:cTn id="78" dur="250" fill="hold"/>
                                        <p:tgtEl>
                                          <p:spTgt spid="25"/>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250" fill="hold"/>
                                        <p:tgtEl>
                                          <p:spTgt spid="20"/>
                                        </p:tgtEl>
                                        <p:attrNameLst>
                                          <p:attrName>ppt_x</p:attrName>
                                        </p:attrNameLst>
                                      </p:cBhvr>
                                      <p:tavLst>
                                        <p:tav tm="0">
                                          <p:val>
                                            <p:strVal val="#ppt_x"/>
                                          </p:val>
                                        </p:tav>
                                        <p:tav tm="100000">
                                          <p:val>
                                            <p:strVal val="#ppt_x"/>
                                          </p:val>
                                        </p:tav>
                                      </p:tavLst>
                                    </p:anim>
                                    <p:anim calcmode="lin" valueType="num">
                                      <p:cBhvr additive="base">
                                        <p:cTn id="82" dur="250" fill="hold"/>
                                        <p:tgtEl>
                                          <p:spTgt spid="20"/>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250" fill="hold"/>
                                        <p:tgtEl>
                                          <p:spTgt spid="34"/>
                                        </p:tgtEl>
                                        <p:attrNameLst>
                                          <p:attrName>ppt_x</p:attrName>
                                        </p:attrNameLst>
                                      </p:cBhvr>
                                      <p:tavLst>
                                        <p:tav tm="0">
                                          <p:val>
                                            <p:strVal val="#ppt_x"/>
                                          </p:val>
                                        </p:tav>
                                        <p:tav tm="100000">
                                          <p:val>
                                            <p:strVal val="#ppt_x"/>
                                          </p:val>
                                        </p:tav>
                                      </p:tavLst>
                                    </p:anim>
                                    <p:anim calcmode="lin" valueType="num">
                                      <p:cBhvr additive="base">
                                        <p:cTn id="86" dur="250" fill="hold"/>
                                        <p:tgtEl>
                                          <p:spTgt spid="34"/>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additive="base">
                                        <p:cTn id="89" dur="250" fill="hold"/>
                                        <p:tgtEl>
                                          <p:spTgt spid="3"/>
                                        </p:tgtEl>
                                        <p:attrNameLst>
                                          <p:attrName>ppt_x</p:attrName>
                                        </p:attrNameLst>
                                      </p:cBhvr>
                                      <p:tavLst>
                                        <p:tav tm="0">
                                          <p:val>
                                            <p:strVal val="#ppt_x"/>
                                          </p:val>
                                        </p:tav>
                                        <p:tav tm="100000">
                                          <p:val>
                                            <p:strVal val="#ppt_x"/>
                                          </p:val>
                                        </p:tav>
                                      </p:tavLst>
                                    </p:anim>
                                    <p:anim calcmode="lin" valueType="num">
                                      <p:cBhvr additive="base">
                                        <p:cTn id="90" dur="250" fill="hold"/>
                                        <p:tgtEl>
                                          <p:spTgt spid="3"/>
                                        </p:tgtEl>
                                        <p:attrNameLst>
                                          <p:attrName>ppt_y</p:attrName>
                                        </p:attrNameLst>
                                      </p:cBhvr>
                                      <p:tavLst>
                                        <p:tav tm="0">
                                          <p:val>
                                            <p:strVal val="0-#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250" fill="hold"/>
                                        <p:tgtEl>
                                          <p:spTgt spid="16"/>
                                        </p:tgtEl>
                                        <p:attrNameLst>
                                          <p:attrName>ppt_x</p:attrName>
                                        </p:attrNameLst>
                                      </p:cBhvr>
                                      <p:tavLst>
                                        <p:tav tm="0">
                                          <p:val>
                                            <p:strVal val="#ppt_x"/>
                                          </p:val>
                                        </p:tav>
                                        <p:tav tm="100000">
                                          <p:val>
                                            <p:strVal val="#ppt_x"/>
                                          </p:val>
                                        </p:tav>
                                      </p:tavLst>
                                    </p:anim>
                                    <p:anim calcmode="lin" valueType="num">
                                      <p:cBhvr additive="base">
                                        <p:cTn id="94" dur="250" fill="hold"/>
                                        <p:tgtEl>
                                          <p:spTgt spid="16"/>
                                        </p:tgtEl>
                                        <p:attrNameLst>
                                          <p:attrName>ppt_y</p:attrName>
                                        </p:attrNameLst>
                                      </p:cBhvr>
                                      <p:tavLst>
                                        <p:tav tm="0">
                                          <p:val>
                                            <p:strVal val="1+#ppt_h/2"/>
                                          </p:val>
                                        </p:tav>
                                        <p:tav tm="100000">
                                          <p:val>
                                            <p:strVal val="#ppt_y"/>
                                          </p:val>
                                        </p:tav>
                                      </p:tavLst>
                                    </p:anim>
                                  </p:childTnLst>
                                </p:cTn>
                              </p:par>
                              <p:par>
                                <p:cTn id="95" presetID="1" presetClass="exit"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par>
                          <p:cTn id="99" fill="hold">
                            <p:stCondLst>
                              <p:cond delay="250"/>
                            </p:stCondLst>
                            <p:childTnLst>
                              <p:par>
                                <p:cTn id="100" presetID="2" presetClass="exit" presetSubtype="1" fill="hold" grpId="2" nodeType="afterEffect">
                                  <p:stCondLst>
                                    <p:cond delay="5000"/>
                                  </p:stCondLst>
                                  <p:childTnLst>
                                    <p:anim calcmode="lin" valueType="num">
                                      <p:cBhvr additive="base">
                                        <p:cTn id="101" dur="250"/>
                                        <p:tgtEl>
                                          <p:spTgt spid="21"/>
                                        </p:tgtEl>
                                        <p:attrNameLst>
                                          <p:attrName>ppt_x</p:attrName>
                                        </p:attrNameLst>
                                      </p:cBhvr>
                                      <p:tavLst>
                                        <p:tav tm="0">
                                          <p:val>
                                            <p:strVal val="ppt_x"/>
                                          </p:val>
                                        </p:tav>
                                        <p:tav tm="100000">
                                          <p:val>
                                            <p:strVal val="ppt_x"/>
                                          </p:val>
                                        </p:tav>
                                      </p:tavLst>
                                    </p:anim>
                                    <p:anim calcmode="lin" valueType="num">
                                      <p:cBhvr additive="base">
                                        <p:cTn id="102" dur="250"/>
                                        <p:tgtEl>
                                          <p:spTgt spid="21"/>
                                        </p:tgtEl>
                                        <p:attrNameLst>
                                          <p:attrName>ppt_y</p:attrName>
                                        </p:attrNameLst>
                                      </p:cBhvr>
                                      <p:tavLst>
                                        <p:tav tm="0">
                                          <p:val>
                                            <p:strVal val="ppt_y"/>
                                          </p:val>
                                        </p:tav>
                                        <p:tav tm="100000">
                                          <p:val>
                                            <p:strVal val="0-ppt_h/2"/>
                                          </p:val>
                                        </p:tav>
                                      </p:tavLst>
                                    </p:anim>
                                    <p:set>
                                      <p:cBhvr>
                                        <p:cTn id="103" dur="1" fill="hold">
                                          <p:stCondLst>
                                            <p:cond delay="249"/>
                                          </p:stCondLst>
                                        </p:cTn>
                                        <p:tgtEl>
                                          <p:spTgt spid="21"/>
                                        </p:tgtEl>
                                        <p:attrNameLst>
                                          <p:attrName>style.visibility</p:attrName>
                                        </p:attrNameLst>
                                      </p:cBhvr>
                                      <p:to>
                                        <p:strVal val="hidden"/>
                                      </p:to>
                                    </p:set>
                                  </p:childTnLst>
                                </p:cTn>
                              </p:par>
                              <p:par>
                                <p:cTn id="104" presetID="2" presetClass="exit" presetSubtype="1" fill="hold" grpId="2" nodeType="withEffect">
                                  <p:stCondLst>
                                    <p:cond delay="5000"/>
                                  </p:stCondLst>
                                  <p:childTnLst>
                                    <p:anim calcmode="lin" valueType="num">
                                      <p:cBhvr additive="base">
                                        <p:cTn id="105" dur="250"/>
                                        <p:tgtEl>
                                          <p:spTgt spid="25"/>
                                        </p:tgtEl>
                                        <p:attrNameLst>
                                          <p:attrName>ppt_x</p:attrName>
                                        </p:attrNameLst>
                                      </p:cBhvr>
                                      <p:tavLst>
                                        <p:tav tm="0">
                                          <p:val>
                                            <p:strVal val="ppt_x"/>
                                          </p:val>
                                        </p:tav>
                                        <p:tav tm="100000">
                                          <p:val>
                                            <p:strVal val="ppt_x"/>
                                          </p:val>
                                        </p:tav>
                                      </p:tavLst>
                                    </p:anim>
                                    <p:anim calcmode="lin" valueType="num">
                                      <p:cBhvr additive="base">
                                        <p:cTn id="106" dur="250"/>
                                        <p:tgtEl>
                                          <p:spTgt spid="25"/>
                                        </p:tgtEl>
                                        <p:attrNameLst>
                                          <p:attrName>ppt_y</p:attrName>
                                        </p:attrNameLst>
                                      </p:cBhvr>
                                      <p:tavLst>
                                        <p:tav tm="0">
                                          <p:val>
                                            <p:strVal val="ppt_y"/>
                                          </p:val>
                                        </p:tav>
                                        <p:tav tm="100000">
                                          <p:val>
                                            <p:strVal val="0-ppt_h/2"/>
                                          </p:val>
                                        </p:tav>
                                      </p:tavLst>
                                    </p:anim>
                                    <p:set>
                                      <p:cBhvr>
                                        <p:cTn id="107" dur="1" fill="hold">
                                          <p:stCondLst>
                                            <p:cond delay="249"/>
                                          </p:stCondLst>
                                        </p:cTn>
                                        <p:tgtEl>
                                          <p:spTgt spid="25"/>
                                        </p:tgtEl>
                                        <p:attrNameLst>
                                          <p:attrName>style.visibility</p:attrName>
                                        </p:attrNameLst>
                                      </p:cBhvr>
                                      <p:to>
                                        <p:strVal val="hidden"/>
                                      </p:to>
                                    </p:set>
                                  </p:childTnLst>
                                </p:cTn>
                              </p:par>
                              <p:par>
                                <p:cTn id="108" presetID="2" presetClass="exit" presetSubtype="1" fill="hold" grpId="2" nodeType="withEffect">
                                  <p:stCondLst>
                                    <p:cond delay="5000"/>
                                  </p:stCondLst>
                                  <p:childTnLst>
                                    <p:anim calcmode="lin" valueType="num">
                                      <p:cBhvr additive="base">
                                        <p:cTn id="109" dur="250"/>
                                        <p:tgtEl>
                                          <p:spTgt spid="20"/>
                                        </p:tgtEl>
                                        <p:attrNameLst>
                                          <p:attrName>ppt_x</p:attrName>
                                        </p:attrNameLst>
                                      </p:cBhvr>
                                      <p:tavLst>
                                        <p:tav tm="0">
                                          <p:val>
                                            <p:strVal val="ppt_x"/>
                                          </p:val>
                                        </p:tav>
                                        <p:tav tm="100000">
                                          <p:val>
                                            <p:strVal val="ppt_x"/>
                                          </p:val>
                                        </p:tav>
                                      </p:tavLst>
                                    </p:anim>
                                    <p:anim calcmode="lin" valueType="num">
                                      <p:cBhvr additive="base">
                                        <p:cTn id="110" dur="250"/>
                                        <p:tgtEl>
                                          <p:spTgt spid="20"/>
                                        </p:tgtEl>
                                        <p:attrNameLst>
                                          <p:attrName>ppt_y</p:attrName>
                                        </p:attrNameLst>
                                      </p:cBhvr>
                                      <p:tavLst>
                                        <p:tav tm="0">
                                          <p:val>
                                            <p:strVal val="ppt_y"/>
                                          </p:val>
                                        </p:tav>
                                        <p:tav tm="100000">
                                          <p:val>
                                            <p:strVal val="0-ppt_h/2"/>
                                          </p:val>
                                        </p:tav>
                                      </p:tavLst>
                                    </p:anim>
                                    <p:set>
                                      <p:cBhvr>
                                        <p:cTn id="111" dur="1" fill="hold">
                                          <p:stCondLst>
                                            <p:cond delay="249"/>
                                          </p:stCondLst>
                                        </p:cTn>
                                        <p:tgtEl>
                                          <p:spTgt spid="20"/>
                                        </p:tgtEl>
                                        <p:attrNameLst>
                                          <p:attrName>style.visibility</p:attrName>
                                        </p:attrNameLst>
                                      </p:cBhvr>
                                      <p:to>
                                        <p:strVal val="hidden"/>
                                      </p:to>
                                    </p:set>
                                  </p:childTnLst>
                                </p:cTn>
                              </p:par>
                              <p:par>
                                <p:cTn id="112" presetID="2" presetClass="exit" presetSubtype="1" fill="hold" nodeType="withEffect">
                                  <p:stCondLst>
                                    <p:cond delay="5000"/>
                                  </p:stCondLst>
                                  <p:childTnLst>
                                    <p:anim calcmode="lin" valueType="num">
                                      <p:cBhvr additive="base">
                                        <p:cTn id="113" dur="250"/>
                                        <p:tgtEl>
                                          <p:spTgt spid="34"/>
                                        </p:tgtEl>
                                        <p:attrNameLst>
                                          <p:attrName>ppt_x</p:attrName>
                                        </p:attrNameLst>
                                      </p:cBhvr>
                                      <p:tavLst>
                                        <p:tav tm="0">
                                          <p:val>
                                            <p:strVal val="ppt_x"/>
                                          </p:val>
                                        </p:tav>
                                        <p:tav tm="100000">
                                          <p:val>
                                            <p:strVal val="ppt_x"/>
                                          </p:val>
                                        </p:tav>
                                      </p:tavLst>
                                    </p:anim>
                                    <p:anim calcmode="lin" valueType="num">
                                      <p:cBhvr additive="base">
                                        <p:cTn id="114" dur="250"/>
                                        <p:tgtEl>
                                          <p:spTgt spid="34"/>
                                        </p:tgtEl>
                                        <p:attrNameLst>
                                          <p:attrName>ppt_y</p:attrName>
                                        </p:attrNameLst>
                                      </p:cBhvr>
                                      <p:tavLst>
                                        <p:tav tm="0">
                                          <p:val>
                                            <p:strVal val="ppt_y"/>
                                          </p:val>
                                        </p:tav>
                                        <p:tav tm="100000">
                                          <p:val>
                                            <p:strVal val="0-ppt_h/2"/>
                                          </p:val>
                                        </p:tav>
                                      </p:tavLst>
                                    </p:anim>
                                    <p:set>
                                      <p:cBhvr>
                                        <p:cTn id="115" dur="1" fill="hold">
                                          <p:stCondLst>
                                            <p:cond delay="249"/>
                                          </p:stCondLst>
                                        </p:cTn>
                                        <p:tgtEl>
                                          <p:spTgt spid="34"/>
                                        </p:tgtEl>
                                        <p:attrNameLst>
                                          <p:attrName>style.visibility</p:attrName>
                                        </p:attrNameLst>
                                      </p:cBhvr>
                                      <p:to>
                                        <p:strVal val="hidden"/>
                                      </p:to>
                                    </p:set>
                                  </p:childTnLst>
                                </p:cTn>
                              </p:par>
                              <p:par>
                                <p:cTn id="116" presetID="2" presetClass="exit" presetSubtype="1" fill="hold" nodeType="withEffect">
                                  <p:stCondLst>
                                    <p:cond delay="5000"/>
                                  </p:stCondLst>
                                  <p:childTnLst>
                                    <p:anim calcmode="lin" valueType="num">
                                      <p:cBhvr additive="base">
                                        <p:cTn id="117" dur="250"/>
                                        <p:tgtEl>
                                          <p:spTgt spid="3"/>
                                        </p:tgtEl>
                                        <p:attrNameLst>
                                          <p:attrName>ppt_x</p:attrName>
                                        </p:attrNameLst>
                                      </p:cBhvr>
                                      <p:tavLst>
                                        <p:tav tm="0">
                                          <p:val>
                                            <p:strVal val="ppt_x"/>
                                          </p:val>
                                        </p:tav>
                                        <p:tav tm="100000">
                                          <p:val>
                                            <p:strVal val="ppt_x"/>
                                          </p:val>
                                        </p:tav>
                                      </p:tavLst>
                                    </p:anim>
                                    <p:anim calcmode="lin" valueType="num">
                                      <p:cBhvr additive="base">
                                        <p:cTn id="118" dur="250"/>
                                        <p:tgtEl>
                                          <p:spTgt spid="3"/>
                                        </p:tgtEl>
                                        <p:attrNameLst>
                                          <p:attrName>ppt_y</p:attrName>
                                        </p:attrNameLst>
                                      </p:cBhvr>
                                      <p:tavLst>
                                        <p:tav tm="0">
                                          <p:val>
                                            <p:strVal val="ppt_y"/>
                                          </p:val>
                                        </p:tav>
                                        <p:tav tm="100000">
                                          <p:val>
                                            <p:strVal val="0-ppt_h/2"/>
                                          </p:val>
                                        </p:tav>
                                      </p:tavLst>
                                    </p:anim>
                                    <p:set>
                                      <p:cBhvr>
                                        <p:cTn id="119" dur="1" fill="hold">
                                          <p:stCondLst>
                                            <p:cond delay="249"/>
                                          </p:stCondLst>
                                        </p:cTn>
                                        <p:tgtEl>
                                          <p:spTgt spid="3"/>
                                        </p:tgtEl>
                                        <p:attrNameLst>
                                          <p:attrName>style.visibility</p:attrName>
                                        </p:attrNameLst>
                                      </p:cBhvr>
                                      <p:to>
                                        <p:strVal val="hidden"/>
                                      </p:to>
                                    </p:set>
                                  </p:childTnLst>
                                </p:cTn>
                              </p:par>
                              <p:par>
                                <p:cTn id="120" presetID="2" presetClass="exit" presetSubtype="4" fill="hold" nodeType="withEffect">
                                  <p:stCondLst>
                                    <p:cond delay="5000"/>
                                  </p:stCondLst>
                                  <p:childTnLst>
                                    <p:anim calcmode="lin" valueType="num">
                                      <p:cBhvr additive="base">
                                        <p:cTn id="121" dur="250"/>
                                        <p:tgtEl>
                                          <p:spTgt spid="16"/>
                                        </p:tgtEl>
                                        <p:attrNameLst>
                                          <p:attrName>ppt_x</p:attrName>
                                        </p:attrNameLst>
                                      </p:cBhvr>
                                      <p:tavLst>
                                        <p:tav tm="0">
                                          <p:val>
                                            <p:strVal val="ppt_x"/>
                                          </p:val>
                                        </p:tav>
                                        <p:tav tm="100000">
                                          <p:val>
                                            <p:strVal val="ppt_x"/>
                                          </p:val>
                                        </p:tav>
                                      </p:tavLst>
                                    </p:anim>
                                    <p:anim calcmode="lin" valueType="num">
                                      <p:cBhvr additive="base">
                                        <p:cTn id="122" dur="250"/>
                                        <p:tgtEl>
                                          <p:spTgt spid="16"/>
                                        </p:tgtEl>
                                        <p:attrNameLst>
                                          <p:attrName>ppt_y</p:attrName>
                                        </p:attrNameLst>
                                      </p:cBhvr>
                                      <p:tavLst>
                                        <p:tav tm="0">
                                          <p:val>
                                            <p:strVal val="ppt_y"/>
                                          </p:val>
                                        </p:tav>
                                        <p:tav tm="100000">
                                          <p:val>
                                            <p:strVal val="1+ppt_h/2"/>
                                          </p:val>
                                        </p:tav>
                                      </p:tavLst>
                                    </p:anim>
                                    <p:set>
                                      <p:cBhvr>
                                        <p:cTn id="123" dur="1" fill="hold">
                                          <p:stCondLst>
                                            <p:cond delay="249"/>
                                          </p:stCondLst>
                                        </p:cTn>
                                        <p:tgtEl>
                                          <p:spTgt spid="16"/>
                                        </p:tgtEl>
                                        <p:attrNameLst>
                                          <p:attrName>style.visibility</p:attrName>
                                        </p:attrNameLst>
                                      </p:cBhvr>
                                      <p:to>
                                        <p:strVal val="hidden"/>
                                      </p:to>
                                    </p:set>
                                  </p:childTnLst>
                                </p:cTn>
                              </p:par>
                              <p:par>
                                <p:cTn id="124" presetID="1" presetClass="exit" presetSubtype="0" fill="hold" grpId="3" nodeType="withEffect">
                                  <p:stCondLst>
                                    <p:cond delay="5000"/>
                                  </p:stCondLst>
                                  <p:childTnLst>
                                    <p:set>
                                      <p:cBhvr>
                                        <p:cTn id="125" dur="1" fill="hold">
                                          <p:stCondLst>
                                            <p:cond delay="0"/>
                                          </p:stCondLst>
                                        </p:cTn>
                                        <p:tgtEl>
                                          <p:spTgt spid="22"/>
                                        </p:tgtEl>
                                        <p:attrNameLst>
                                          <p:attrName>style.visibility</p:attrName>
                                        </p:attrNameLst>
                                      </p:cBhvr>
                                      <p:to>
                                        <p:strVal val="hidden"/>
                                      </p:to>
                                    </p:set>
                                  </p:childTnLst>
                                </p:cTn>
                              </p:par>
                              <p:par>
                                <p:cTn id="126" presetID="1" presetClass="exit" presetSubtype="0" fill="hold" grpId="3" nodeType="withEffect">
                                  <p:stCondLst>
                                    <p:cond delay="5000"/>
                                  </p:stCondLst>
                                  <p:childTnLst>
                                    <p:set>
                                      <p:cBhvr>
                                        <p:cTn id="127" dur="1" fill="hold">
                                          <p:stCondLst>
                                            <p:cond delay="0"/>
                                          </p:stCondLst>
                                        </p:cTn>
                                        <p:tgtEl>
                                          <p:spTgt spid="30"/>
                                        </p:tgtEl>
                                        <p:attrNameLst>
                                          <p:attrName>style.visibility</p:attrName>
                                        </p:attrNameLst>
                                      </p:cBhvr>
                                      <p:to>
                                        <p:strVal val="hidden"/>
                                      </p:to>
                                    </p:set>
                                  </p:childTnLst>
                                </p:cTn>
                              </p:par>
                              <p:par>
                                <p:cTn id="128" presetID="1" presetClass="exit" presetSubtype="0" fill="hold" grpId="3" nodeType="withEffect">
                                  <p:stCondLst>
                                    <p:cond delay="5000"/>
                                  </p:stCondLst>
                                  <p:childTnLst>
                                    <p:set>
                                      <p:cBhvr>
                                        <p:cTn id="129" dur="1" fill="hold">
                                          <p:stCondLst>
                                            <p:cond delay="0"/>
                                          </p:stCondLst>
                                        </p:cTn>
                                        <p:tgtEl>
                                          <p:spTgt spid="31"/>
                                        </p:tgtEl>
                                        <p:attrNameLst>
                                          <p:attrName>style.visibility</p:attrName>
                                        </p:attrNameLst>
                                      </p:cBhvr>
                                      <p:to>
                                        <p:strVal val="hidden"/>
                                      </p:to>
                                    </p:set>
                                  </p:childTnLst>
                                </p:cTn>
                              </p:par>
                              <p:par>
                                <p:cTn id="130" presetID="1" presetClass="exit" presetSubtype="0" fill="hold" grpId="3" nodeType="withEffect">
                                  <p:stCondLst>
                                    <p:cond delay="5000"/>
                                  </p:stCondLst>
                                  <p:childTnLst>
                                    <p:set>
                                      <p:cBhvr>
                                        <p:cTn id="131" dur="1" fill="hold">
                                          <p:stCondLst>
                                            <p:cond delay="0"/>
                                          </p:stCondLst>
                                        </p:cTn>
                                        <p:tgtEl>
                                          <p:spTgt spid="26"/>
                                        </p:tgtEl>
                                        <p:attrNameLst>
                                          <p:attrName>style.visibility</p:attrName>
                                        </p:attrNameLst>
                                      </p:cBhvr>
                                      <p:to>
                                        <p:strVal val="hidden"/>
                                      </p:to>
                                    </p:set>
                                  </p:childTnLst>
                                </p:cTn>
                              </p:par>
                              <p:par>
                                <p:cTn id="132" presetID="42" presetClass="exit" presetSubtype="0" fill="hold" grpId="2" nodeType="withEffect">
                                  <p:stCondLst>
                                    <p:cond delay="5000"/>
                                  </p:stCondLst>
                                  <p:childTnLst>
                                    <p:animEffect transition="out" filter="fade">
                                      <p:cBhvr>
                                        <p:cTn id="133" dur="100"/>
                                        <p:tgtEl>
                                          <p:spTgt spid="36"/>
                                        </p:tgtEl>
                                      </p:cBhvr>
                                    </p:animEffect>
                                    <p:anim calcmode="lin" valueType="num">
                                      <p:cBhvr>
                                        <p:cTn id="134" dur="100"/>
                                        <p:tgtEl>
                                          <p:spTgt spid="36"/>
                                        </p:tgtEl>
                                        <p:attrNameLst>
                                          <p:attrName>ppt_x</p:attrName>
                                        </p:attrNameLst>
                                      </p:cBhvr>
                                      <p:tavLst>
                                        <p:tav tm="0">
                                          <p:val>
                                            <p:strVal val="ppt_x"/>
                                          </p:val>
                                        </p:tav>
                                        <p:tav tm="100000">
                                          <p:val>
                                            <p:strVal val="ppt_x"/>
                                          </p:val>
                                        </p:tav>
                                      </p:tavLst>
                                    </p:anim>
                                    <p:anim calcmode="lin" valueType="num">
                                      <p:cBhvr>
                                        <p:cTn id="135" dur="100"/>
                                        <p:tgtEl>
                                          <p:spTgt spid="36"/>
                                        </p:tgtEl>
                                        <p:attrNameLst>
                                          <p:attrName>ppt_y</p:attrName>
                                        </p:attrNameLst>
                                      </p:cBhvr>
                                      <p:tavLst>
                                        <p:tav tm="0">
                                          <p:val>
                                            <p:strVal val="ppt_y"/>
                                          </p:val>
                                        </p:tav>
                                        <p:tav tm="100000">
                                          <p:val>
                                            <p:strVal val="ppt_y+.1"/>
                                          </p:val>
                                        </p:tav>
                                      </p:tavLst>
                                    </p:anim>
                                    <p:set>
                                      <p:cBhvr>
                                        <p:cTn id="136" dur="1" fill="hold">
                                          <p:stCondLst>
                                            <p:cond delay="99"/>
                                          </p:stCondLst>
                                        </p:cTn>
                                        <p:tgtEl>
                                          <p:spTgt spid="36"/>
                                        </p:tgtEl>
                                        <p:attrNameLst>
                                          <p:attrName>style.visibility</p:attrName>
                                        </p:attrNameLst>
                                      </p:cBhvr>
                                      <p:to>
                                        <p:strVal val="hidden"/>
                                      </p:to>
                                    </p:set>
                                  </p:childTnLst>
                                </p:cTn>
                              </p:par>
                              <p:par>
                                <p:cTn id="137" presetID="42" presetClass="exit" presetSubtype="0" fill="hold" grpId="2" nodeType="withEffect">
                                  <p:stCondLst>
                                    <p:cond delay="5000"/>
                                  </p:stCondLst>
                                  <p:childTnLst>
                                    <p:animEffect transition="out" filter="fade">
                                      <p:cBhvr>
                                        <p:cTn id="138" dur="100"/>
                                        <p:tgtEl>
                                          <p:spTgt spid="27"/>
                                        </p:tgtEl>
                                      </p:cBhvr>
                                    </p:animEffect>
                                    <p:anim calcmode="lin" valueType="num">
                                      <p:cBhvr>
                                        <p:cTn id="139" dur="100"/>
                                        <p:tgtEl>
                                          <p:spTgt spid="27"/>
                                        </p:tgtEl>
                                        <p:attrNameLst>
                                          <p:attrName>ppt_x</p:attrName>
                                        </p:attrNameLst>
                                      </p:cBhvr>
                                      <p:tavLst>
                                        <p:tav tm="0">
                                          <p:val>
                                            <p:strVal val="ppt_x"/>
                                          </p:val>
                                        </p:tav>
                                        <p:tav tm="100000">
                                          <p:val>
                                            <p:strVal val="ppt_x"/>
                                          </p:val>
                                        </p:tav>
                                      </p:tavLst>
                                    </p:anim>
                                    <p:anim calcmode="lin" valueType="num">
                                      <p:cBhvr>
                                        <p:cTn id="140" dur="100"/>
                                        <p:tgtEl>
                                          <p:spTgt spid="27"/>
                                        </p:tgtEl>
                                        <p:attrNameLst>
                                          <p:attrName>ppt_y</p:attrName>
                                        </p:attrNameLst>
                                      </p:cBhvr>
                                      <p:tavLst>
                                        <p:tav tm="0">
                                          <p:val>
                                            <p:strVal val="ppt_y"/>
                                          </p:val>
                                        </p:tav>
                                        <p:tav tm="100000">
                                          <p:val>
                                            <p:strVal val="ppt_y+.1"/>
                                          </p:val>
                                        </p:tav>
                                      </p:tavLst>
                                    </p:anim>
                                    <p:set>
                                      <p:cBhvr>
                                        <p:cTn id="141" dur="1" fill="hold">
                                          <p:stCondLst>
                                            <p:cond delay="99"/>
                                          </p:stCondLst>
                                        </p:cTn>
                                        <p:tgtEl>
                                          <p:spTgt spid="27"/>
                                        </p:tgtEl>
                                        <p:attrNameLst>
                                          <p:attrName>style.visibility</p:attrName>
                                        </p:attrNameLst>
                                      </p:cBhvr>
                                      <p:to>
                                        <p:strVal val="hidden"/>
                                      </p:to>
                                    </p:set>
                                  </p:childTnLst>
                                </p:cTn>
                              </p:par>
                              <p:par>
                                <p:cTn id="142" presetID="1" presetClass="entr" presetSubtype="0" fill="hold" grpId="2" nodeType="withEffect">
                                  <p:stCondLst>
                                    <p:cond delay="5000"/>
                                  </p:stCondLst>
                                  <p:childTnLst>
                                    <p:set>
                                      <p:cBhvr>
                                        <p:cTn id="143"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18"/>
                  </p:tgtEl>
                </p:cond>
              </p:nextCondLst>
            </p:seq>
            <p:seq concurrent="1" nextAc="seek">
              <p:cTn id="144" restart="whenNotActive" fill="hold" evtFilter="cancelBubble" nodeType="interactiveSeq">
                <p:stCondLst>
                  <p:cond evt="onClick" delay="0">
                    <p:tgtEl>
                      <p:spTgt spid="41"/>
                    </p:tgtEl>
                  </p:cond>
                </p:stCondLst>
                <p:endSync evt="end" delay="0">
                  <p:rtn val="all"/>
                </p:endSync>
                <p:childTnLst>
                  <p:par>
                    <p:cTn id="145" fill="hold">
                      <p:stCondLst>
                        <p:cond delay="0"/>
                      </p:stCondLst>
                      <p:childTnLst>
                        <p:par>
                          <p:cTn id="146" fill="hold">
                            <p:stCondLst>
                              <p:cond delay="0"/>
                            </p:stCondLst>
                            <p:childTnLst>
                              <p:par>
                                <p:cTn id="147" presetID="2" presetClass="exit" presetSubtype="1" fill="hold" grpId="1" nodeType="withEffect">
                                  <p:stCondLst>
                                    <p:cond delay="0"/>
                                  </p:stCondLst>
                                  <p:childTnLst>
                                    <p:anim calcmode="lin" valueType="num">
                                      <p:cBhvr additive="base">
                                        <p:cTn id="148" dur="250"/>
                                        <p:tgtEl>
                                          <p:spTgt spid="21"/>
                                        </p:tgtEl>
                                        <p:attrNameLst>
                                          <p:attrName>ppt_x</p:attrName>
                                        </p:attrNameLst>
                                      </p:cBhvr>
                                      <p:tavLst>
                                        <p:tav tm="0">
                                          <p:val>
                                            <p:strVal val="ppt_x"/>
                                          </p:val>
                                        </p:tav>
                                        <p:tav tm="100000">
                                          <p:val>
                                            <p:strVal val="ppt_x"/>
                                          </p:val>
                                        </p:tav>
                                      </p:tavLst>
                                    </p:anim>
                                    <p:anim calcmode="lin" valueType="num">
                                      <p:cBhvr additive="base">
                                        <p:cTn id="149" dur="250"/>
                                        <p:tgtEl>
                                          <p:spTgt spid="21"/>
                                        </p:tgtEl>
                                        <p:attrNameLst>
                                          <p:attrName>ppt_y</p:attrName>
                                        </p:attrNameLst>
                                      </p:cBhvr>
                                      <p:tavLst>
                                        <p:tav tm="0">
                                          <p:val>
                                            <p:strVal val="ppt_y"/>
                                          </p:val>
                                        </p:tav>
                                        <p:tav tm="100000">
                                          <p:val>
                                            <p:strVal val="0-ppt_h/2"/>
                                          </p:val>
                                        </p:tav>
                                      </p:tavLst>
                                    </p:anim>
                                    <p:set>
                                      <p:cBhvr>
                                        <p:cTn id="150" dur="1" fill="hold">
                                          <p:stCondLst>
                                            <p:cond delay="249"/>
                                          </p:stCondLst>
                                        </p:cTn>
                                        <p:tgtEl>
                                          <p:spTgt spid="2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250"/>
                                        <p:tgtEl>
                                          <p:spTgt spid="25"/>
                                        </p:tgtEl>
                                        <p:attrNameLst>
                                          <p:attrName>ppt_x</p:attrName>
                                        </p:attrNameLst>
                                      </p:cBhvr>
                                      <p:tavLst>
                                        <p:tav tm="0">
                                          <p:val>
                                            <p:strVal val="ppt_x"/>
                                          </p:val>
                                        </p:tav>
                                        <p:tav tm="100000">
                                          <p:val>
                                            <p:strVal val="ppt_x"/>
                                          </p:val>
                                        </p:tav>
                                      </p:tavLst>
                                    </p:anim>
                                    <p:anim calcmode="lin" valueType="num">
                                      <p:cBhvr additive="base">
                                        <p:cTn id="153" dur="250"/>
                                        <p:tgtEl>
                                          <p:spTgt spid="25"/>
                                        </p:tgtEl>
                                        <p:attrNameLst>
                                          <p:attrName>ppt_y</p:attrName>
                                        </p:attrNameLst>
                                      </p:cBhvr>
                                      <p:tavLst>
                                        <p:tav tm="0">
                                          <p:val>
                                            <p:strVal val="ppt_y"/>
                                          </p:val>
                                        </p:tav>
                                        <p:tav tm="100000">
                                          <p:val>
                                            <p:strVal val="0-ppt_h/2"/>
                                          </p:val>
                                        </p:tav>
                                      </p:tavLst>
                                    </p:anim>
                                    <p:set>
                                      <p:cBhvr>
                                        <p:cTn id="154" dur="1" fill="hold">
                                          <p:stCondLst>
                                            <p:cond delay="249"/>
                                          </p:stCondLst>
                                        </p:cTn>
                                        <p:tgtEl>
                                          <p:spTgt spid="25"/>
                                        </p:tgtEl>
                                        <p:attrNameLst>
                                          <p:attrName>style.visibility</p:attrName>
                                        </p:attrNameLst>
                                      </p:cBhvr>
                                      <p:to>
                                        <p:strVal val="hidden"/>
                                      </p:to>
                                    </p:set>
                                  </p:childTnLst>
                                </p:cTn>
                              </p:par>
                              <p:par>
                                <p:cTn id="155" presetID="2" presetClass="exit" presetSubtype="1" fill="hold" grpId="1" nodeType="withEffect">
                                  <p:stCondLst>
                                    <p:cond delay="0"/>
                                  </p:stCondLst>
                                  <p:childTnLst>
                                    <p:anim calcmode="lin" valueType="num">
                                      <p:cBhvr additive="base">
                                        <p:cTn id="156" dur="250"/>
                                        <p:tgtEl>
                                          <p:spTgt spid="20"/>
                                        </p:tgtEl>
                                        <p:attrNameLst>
                                          <p:attrName>ppt_x</p:attrName>
                                        </p:attrNameLst>
                                      </p:cBhvr>
                                      <p:tavLst>
                                        <p:tav tm="0">
                                          <p:val>
                                            <p:strVal val="ppt_x"/>
                                          </p:val>
                                        </p:tav>
                                        <p:tav tm="100000">
                                          <p:val>
                                            <p:strVal val="ppt_x"/>
                                          </p:val>
                                        </p:tav>
                                      </p:tavLst>
                                    </p:anim>
                                    <p:anim calcmode="lin" valueType="num">
                                      <p:cBhvr additive="base">
                                        <p:cTn id="157" dur="250"/>
                                        <p:tgtEl>
                                          <p:spTgt spid="20"/>
                                        </p:tgtEl>
                                        <p:attrNameLst>
                                          <p:attrName>ppt_y</p:attrName>
                                        </p:attrNameLst>
                                      </p:cBhvr>
                                      <p:tavLst>
                                        <p:tav tm="0">
                                          <p:val>
                                            <p:strVal val="ppt_y"/>
                                          </p:val>
                                        </p:tav>
                                        <p:tav tm="100000">
                                          <p:val>
                                            <p:strVal val="0-ppt_h/2"/>
                                          </p:val>
                                        </p:tav>
                                      </p:tavLst>
                                    </p:anim>
                                    <p:set>
                                      <p:cBhvr>
                                        <p:cTn id="158" dur="1" fill="hold">
                                          <p:stCondLst>
                                            <p:cond delay="249"/>
                                          </p:stCondLst>
                                        </p:cTn>
                                        <p:tgtEl>
                                          <p:spTgt spid="20"/>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250"/>
                                        <p:tgtEl>
                                          <p:spTgt spid="34"/>
                                        </p:tgtEl>
                                        <p:attrNameLst>
                                          <p:attrName>ppt_x</p:attrName>
                                        </p:attrNameLst>
                                      </p:cBhvr>
                                      <p:tavLst>
                                        <p:tav tm="0">
                                          <p:val>
                                            <p:strVal val="ppt_x"/>
                                          </p:val>
                                        </p:tav>
                                        <p:tav tm="100000">
                                          <p:val>
                                            <p:strVal val="ppt_x"/>
                                          </p:val>
                                        </p:tav>
                                      </p:tavLst>
                                    </p:anim>
                                    <p:anim calcmode="lin" valueType="num">
                                      <p:cBhvr additive="base">
                                        <p:cTn id="161" dur="250"/>
                                        <p:tgtEl>
                                          <p:spTgt spid="34"/>
                                        </p:tgtEl>
                                        <p:attrNameLst>
                                          <p:attrName>ppt_y</p:attrName>
                                        </p:attrNameLst>
                                      </p:cBhvr>
                                      <p:tavLst>
                                        <p:tav tm="0">
                                          <p:val>
                                            <p:strVal val="ppt_y"/>
                                          </p:val>
                                        </p:tav>
                                        <p:tav tm="100000">
                                          <p:val>
                                            <p:strVal val="0-ppt_h/2"/>
                                          </p:val>
                                        </p:tav>
                                      </p:tavLst>
                                    </p:anim>
                                    <p:set>
                                      <p:cBhvr>
                                        <p:cTn id="162" dur="1" fill="hold">
                                          <p:stCondLst>
                                            <p:cond delay="249"/>
                                          </p:stCondLst>
                                        </p:cTn>
                                        <p:tgtEl>
                                          <p:spTgt spid="34"/>
                                        </p:tgtEl>
                                        <p:attrNameLst>
                                          <p:attrName>style.visibility</p:attrName>
                                        </p:attrNameLst>
                                      </p:cBhvr>
                                      <p:to>
                                        <p:strVal val="hidden"/>
                                      </p:to>
                                    </p:set>
                                  </p:childTnLst>
                                </p:cTn>
                              </p:par>
                              <p:par>
                                <p:cTn id="163" presetID="2" presetClass="exit" presetSubtype="1" fill="hold" nodeType="withEffect">
                                  <p:stCondLst>
                                    <p:cond delay="0"/>
                                  </p:stCondLst>
                                  <p:childTnLst>
                                    <p:anim calcmode="lin" valueType="num">
                                      <p:cBhvr additive="base">
                                        <p:cTn id="164" dur="250"/>
                                        <p:tgtEl>
                                          <p:spTgt spid="3"/>
                                        </p:tgtEl>
                                        <p:attrNameLst>
                                          <p:attrName>ppt_x</p:attrName>
                                        </p:attrNameLst>
                                      </p:cBhvr>
                                      <p:tavLst>
                                        <p:tav tm="0">
                                          <p:val>
                                            <p:strVal val="ppt_x"/>
                                          </p:val>
                                        </p:tav>
                                        <p:tav tm="100000">
                                          <p:val>
                                            <p:strVal val="ppt_x"/>
                                          </p:val>
                                        </p:tav>
                                      </p:tavLst>
                                    </p:anim>
                                    <p:anim calcmode="lin" valueType="num">
                                      <p:cBhvr additive="base">
                                        <p:cTn id="165" dur="250"/>
                                        <p:tgtEl>
                                          <p:spTgt spid="3"/>
                                        </p:tgtEl>
                                        <p:attrNameLst>
                                          <p:attrName>ppt_y</p:attrName>
                                        </p:attrNameLst>
                                      </p:cBhvr>
                                      <p:tavLst>
                                        <p:tav tm="0">
                                          <p:val>
                                            <p:strVal val="ppt_y"/>
                                          </p:val>
                                        </p:tav>
                                        <p:tav tm="100000">
                                          <p:val>
                                            <p:strVal val="0-ppt_h/2"/>
                                          </p:val>
                                        </p:tav>
                                      </p:tavLst>
                                    </p:anim>
                                    <p:set>
                                      <p:cBhvr>
                                        <p:cTn id="166" dur="1" fill="hold">
                                          <p:stCondLst>
                                            <p:cond delay="249"/>
                                          </p:stCondLst>
                                        </p:cTn>
                                        <p:tgtEl>
                                          <p:spTgt spid="3"/>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250"/>
                                        <p:tgtEl>
                                          <p:spTgt spid="16"/>
                                        </p:tgtEl>
                                        <p:attrNameLst>
                                          <p:attrName>ppt_x</p:attrName>
                                        </p:attrNameLst>
                                      </p:cBhvr>
                                      <p:tavLst>
                                        <p:tav tm="0">
                                          <p:val>
                                            <p:strVal val="ppt_x"/>
                                          </p:val>
                                        </p:tav>
                                        <p:tav tm="100000">
                                          <p:val>
                                            <p:strVal val="ppt_x"/>
                                          </p:val>
                                        </p:tav>
                                      </p:tavLst>
                                    </p:anim>
                                    <p:anim calcmode="lin" valueType="num">
                                      <p:cBhvr additive="base">
                                        <p:cTn id="169" dur="250"/>
                                        <p:tgtEl>
                                          <p:spTgt spid="16"/>
                                        </p:tgtEl>
                                        <p:attrNameLst>
                                          <p:attrName>ppt_y</p:attrName>
                                        </p:attrNameLst>
                                      </p:cBhvr>
                                      <p:tavLst>
                                        <p:tav tm="0">
                                          <p:val>
                                            <p:strVal val="ppt_y"/>
                                          </p:val>
                                        </p:tav>
                                        <p:tav tm="100000">
                                          <p:val>
                                            <p:strVal val="1+ppt_h/2"/>
                                          </p:val>
                                        </p:tav>
                                      </p:tavLst>
                                    </p:anim>
                                    <p:set>
                                      <p:cBhvr>
                                        <p:cTn id="170" dur="1" fill="hold">
                                          <p:stCondLst>
                                            <p:cond delay="249"/>
                                          </p:stCondLst>
                                        </p:cTn>
                                        <p:tgtEl>
                                          <p:spTgt spid="16"/>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22"/>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30"/>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31"/>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26"/>
                                        </p:tgtEl>
                                        <p:attrNameLst>
                                          <p:attrName>style.visibility</p:attrName>
                                        </p:attrNameLst>
                                      </p:cBhvr>
                                      <p:to>
                                        <p:strVal val="hidden"/>
                                      </p:to>
                                    </p:set>
                                  </p:childTnLst>
                                </p:cTn>
                              </p:par>
                              <p:par>
                                <p:cTn id="179" presetID="42" presetClass="exit" presetSubtype="0" fill="hold" grpId="3" nodeType="withEffect">
                                  <p:stCondLst>
                                    <p:cond delay="0"/>
                                  </p:stCondLst>
                                  <p:childTnLst>
                                    <p:animEffect transition="out" filter="fade">
                                      <p:cBhvr>
                                        <p:cTn id="180" dur="100"/>
                                        <p:tgtEl>
                                          <p:spTgt spid="36"/>
                                        </p:tgtEl>
                                      </p:cBhvr>
                                    </p:animEffect>
                                    <p:anim calcmode="lin" valueType="num">
                                      <p:cBhvr>
                                        <p:cTn id="181" dur="100"/>
                                        <p:tgtEl>
                                          <p:spTgt spid="36"/>
                                        </p:tgtEl>
                                        <p:attrNameLst>
                                          <p:attrName>ppt_x</p:attrName>
                                        </p:attrNameLst>
                                      </p:cBhvr>
                                      <p:tavLst>
                                        <p:tav tm="0">
                                          <p:val>
                                            <p:strVal val="ppt_x"/>
                                          </p:val>
                                        </p:tav>
                                        <p:tav tm="100000">
                                          <p:val>
                                            <p:strVal val="ppt_x"/>
                                          </p:val>
                                        </p:tav>
                                      </p:tavLst>
                                    </p:anim>
                                    <p:anim calcmode="lin" valueType="num">
                                      <p:cBhvr>
                                        <p:cTn id="182" dur="100"/>
                                        <p:tgtEl>
                                          <p:spTgt spid="36"/>
                                        </p:tgtEl>
                                        <p:attrNameLst>
                                          <p:attrName>ppt_y</p:attrName>
                                        </p:attrNameLst>
                                      </p:cBhvr>
                                      <p:tavLst>
                                        <p:tav tm="0">
                                          <p:val>
                                            <p:strVal val="ppt_y"/>
                                          </p:val>
                                        </p:tav>
                                        <p:tav tm="100000">
                                          <p:val>
                                            <p:strVal val="ppt_y+.1"/>
                                          </p:val>
                                        </p:tav>
                                      </p:tavLst>
                                    </p:anim>
                                    <p:set>
                                      <p:cBhvr>
                                        <p:cTn id="183" dur="1" fill="hold">
                                          <p:stCondLst>
                                            <p:cond delay="99"/>
                                          </p:stCondLst>
                                        </p:cTn>
                                        <p:tgtEl>
                                          <p:spTgt spid="36"/>
                                        </p:tgtEl>
                                        <p:attrNameLst>
                                          <p:attrName>style.visibility</p:attrName>
                                        </p:attrNameLst>
                                      </p:cBhvr>
                                      <p:to>
                                        <p:strVal val="hidden"/>
                                      </p:to>
                                    </p:set>
                                  </p:childTnLst>
                                </p:cTn>
                              </p:par>
                              <p:par>
                                <p:cTn id="184" presetID="42" presetClass="exit" presetSubtype="0" fill="hold" grpId="3" nodeType="withEffect">
                                  <p:stCondLst>
                                    <p:cond delay="0"/>
                                  </p:stCondLst>
                                  <p:childTnLst>
                                    <p:animEffect transition="out" filter="fade">
                                      <p:cBhvr>
                                        <p:cTn id="185" dur="100"/>
                                        <p:tgtEl>
                                          <p:spTgt spid="27"/>
                                        </p:tgtEl>
                                      </p:cBhvr>
                                    </p:animEffect>
                                    <p:anim calcmode="lin" valueType="num">
                                      <p:cBhvr>
                                        <p:cTn id="186" dur="100"/>
                                        <p:tgtEl>
                                          <p:spTgt spid="27"/>
                                        </p:tgtEl>
                                        <p:attrNameLst>
                                          <p:attrName>ppt_x</p:attrName>
                                        </p:attrNameLst>
                                      </p:cBhvr>
                                      <p:tavLst>
                                        <p:tav tm="0">
                                          <p:val>
                                            <p:strVal val="ppt_x"/>
                                          </p:val>
                                        </p:tav>
                                        <p:tav tm="100000">
                                          <p:val>
                                            <p:strVal val="ppt_x"/>
                                          </p:val>
                                        </p:tav>
                                      </p:tavLst>
                                    </p:anim>
                                    <p:anim calcmode="lin" valueType="num">
                                      <p:cBhvr>
                                        <p:cTn id="187" dur="100"/>
                                        <p:tgtEl>
                                          <p:spTgt spid="27"/>
                                        </p:tgtEl>
                                        <p:attrNameLst>
                                          <p:attrName>ppt_y</p:attrName>
                                        </p:attrNameLst>
                                      </p:cBhvr>
                                      <p:tavLst>
                                        <p:tav tm="0">
                                          <p:val>
                                            <p:strVal val="ppt_y"/>
                                          </p:val>
                                        </p:tav>
                                        <p:tav tm="100000">
                                          <p:val>
                                            <p:strVal val="ppt_y+.1"/>
                                          </p:val>
                                        </p:tav>
                                      </p:tavLst>
                                    </p:anim>
                                    <p:set>
                                      <p:cBhvr>
                                        <p:cTn id="188" dur="1" fill="hold">
                                          <p:stCondLst>
                                            <p:cond delay="99"/>
                                          </p:stCondLst>
                                        </p:cTn>
                                        <p:tgtEl>
                                          <p:spTgt spid="27"/>
                                        </p:tgtEl>
                                        <p:attrNameLst>
                                          <p:attrName>style.visibility</p:attrName>
                                        </p:attrNameLst>
                                      </p:cBhvr>
                                      <p:to>
                                        <p:strVal val="hidden"/>
                                      </p:to>
                                    </p:set>
                                  </p:childTnLst>
                                </p:cTn>
                              </p:par>
                              <p:par>
                                <p:cTn id="189" presetID="1" presetClass="entr" presetSubtype="0" fill="hold" grpId="1" nodeType="withEffect">
                                  <p:stCondLst>
                                    <p:cond delay="0"/>
                                  </p:stCondLst>
                                  <p:childTnLst>
                                    <p:set>
                                      <p:cBhvr>
                                        <p:cTn id="190"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41"/>
                  </p:tgtEl>
                </p:cond>
              </p:nextCondLst>
            </p:seq>
          </p:childTnLst>
        </p:cTn>
      </p:par>
    </p:tnLst>
    <p:bldLst>
      <p:bldP spid="41" grpId="0" animBg="1"/>
      <p:bldP spid="18" grpId="0" animBg="1"/>
      <p:bldP spid="18" grpId="1" animBg="1"/>
      <p:bldP spid="18" grpId="2" animBg="1"/>
      <p:bldP spid="20" grpId="0"/>
      <p:bldP spid="20" grpId="1"/>
      <p:bldP spid="20" grpId="2"/>
      <p:bldP spid="21" grpId="0" animBg="1"/>
      <p:bldP spid="21" grpId="1" animBg="1"/>
      <p:bldP spid="21" grpId="2" animBg="1"/>
      <p:bldP spid="25" grpId="0" animBg="1"/>
      <p:bldP spid="25" grpId="1" animBg="1"/>
      <p:bldP spid="25" grpId="2" animBg="1"/>
      <p:bldP spid="22" grpId="0" animBg="1"/>
      <p:bldP spid="22" grpId="1" animBg="1"/>
      <p:bldP spid="22" grpId="2" animBg="1"/>
      <p:bldP spid="22" grpId="3" animBg="1"/>
      <p:bldP spid="30" grpId="0" animBg="1"/>
      <p:bldP spid="30" grpId="1" animBg="1"/>
      <p:bldP spid="30" grpId="2" animBg="1"/>
      <p:bldP spid="30" grpId="3" animBg="1"/>
      <p:bldP spid="31" grpId="0" animBg="1"/>
      <p:bldP spid="31" grpId="1" animBg="1"/>
      <p:bldP spid="31" grpId="2" animBg="1"/>
      <p:bldP spid="31" grpId="3" animBg="1"/>
      <p:bldP spid="36" grpId="0" animBg="1"/>
      <p:bldP spid="36" grpId="1" animBg="1"/>
      <p:bldP spid="36" grpId="2" animBg="1"/>
      <p:bldP spid="36" grpId="3" animBg="1"/>
      <p:bldP spid="26" grpId="0" animBg="1"/>
      <p:bldP spid="26" grpId="1" animBg="1"/>
      <p:bldP spid="26" grpId="2" animBg="1"/>
      <p:bldP spid="26" grpId="3" animBg="1"/>
      <p:bldP spid="27" grpId="0" animBg="1"/>
      <p:bldP spid="27" grpId="1" animBg="1"/>
      <p:bldP spid="27" grpId="2" animBg="1"/>
      <p:bldP spid="27" grpId="3"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C601069F-04D4-B7D8-77E4-C79FC78297BF}"/>
              </a:ext>
            </a:extLst>
          </p:cNvPr>
          <p:cNvSpPr/>
          <p:nvPr/>
        </p:nvSpPr>
        <p:spPr>
          <a:xfrm>
            <a:off x="765694" y="2103120"/>
            <a:ext cx="7540106" cy="2286000"/>
          </a:xfrm>
          <a:prstGeom prst="roundRect">
            <a:avLst>
              <a:gd name="adj" fmla="val 5652"/>
            </a:avLst>
          </a:prstGeom>
          <a:solidFill>
            <a:srgbClr val="26262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64" name="矩形 63">
            <a:extLst>
              <a:ext uri="{FF2B5EF4-FFF2-40B4-BE49-F238E27FC236}">
                <a16:creationId xmlns:a16="http://schemas.microsoft.com/office/drawing/2014/main" id="{CF70DEC4-5F3B-4B3D-85B2-43D9F9697303}"/>
              </a:ext>
            </a:extLst>
          </p:cNvPr>
          <p:cNvSpPr/>
          <p:nvPr/>
        </p:nvSpPr>
        <p:spPr>
          <a:xfrm>
            <a:off x="828184" y="1119987"/>
            <a:ext cx="7477616" cy="3475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en-US" altLang="zh-CN" sz="1500" b="0" i="0" u="none" strike="noStrike" kern="1200" cap="none" spc="0" normalizeH="0" baseline="0" noProof="0" dirty="0">
                <a:ln>
                  <a:noFill/>
                </a:ln>
                <a:solidFill>
                  <a:prstClr val="white">
                    <a:alpha val="66000"/>
                  </a:prstClr>
                </a:solidFill>
                <a:effectLst/>
                <a:uLnTx/>
                <a:uFillTx/>
                <a:latin typeface="HarmonyOS Sans SC" panose="00000500000000000000" pitchFamily="2" charset="-122"/>
                <a:ea typeface="HarmonyOS Sans SC" panose="00000500000000000000" pitchFamily="2" charset="-122"/>
                <a:cs typeface="+mn-cs"/>
              </a:rPr>
              <a:t>Tips: You cannot set the developing "Design style" yet.</a:t>
            </a: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500" b="0" i="0" u="none" strike="noStrike" kern="1200" cap="none" spc="0" normalizeH="0" baseline="0" noProof="0" dirty="0">
              <a:ln>
                <a:noFill/>
              </a:ln>
              <a:solidFill>
                <a:prstClr val="white">
                  <a:alpha val="66000"/>
                </a:prstClr>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Dark mode                                                                      </a:t>
            </a:r>
            <a:r>
              <a:rPr lang="en-US" altLang="zh-CN" sz="1800" dirty="0">
                <a:solidFill>
                  <a:prstClr val="white"/>
                </a:solidFill>
                <a:latin typeface="HarmonyOS Sans SC" panose="00000500000000000000" pitchFamily="2" charset="-122"/>
                <a:ea typeface="HarmonyOS Sans SC" panose="00000500000000000000" pitchFamily="2" charset="-122"/>
              </a:rPr>
              <a:t>On</a:t>
            </a:r>
            <a:endPar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en-US" altLang="zh-CN" sz="21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endParaRPr kumimoji="0" lang="en-US" altLang="zh-CN" sz="12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Design style	                                       </a:t>
            </a:r>
            <a:r>
              <a:rPr kumimoji="0" lang="en-US" altLang="zh-CN" sz="1800" b="0" i="0" u="none" strike="noStrike" kern="1200" cap="none" spc="0" normalizeH="0" baseline="0" noProof="0" dirty="0" err="1">
                <a:ln>
                  <a:noFill/>
                </a:ln>
                <a:solidFill>
                  <a:prstClr val="white"/>
                </a:solidFill>
                <a:effectLst/>
                <a:uLnTx/>
                <a:uFillTx/>
                <a:latin typeface="HarmonyOS Sans SC" panose="00000500000000000000" pitchFamily="2" charset="-122"/>
                <a:ea typeface="HarmonyOS Sans SC" panose="00000500000000000000" pitchFamily="2" charset="-122"/>
                <a:cs typeface="+mn-cs"/>
              </a:rPr>
              <a:t>HarmonyOS</a:t>
            </a:r>
            <a:endPar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2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zh-CN" altLang="en-US"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Material Design</a:t>
            </a:r>
          </a:p>
          <a:p>
            <a:pPr marL="0" marR="0" lvl="0" indent="0" algn="just" defTabSz="713232" rtl="0" eaLnBrk="1" fontAlgn="auto" latinLnBrk="0" hangingPunct="1">
              <a:lnSpc>
                <a:spcPct val="2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Language</a:t>
            </a: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Settings</a:t>
            </a:r>
          </a:p>
        </p:txBody>
      </p:sp>
      <p:sp>
        <p:nvSpPr>
          <p:cNvPr id="67" name="图形 21">
            <a:extLst>
              <a:ext uri="{FF2B5EF4-FFF2-40B4-BE49-F238E27FC236}">
                <a16:creationId xmlns:a16="http://schemas.microsoft.com/office/drawing/2014/main" id="{3E663587-FE2D-44E9-823D-7A23BB2BEDB3}"/>
              </a:ext>
            </a:extLst>
          </p:cNvPr>
          <p:cNvSpPr/>
          <p:nvPr/>
        </p:nvSpPr>
        <p:spPr>
          <a:xfrm>
            <a:off x="7002585" y="-54184"/>
            <a:ext cx="1985862" cy="2071736"/>
          </a:xfrm>
          <a:custGeom>
            <a:avLst/>
            <a:gdLst>
              <a:gd name="connsiteX0" fmla="*/ 196569 w 343481"/>
              <a:gd name="connsiteY0" fmla="*/ 0 h 358378"/>
              <a:gd name="connsiteX1" fmla="*/ 223390 w 343481"/>
              <a:gd name="connsiteY1" fmla="*/ 17703 h 358378"/>
              <a:gd name="connsiteX2" fmla="*/ 223390 w 343481"/>
              <a:gd name="connsiteY2" fmla="*/ 17703 h 358378"/>
              <a:gd name="connsiteX3" fmla="*/ 237104 w 343481"/>
              <a:gd name="connsiteY3" fmla="*/ 49777 h 358378"/>
              <a:gd name="connsiteX4" fmla="*/ 251279 w 343481"/>
              <a:gd name="connsiteY4" fmla="*/ 57961 h 358378"/>
              <a:gd name="connsiteX5" fmla="*/ 286015 w 343481"/>
              <a:gd name="connsiteY5" fmla="*/ 53775 h 358378"/>
              <a:gd name="connsiteX6" fmla="*/ 314177 w 343481"/>
              <a:gd name="connsiteY6" fmla="*/ 67167 h 358378"/>
              <a:gd name="connsiteX7" fmla="*/ 314177 w 343481"/>
              <a:gd name="connsiteY7" fmla="*/ 67167 h 358378"/>
              <a:gd name="connsiteX8" fmla="*/ 314758 w 343481"/>
              <a:gd name="connsiteY8" fmla="*/ 68131 h 358378"/>
              <a:gd name="connsiteX9" fmla="*/ 339561 w 343481"/>
              <a:gd name="connsiteY9" fmla="*/ 111016 h 358378"/>
              <a:gd name="connsiteX10" fmla="*/ 337628 w 343481"/>
              <a:gd name="connsiteY10" fmla="*/ 143148 h 358378"/>
              <a:gd name="connsiteX11" fmla="*/ 337628 w 343481"/>
              <a:gd name="connsiteY11" fmla="*/ 143148 h 358378"/>
              <a:gd name="connsiteX12" fmla="*/ 316655 w 343481"/>
              <a:gd name="connsiteY12" fmla="*/ 171041 h 358378"/>
              <a:gd name="connsiteX13" fmla="*/ 316655 w 343481"/>
              <a:gd name="connsiteY13" fmla="*/ 187332 h 358378"/>
              <a:gd name="connsiteX14" fmla="*/ 337628 w 343481"/>
              <a:gd name="connsiteY14" fmla="*/ 215230 h 358378"/>
              <a:gd name="connsiteX15" fmla="*/ 340125 w 343481"/>
              <a:gd name="connsiteY15" fmla="*/ 246341 h 358378"/>
              <a:gd name="connsiteX16" fmla="*/ 340125 w 343481"/>
              <a:gd name="connsiteY16" fmla="*/ 246341 h 358378"/>
              <a:gd name="connsiteX17" fmla="*/ 339561 w 343481"/>
              <a:gd name="connsiteY17" fmla="*/ 247363 h 358378"/>
              <a:gd name="connsiteX18" fmla="*/ 314758 w 343481"/>
              <a:gd name="connsiteY18" fmla="*/ 290246 h 358378"/>
              <a:gd name="connsiteX19" fmla="*/ 286015 w 343481"/>
              <a:gd name="connsiteY19" fmla="*/ 304603 h 358378"/>
              <a:gd name="connsiteX20" fmla="*/ 286015 w 343481"/>
              <a:gd name="connsiteY20" fmla="*/ 304603 h 358378"/>
              <a:gd name="connsiteX21" fmla="*/ 251279 w 343481"/>
              <a:gd name="connsiteY21" fmla="*/ 300413 h 358378"/>
              <a:gd name="connsiteX22" fmla="*/ 237104 w 343481"/>
              <a:gd name="connsiteY22" fmla="*/ 308597 h 358378"/>
              <a:gd name="connsiteX23" fmla="*/ 223390 w 343481"/>
              <a:gd name="connsiteY23" fmla="*/ 340674 h 358378"/>
              <a:gd name="connsiteX24" fmla="*/ 197695 w 343481"/>
              <a:gd name="connsiteY24" fmla="*/ 358356 h 358378"/>
              <a:gd name="connsiteX25" fmla="*/ 197695 w 343481"/>
              <a:gd name="connsiteY25" fmla="*/ 358356 h 358378"/>
              <a:gd name="connsiteX26" fmla="*/ 196569 w 343481"/>
              <a:gd name="connsiteY26" fmla="*/ 358378 h 358378"/>
              <a:gd name="connsiteX27" fmla="*/ 146912 w 343481"/>
              <a:gd name="connsiteY27" fmla="*/ 358378 h 358378"/>
              <a:gd name="connsiteX28" fmla="*/ 120091 w 343481"/>
              <a:gd name="connsiteY28" fmla="*/ 340674 h 358378"/>
              <a:gd name="connsiteX29" fmla="*/ 120091 w 343481"/>
              <a:gd name="connsiteY29" fmla="*/ 340674 h 358378"/>
              <a:gd name="connsiteX30" fmla="*/ 106374 w 343481"/>
              <a:gd name="connsiteY30" fmla="*/ 308597 h 358378"/>
              <a:gd name="connsiteX31" fmla="*/ 92197 w 343481"/>
              <a:gd name="connsiteY31" fmla="*/ 300413 h 358378"/>
              <a:gd name="connsiteX32" fmla="*/ 57466 w 343481"/>
              <a:gd name="connsiteY32" fmla="*/ 304603 h 358378"/>
              <a:gd name="connsiteX33" fmla="*/ 29304 w 343481"/>
              <a:gd name="connsiteY33" fmla="*/ 291211 h 358378"/>
              <a:gd name="connsiteX34" fmla="*/ 29304 w 343481"/>
              <a:gd name="connsiteY34" fmla="*/ 291211 h 358378"/>
              <a:gd name="connsiteX35" fmla="*/ 28722 w 343481"/>
              <a:gd name="connsiteY35" fmla="*/ 290246 h 358378"/>
              <a:gd name="connsiteX36" fmla="*/ 3919 w 343481"/>
              <a:gd name="connsiteY36" fmla="*/ 247363 h 358378"/>
              <a:gd name="connsiteX37" fmla="*/ 5853 w 343481"/>
              <a:gd name="connsiteY37" fmla="*/ 215230 h 358378"/>
              <a:gd name="connsiteX38" fmla="*/ 5853 w 343481"/>
              <a:gd name="connsiteY38" fmla="*/ 215230 h 358378"/>
              <a:gd name="connsiteX39" fmla="*/ 26822 w 343481"/>
              <a:gd name="connsiteY39" fmla="*/ 187332 h 358378"/>
              <a:gd name="connsiteX40" fmla="*/ 26822 w 343481"/>
              <a:gd name="connsiteY40" fmla="*/ 171041 h 358378"/>
              <a:gd name="connsiteX41" fmla="*/ 5854 w 343481"/>
              <a:gd name="connsiteY41" fmla="*/ 143148 h 358378"/>
              <a:gd name="connsiteX42" fmla="*/ 3355 w 343481"/>
              <a:gd name="connsiteY42" fmla="*/ 112037 h 358378"/>
              <a:gd name="connsiteX43" fmla="*/ 3355 w 343481"/>
              <a:gd name="connsiteY43" fmla="*/ 112037 h 358378"/>
              <a:gd name="connsiteX44" fmla="*/ 3919 w 343481"/>
              <a:gd name="connsiteY44" fmla="*/ 111016 h 358378"/>
              <a:gd name="connsiteX45" fmla="*/ 28722 w 343481"/>
              <a:gd name="connsiteY45" fmla="*/ 68131 h 358378"/>
              <a:gd name="connsiteX46" fmla="*/ 57466 w 343481"/>
              <a:gd name="connsiteY46" fmla="*/ 53775 h 358378"/>
              <a:gd name="connsiteX47" fmla="*/ 57466 w 343481"/>
              <a:gd name="connsiteY47" fmla="*/ 53775 h 358378"/>
              <a:gd name="connsiteX48" fmla="*/ 92197 w 343481"/>
              <a:gd name="connsiteY48" fmla="*/ 57961 h 358378"/>
              <a:gd name="connsiteX49" fmla="*/ 106374 w 343481"/>
              <a:gd name="connsiteY49" fmla="*/ 49777 h 358378"/>
              <a:gd name="connsiteX50" fmla="*/ 120091 w 343481"/>
              <a:gd name="connsiteY50" fmla="*/ 17705 h 358378"/>
              <a:gd name="connsiteX51" fmla="*/ 145787 w 343481"/>
              <a:gd name="connsiteY51" fmla="*/ 22 h 358378"/>
              <a:gd name="connsiteX52" fmla="*/ 145787 w 343481"/>
              <a:gd name="connsiteY52" fmla="*/ 22 h 358378"/>
              <a:gd name="connsiteX53" fmla="*/ 146912 w 343481"/>
              <a:gd name="connsiteY53" fmla="*/ 0 h 358378"/>
              <a:gd name="connsiteX54" fmla="*/ 196569 w 343481"/>
              <a:gd name="connsiteY54" fmla="*/ 25003 h 358378"/>
              <a:gd name="connsiteX55" fmla="*/ 146912 w 343481"/>
              <a:gd name="connsiteY55" fmla="*/ 25003 h 358378"/>
              <a:gd name="connsiteX56" fmla="*/ 143082 w 343481"/>
              <a:gd name="connsiteY56" fmla="*/ 27532 h 358378"/>
              <a:gd name="connsiteX57" fmla="*/ 143082 w 343481"/>
              <a:gd name="connsiteY57" fmla="*/ 27532 h 358378"/>
              <a:gd name="connsiteX58" fmla="*/ 128826 w 343481"/>
              <a:gd name="connsiteY58" fmla="*/ 60880 h 358378"/>
              <a:gd name="connsiteX59" fmla="*/ 120086 w 343481"/>
              <a:gd name="connsiteY59" fmla="*/ 70734 h 358378"/>
              <a:gd name="connsiteX60" fmla="*/ 120086 w 343481"/>
              <a:gd name="connsiteY60" fmla="*/ 70734 h 358378"/>
              <a:gd name="connsiteX61" fmla="*/ 103498 w 343481"/>
              <a:gd name="connsiteY61" fmla="*/ 80312 h 358378"/>
              <a:gd name="connsiteX62" fmla="*/ 90585 w 343481"/>
              <a:gd name="connsiteY62" fmla="*/ 82954 h 358378"/>
              <a:gd name="connsiteX63" fmla="*/ 90585 w 343481"/>
              <a:gd name="connsiteY63" fmla="*/ 82954 h 358378"/>
              <a:gd name="connsiteX64" fmla="*/ 54472 w 343481"/>
              <a:gd name="connsiteY64" fmla="*/ 78598 h 358378"/>
              <a:gd name="connsiteX65" fmla="*/ 50366 w 343481"/>
              <a:gd name="connsiteY65" fmla="*/ 80649 h 358378"/>
              <a:gd name="connsiteX66" fmla="*/ 50366 w 343481"/>
              <a:gd name="connsiteY66" fmla="*/ 80649 h 358378"/>
              <a:gd name="connsiteX67" fmla="*/ 25563 w 343481"/>
              <a:gd name="connsiteY67" fmla="*/ 123534 h 358378"/>
              <a:gd name="connsiteX68" fmla="*/ 25840 w 343481"/>
              <a:gd name="connsiteY68" fmla="*/ 128124 h 358378"/>
              <a:gd name="connsiteX69" fmla="*/ 25840 w 343481"/>
              <a:gd name="connsiteY69" fmla="*/ 128124 h 358378"/>
              <a:gd name="connsiteX70" fmla="*/ 47647 w 343481"/>
              <a:gd name="connsiteY70" fmla="*/ 157133 h 358378"/>
              <a:gd name="connsiteX71" fmla="*/ 51828 w 343481"/>
              <a:gd name="connsiteY71" fmla="*/ 169653 h 358378"/>
              <a:gd name="connsiteX72" fmla="*/ 51828 w 343481"/>
              <a:gd name="connsiteY72" fmla="*/ 169653 h 358378"/>
              <a:gd name="connsiteX73" fmla="*/ 51828 w 343481"/>
              <a:gd name="connsiteY73" fmla="*/ 188724 h 358378"/>
              <a:gd name="connsiteX74" fmla="*/ 47647 w 343481"/>
              <a:gd name="connsiteY74" fmla="*/ 201243 h 358378"/>
              <a:gd name="connsiteX75" fmla="*/ 47647 w 343481"/>
              <a:gd name="connsiteY75" fmla="*/ 201243 h 358378"/>
              <a:gd name="connsiteX76" fmla="*/ 25839 w 343481"/>
              <a:gd name="connsiteY76" fmla="*/ 230254 h 358378"/>
              <a:gd name="connsiteX77" fmla="*/ 25563 w 343481"/>
              <a:gd name="connsiteY77" fmla="*/ 234844 h 358378"/>
              <a:gd name="connsiteX78" fmla="*/ 25563 w 343481"/>
              <a:gd name="connsiteY78" fmla="*/ 234844 h 358378"/>
              <a:gd name="connsiteX79" fmla="*/ 50366 w 343481"/>
              <a:gd name="connsiteY79" fmla="*/ 277730 h 358378"/>
              <a:gd name="connsiteX80" fmla="*/ 54472 w 343481"/>
              <a:gd name="connsiteY80" fmla="*/ 279780 h 358378"/>
              <a:gd name="connsiteX81" fmla="*/ 54472 w 343481"/>
              <a:gd name="connsiteY81" fmla="*/ 279780 h 358378"/>
              <a:gd name="connsiteX82" fmla="*/ 90585 w 343481"/>
              <a:gd name="connsiteY82" fmla="*/ 275424 h 358378"/>
              <a:gd name="connsiteX83" fmla="*/ 103498 w 343481"/>
              <a:gd name="connsiteY83" fmla="*/ 278066 h 358378"/>
              <a:gd name="connsiteX84" fmla="*/ 103498 w 343481"/>
              <a:gd name="connsiteY84" fmla="*/ 278066 h 358378"/>
              <a:gd name="connsiteX85" fmla="*/ 120086 w 343481"/>
              <a:gd name="connsiteY85" fmla="*/ 287644 h 358378"/>
              <a:gd name="connsiteX86" fmla="*/ 128826 w 343481"/>
              <a:gd name="connsiteY86" fmla="*/ 297499 h 358378"/>
              <a:gd name="connsiteX87" fmla="*/ 128826 w 343481"/>
              <a:gd name="connsiteY87" fmla="*/ 297499 h 358378"/>
              <a:gd name="connsiteX88" fmla="*/ 143082 w 343481"/>
              <a:gd name="connsiteY88" fmla="*/ 330846 h 358378"/>
              <a:gd name="connsiteX89" fmla="*/ 146912 w 343481"/>
              <a:gd name="connsiteY89" fmla="*/ 333375 h 358378"/>
              <a:gd name="connsiteX90" fmla="*/ 146912 w 343481"/>
              <a:gd name="connsiteY90" fmla="*/ 333375 h 358378"/>
              <a:gd name="connsiteX91" fmla="*/ 196569 w 343481"/>
              <a:gd name="connsiteY91" fmla="*/ 333375 h 358378"/>
              <a:gd name="connsiteX92" fmla="*/ 200401 w 343481"/>
              <a:gd name="connsiteY92" fmla="*/ 330846 h 358378"/>
              <a:gd name="connsiteX93" fmla="*/ 200401 w 343481"/>
              <a:gd name="connsiteY93" fmla="*/ 330846 h 358378"/>
              <a:gd name="connsiteX94" fmla="*/ 214659 w 343481"/>
              <a:gd name="connsiteY94" fmla="*/ 297496 h 358378"/>
              <a:gd name="connsiteX95" fmla="*/ 223399 w 343481"/>
              <a:gd name="connsiteY95" fmla="*/ 287643 h 358378"/>
              <a:gd name="connsiteX96" fmla="*/ 223399 w 343481"/>
              <a:gd name="connsiteY96" fmla="*/ 287643 h 358378"/>
              <a:gd name="connsiteX97" fmla="*/ 239982 w 343481"/>
              <a:gd name="connsiteY97" fmla="*/ 278066 h 358378"/>
              <a:gd name="connsiteX98" fmla="*/ 252896 w 343481"/>
              <a:gd name="connsiteY98" fmla="*/ 275424 h 358378"/>
              <a:gd name="connsiteX99" fmla="*/ 252896 w 343481"/>
              <a:gd name="connsiteY99" fmla="*/ 275424 h 358378"/>
              <a:gd name="connsiteX100" fmla="*/ 289008 w 343481"/>
              <a:gd name="connsiteY100" fmla="*/ 279780 h 358378"/>
              <a:gd name="connsiteX101" fmla="*/ 293116 w 343481"/>
              <a:gd name="connsiteY101" fmla="*/ 277730 h 358378"/>
              <a:gd name="connsiteX102" fmla="*/ 293116 w 343481"/>
              <a:gd name="connsiteY102" fmla="*/ 277730 h 358378"/>
              <a:gd name="connsiteX103" fmla="*/ 317917 w 343481"/>
              <a:gd name="connsiteY103" fmla="*/ 234844 h 358378"/>
              <a:gd name="connsiteX104" fmla="*/ 317642 w 343481"/>
              <a:gd name="connsiteY104" fmla="*/ 230254 h 358378"/>
              <a:gd name="connsiteX105" fmla="*/ 317642 w 343481"/>
              <a:gd name="connsiteY105" fmla="*/ 230254 h 358378"/>
              <a:gd name="connsiteX106" fmla="*/ 295834 w 343481"/>
              <a:gd name="connsiteY106" fmla="*/ 201243 h 358378"/>
              <a:gd name="connsiteX107" fmla="*/ 291652 w 343481"/>
              <a:gd name="connsiteY107" fmla="*/ 188724 h 358378"/>
              <a:gd name="connsiteX108" fmla="*/ 291652 w 343481"/>
              <a:gd name="connsiteY108" fmla="*/ 188724 h 358378"/>
              <a:gd name="connsiteX109" fmla="*/ 291652 w 343481"/>
              <a:gd name="connsiteY109" fmla="*/ 169653 h 358378"/>
              <a:gd name="connsiteX110" fmla="*/ 295834 w 343481"/>
              <a:gd name="connsiteY110" fmla="*/ 157133 h 358378"/>
              <a:gd name="connsiteX111" fmla="*/ 295834 w 343481"/>
              <a:gd name="connsiteY111" fmla="*/ 157133 h 358378"/>
              <a:gd name="connsiteX112" fmla="*/ 317642 w 343481"/>
              <a:gd name="connsiteY112" fmla="*/ 128124 h 358378"/>
              <a:gd name="connsiteX113" fmla="*/ 317917 w 343481"/>
              <a:gd name="connsiteY113" fmla="*/ 123534 h 358378"/>
              <a:gd name="connsiteX114" fmla="*/ 317917 w 343481"/>
              <a:gd name="connsiteY114" fmla="*/ 123534 h 358378"/>
              <a:gd name="connsiteX115" fmla="*/ 293116 w 343481"/>
              <a:gd name="connsiteY115" fmla="*/ 80649 h 358378"/>
              <a:gd name="connsiteX116" fmla="*/ 289008 w 343481"/>
              <a:gd name="connsiteY116" fmla="*/ 78598 h 358378"/>
              <a:gd name="connsiteX117" fmla="*/ 289008 w 343481"/>
              <a:gd name="connsiteY117" fmla="*/ 78598 h 358378"/>
              <a:gd name="connsiteX118" fmla="*/ 252896 w 343481"/>
              <a:gd name="connsiteY118" fmla="*/ 82954 h 358378"/>
              <a:gd name="connsiteX119" fmla="*/ 239982 w 343481"/>
              <a:gd name="connsiteY119" fmla="*/ 80312 h 358378"/>
              <a:gd name="connsiteX120" fmla="*/ 239982 w 343481"/>
              <a:gd name="connsiteY120" fmla="*/ 80312 h 358378"/>
              <a:gd name="connsiteX121" fmla="*/ 223399 w 343481"/>
              <a:gd name="connsiteY121" fmla="*/ 70736 h 358378"/>
              <a:gd name="connsiteX122" fmla="*/ 214659 w 343481"/>
              <a:gd name="connsiteY122" fmla="*/ 60883 h 358378"/>
              <a:gd name="connsiteX123" fmla="*/ 214659 w 343481"/>
              <a:gd name="connsiteY123" fmla="*/ 60883 h 358378"/>
              <a:gd name="connsiteX124" fmla="*/ 200401 w 343481"/>
              <a:gd name="connsiteY124" fmla="*/ 27532 h 358378"/>
              <a:gd name="connsiteX125" fmla="*/ 196569 w 343481"/>
              <a:gd name="connsiteY125" fmla="*/ 25003 h 358378"/>
              <a:gd name="connsiteX126" fmla="*/ 196569 w 343481"/>
              <a:gd name="connsiteY126" fmla="*/ 25003 h 358378"/>
              <a:gd name="connsiteX127" fmla="*/ 171740 w 343481"/>
              <a:gd name="connsiteY127" fmla="*/ 104180 h 358378"/>
              <a:gd name="connsiteX128" fmla="*/ 246750 w 343481"/>
              <a:gd name="connsiteY128" fmla="*/ 179189 h 358378"/>
              <a:gd name="connsiteX129" fmla="*/ 171740 w 343481"/>
              <a:gd name="connsiteY129" fmla="*/ 254198 h 358378"/>
              <a:gd name="connsiteX130" fmla="*/ 96731 w 343481"/>
              <a:gd name="connsiteY130" fmla="*/ 179189 h 358378"/>
              <a:gd name="connsiteX131" fmla="*/ 171740 w 343481"/>
              <a:gd name="connsiteY131" fmla="*/ 104180 h 358378"/>
              <a:gd name="connsiteX132" fmla="*/ 171740 w 343481"/>
              <a:gd name="connsiteY132" fmla="*/ 129183 h 358378"/>
              <a:gd name="connsiteX133" fmla="*/ 121734 w 343481"/>
              <a:gd name="connsiteY133" fmla="*/ 179189 h 358378"/>
              <a:gd name="connsiteX134" fmla="*/ 171740 w 343481"/>
              <a:gd name="connsiteY134" fmla="*/ 229195 h 358378"/>
              <a:gd name="connsiteX135" fmla="*/ 221747 w 343481"/>
              <a:gd name="connsiteY135" fmla="*/ 179189 h 358378"/>
              <a:gd name="connsiteX136" fmla="*/ 171740 w 343481"/>
              <a:gd name="connsiteY136" fmla="*/ 129183 h 35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343481" h="358378">
                <a:moveTo>
                  <a:pt x="196569" y="0"/>
                </a:moveTo>
                <a:cubicBezTo>
                  <a:pt x="208247" y="0"/>
                  <a:pt x="218800" y="6965"/>
                  <a:pt x="223390" y="17703"/>
                </a:cubicBezTo>
                <a:lnTo>
                  <a:pt x="223390" y="17703"/>
                </a:lnTo>
                <a:lnTo>
                  <a:pt x="237104" y="49777"/>
                </a:lnTo>
                <a:lnTo>
                  <a:pt x="251279" y="57961"/>
                </a:lnTo>
                <a:lnTo>
                  <a:pt x="286015" y="53775"/>
                </a:lnTo>
                <a:cubicBezTo>
                  <a:pt x="297233" y="52422"/>
                  <a:pt x="308184" y="57668"/>
                  <a:pt x="314177" y="67167"/>
                </a:cubicBezTo>
                <a:lnTo>
                  <a:pt x="314177" y="67167"/>
                </a:lnTo>
                <a:lnTo>
                  <a:pt x="314758" y="68131"/>
                </a:lnTo>
                <a:lnTo>
                  <a:pt x="339561" y="111016"/>
                </a:lnTo>
                <a:cubicBezTo>
                  <a:pt x="345420" y="121145"/>
                  <a:pt x="344659" y="133795"/>
                  <a:pt x="337628" y="143148"/>
                </a:cubicBezTo>
                <a:lnTo>
                  <a:pt x="337628" y="143148"/>
                </a:lnTo>
                <a:lnTo>
                  <a:pt x="316655" y="171041"/>
                </a:lnTo>
                <a:lnTo>
                  <a:pt x="316655" y="187332"/>
                </a:lnTo>
                <a:lnTo>
                  <a:pt x="337628" y="215230"/>
                </a:lnTo>
                <a:cubicBezTo>
                  <a:pt x="344424" y="224271"/>
                  <a:pt x="345362" y="236393"/>
                  <a:pt x="340125" y="246341"/>
                </a:cubicBezTo>
                <a:lnTo>
                  <a:pt x="340125" y="246341"/>
                </a:lnTo>
                <a:lnTo>
                  <a:pt x="339561" y="247363"/>
                </a:lnTo>
                <a:lnTo>
                  <a:pt x="314758" y="290246"/>
                </a:lnTo>
                <a:cubicBezTo>
                  <a:pt x="308914" y="300354"/>
                  <a:pt x="297606" y="306002"/>
                  <a:pt x="286015" y="304603"/>
                </a:cubicBezTo>
                <a:lnTo>
                  <a:pt x="286015" y="304603"/>
                </a:lnTo>
                <a:lnTo>
                  <a:pt x="251279" y="300413"/>
                </a:lnTo>
                <a:lnTo>
                  <a:pt x="237104" y="308597"/>
                </a:lnTo>
                <a:lnTo>
                  <a:pt x="223390" y="340674"/>
                </a:lnTo>
                <a:cubicBezTo>
                  <a:pt x="218948" y="351067"/>
                  <a:pt x="208922" y="357925"/>
                  <a:pt x="197695" y="358356"/>
                </a:cubicBezTo>
                <a:lnTo>
                  <a:pt x="197695" y="358356"/>
                </a:lnTo>
                <a:lnTo>
                  <a:pt x="196569" y="358378"/>
                </a:lnTo>
                <a:lnTo>
                  <a:pt x="146912" y="358378"/>
                </a:lnTo>
                <a:cubicBezTo>
                  <a:pt x="135234" y="358378"/>
                  <a:pt x="124681" y="351412"/>
                  <a:pt x="120091" y="340674"/>
                </a:cubicBezTo>
                <a:lnTo>
                  <a:pt x="120091" y="340674"/>
                </a:lnTo>
                <a:lnTo>
                  <a:pt x="106374" y="308597"/>
                </a:lnTo>
                <a:lnTo>
                  <a:pt x="92197" y="300413"/>
                </a:lnTo>
                <a:lnTo>
                  <a:pt x="57466" y="304603"/>
                </a:lnTo>
                <a:cubicBezTo>
                  <a:pt x="46249" y="305957"/>
                  <a:pt x="35297" y="300711"/>
                  <a:pt x="29304" y="291211"/>
                </a:cubicBezTo>
                <a:lnTo>
                  <a:pt x="29304" y="291211"/>
                </a:lnTo>
                <a:lnTo>
                  <a:pt x="28722" y="290246"/>
                </a:lnTo>
                <a:lnTo>
                  <a:pt x="3919" y="247363"/>
                </a:lnTo>
                <a:cubicBezTo>
                  <a:pt x="-1939" y="237233"/>
                  <a:pt x="-1178" y="224583"/>
                  <a:pt x="5853" y="215230"/>
                </a:cubicBezTo>
                <a:lnTo>
                  <a:pt x="5853" y="215230"/>
                </a:lnTo>
                <a:lnTo>
                  <a:pt x="26822" y="187332"/>
                </a:lnTo>
                <a:lnTo>
                  <a:pt x="26822" y="171041"/>
                </a:lnTo>
                <a:lnTo>
                  <a:pt x="5854" y="143148"/>
                </a:lnTo>
                <a:cubicBezTo>
                  <a:pt x="-943" y="134107"/>
                  <a:pt x="-1881" y="121985"/>
                  <a:pt x="3355" y="112037"/>
                </a:cubicBezTo>
                <a:lnTo>
                  <a:pt x="3355" y="112037"/>
                </a:lnTo>
                <a:lnTo>
                  <a:pt x="3919" y="111016"/>
                </a:lnTo>
                <a:lnTo>
                  <a:pt x="28722" y="68131"/>
                </a:lnTo>
                <a:cubicBezTo>
                  <a:pt x="34567" y="58025"/>
                  <a:pt x="45875" y="52377"/>
                  <a:pt x="57466" y="53775"/>
                </a:cubicBezTo>
                <a:lnTo>
                  <a:pt x="57466" y="53775"/>
                </a:lnTo>
                <a:lnTo>
                  <a:pt x="92197" y="57961"/>
                </a:lnTo>
                <a:lnTo>
                  <a:pt x="106374" y="49777"/>
                </a:lnTo>
                <a:lnTo>
                  <a:pt x="120091" y="17705"/>
                </a:lnTo>
                <a:cubicBezTo>
                  <a:pt x="124533" y="7312"/>
                  <a:pt x="134560" y="453"/>
                  <a:pt x="145787" y="22"/>
                </a:cubicBezTo>
                <a:lnTo>
                  <a:pt x="145787" y="22"/>
                </a:lnTo>
                <a:lnTo>
                  <a:pt x="146912" y="0"/>
                </a:lnTo>
                <a:close/>
                <a:moveTo>
                  <a:pt x="196569" y="25003"/>
                </a:moveTo>
                <a:lnTo>
                  <a:pt x="146912" y="25003"/>
                </a:lnTo>
                <a:cubicBezTo>
                  <a:pt x="145245" y="25003"/>
                  <a:pt x="143737" y="25998"/>
                  <a:pt x="143082" y="27532"/>
                </a:cubicBezTo>
                <a:lnTo>
                  <a:pt x="143082" y="27532"/>
                </a:lnTo>
                <a:lnTo>
                  <a:pt x="128826" y="60880"/>
                </a:lnTo>
                <a:cubicBezTo>
                  <a:pt x="127055" y="65023"/>
                  <a:pt x="123988" y="68481"/>
                  <a:pt x="120086" y="70734"/>
                </a:cubicBezTo>
                <a:lnTo>
                  <a:pt x="120086" y="70734"/>
                </a:lnTo>
                <a:lnTo>
                  <a:pt x="103498" y="80312"/>
                </a:lnTo>
                <a:cubicBezTo>
                  <a:pt x="99593" y="82566"/>
                  <a:pt x="95062" y="83493"/>
                  <a:pt x="90585" y="82954"/>
                </a:cubicBezTo>
                <a:lnTo>
                  <a:pt x="90585" y="82954"/>
                </a:lnTo>
                <a:lnTo>
                  <a:pt x="54472" y="78598"/>
                </a:lnTo>
                <a:cubicBezTo>
                  <a:pt x="52816" y="78398"/>
                  <a:pt x="51201" y="79205"/>
                  <a:pt x="50366" y="80649"/>
                </a:cubicBezTo>
                <a:lnTo>
                  <a:pt x="50366" y="80649"/>
                </a:lnTo>
                <a:lnTo>
                  <a:pt x="25563" y="123534"/>
                </a:lnTo>
                <a:cubicBezTo>
                  <a:pt x="24726" y="124981"/>
                  <a:pt x="24835" y="126788"/>
                  <a:pt x="25840" y="128124"/>
                </a:cubicBezTo>
                <a:lnTo>
                  <a:pt x="25840" y="128124"/>
                </a:lnTo>
                <a:lnTo>
                  <a:pt x="47647" y="157133"/>
                </a:lnTo>
                <a:cubicBezTo>
                  <a:pt x="50361" y="160743"/>
                  <a:pt x="51828" y="165137"/>
                  <a:pt x="51828" y="169653"/>
                </a:cubicBezTo>
                <a:lnTo>
                  <a:pt x="51828" y="169653"/>
                </a:lnTo>
                <a:lnTo>
                  <a:pt x="51828" y="188724"/>
                </a:lnTo>
                <a:cubicBezTo>
                  <a:pt x="51828" y="193239"/>
                  <a:pt x="50361" y="197633"/>
                  <a:pt x="47647" y="201243"/>
                </a:cubicBezTo>
                <a:lnTo>
                  <a:pt x="47647" y="201243"/>
                </a:lnTo>
                <a:lnTo>
                  <a:pt x="25839" y="230254"/>
                </a:lnTo>
                <a:cubicBezTo>
                  <a:pt x="24835" y="231591"/>
                  <a:pt x="24726" y="233398"/>
                  <a:pt x="25563" y="234844"/>
                </a:cubicBezTo>
                <a:lnTo>
                  <a:pt x="25563" y="234844"/>
                </a:lnTo>
                <a:lnTo>
                  <a:pt x="50366" y="277730"/>
                </a:lnTo>
                <a:cubicBezTo>
                  <a:pt x="51201" y="279173"/>
                  <a:pt x="52816" y="279980"/>
                  <a:pt x="54472" y="279780"/>
                </a:cubicBezTo>
                <a:lnTo>
                  <a:pt x="54472" y="279780"/>
                </a:lnTo>
                <a:lnTo>
                  <a:pt x="90585" y="275424"/>
                </a:lnTo>
                <a:cubicBezTo>
                  <a:pt x="95062" y="274884"/>
                  <a:pt x="99593" y="275811"/>
                  <a:pt x="103498" y="278066"/>
                </a:cubicBezTo>
                <a:lnTo>
                  <a:pt x="103498" y="278066"/>
                </a:lnTo>
                <a:lnTo>
                  <a:pt x="120086" y="287644"/>
                </a:lnTo>
                <a:cubicBezTo>
                  <a:pt x="123988" y="289896"/>
                  <a:pt x="127055" y="293355"/>
                  <a:pt x="128826" y="297499"/>
                </a:cubicBezTo>
                <a:lnTo>
                  <a:pt x="128826" y="297499"/>
                </a:lnTo>
                <a:lnTo>
                  <a:pt x="143082" y="330846"/>
                </a:lnTo>
                <a:cubicBezTo>
                  <a:pt x="143737" y="332380"/>
                  <a:pt x="145245" y="333375"/>
                  <a:pt x="146912" y="333375"/>
                </a:cubicBezTo>
                <a:lnTo>
                  <a:pt x="146912" y="333375"/>
                </a:lnTo>
                <a:lnTo>
                  <a:pt x="196569" y="333375"/>
                </a:lnTo>
                <a:cubicBezTo>
                  <a:pt x="198237" y="333375"/>
                  <a:pt x="199744" y="332380"/>
                  <a:pt x="200401" y="330846"/>
                </a:cubicBezTo>
                <a:lnTo>
                  <a:pt x="200401" y="330846"/>
                </a:lnTo>
                <a:lnTo>
                  <a:pt x="214659" y="297496"/>
                </a:lnTo>
                <a:cubicBezTo>
                  <a:pt x="216429" y="293352"/>
                  <a:pt x="219496" y="289895"/>
                  <a:pt x="223399" y="287643"/>
                </a:cubicBezTo>
                <a:lnTo>
                  <a:pt x="223399" y="287643"/>
                </a:lnTo>
                <a:lnTo>
                  <a:pt x="239982" y="278066"/>
                </a:lnTo>
                <a:cubicBezTo>
                  <a:pt x="243888" y="275811"/>
                  <a:pt x="248418" y="274884"/>
                  <a:pt x="252896" y="275424"/>
                </a:cubicBezTo>
                <a:lnTo>
                  <a:pt x="252896" y="275424"/>
                </a:lnTo>
                <a:lnTo>
                  <a:pt x="289008" y="279780"/>
                </a:lnTo>
                <a:cubicBezTo>
                  <a:pt x="290665" y="279980"/>
                  <a:pt x="292281" y="279173"/>
                  <a:pt x="293116" y="277730"/>
                </a:cubicBezTo>
                <a:lnTo>
                  <a:pt x="293116" y="277730"/>
                </a:lnTo>
                <a:lnTo>
                  <a:pt x="317917" y="234844"/>
                </a:lnTo>
                <a:cubicBezTo>
                  <a:pt x="318754" y="233398"/>
                  <a:pt x="318645" y="231591"/>
                  <a:pt x="317642" y="230254"/>
                </a:cubicBezTo>
                <a:lnTo>
                  <a:pt x="317642" y="230254"/>
                </a:lnTo>
                <a:lnTo>
                  <a:pt x="295834" y="201243"/>
                </a:lnTo>
                <a:cubicBezTo>
                  <a:pt x="293121" y="197633"/>
                  <a:pt x="291654" y="193239"/>
                  <a:pt x="291652" y="188724"/>
                </a:cubicBezTo>
                <a:lnTo>
                  <a:pt x="291652" y="188724"/>
                </a:lnTo>
                <a:lnTo>
                  <a:pt x="291652" y="169653"/>
                </a:lnTo>
                <a:cubicBezTo>
                  <a:pt x="291652" y="165137"/>
                  <a:pt x="293121" y="160743"/>
                  <a:pt x="295834" y="157133"/>
                </a:cubicBezTo>
                <a:lnTo>
                  <a:pt x="295834" y="157133"/>
                </a:lnTo>
                <a:lnTo>
                  <a:pt x="317642" y="128124"/>
                </a:lnTo>
                <a:cubicBezTo>
                  <a:pt x="318645" y="126788"/>
                  <a:pt x="318754" y="124981"/>
                  <a:pt x="317917" y="123534"/>
                </a:cubicBezTo>
                <a:lnTo>
                  <a:pt x="317917" y="123534"/>
                </a:lnTo>
                <a:lnTo>
                  <a:pt x="293116" y="80649"/>
                </a:lnTo>
                <a:cubicBezTo>
                  <a:pt x="292281" y="79205"/>
                  <a:pt x="290665" y="78398"/>
                  <a:pt x="289008" y="78598"/>
                </a:cubicBezTo>
                <a:lnTo>
                  <a:pt x="289008" y="78598"/>
                </a:lnTo>
                <a:lnTo>
                  <a:pt x="252896" y="82954"/>
                </a:lnTo>
                <a:cubicBezTo>
                  <a:pt x="248418" y="83493"/>
                  <a:pt x="243888" y="82566"/>
                  <a:pt x="239982" y="80312"/>
                </a:cubicBezTo>
                <a:lnTo>
                  <a:pt x="239982" y="80312"/>
                </a:lnTo>
                <a:lnTo>
                  <a:pt x="223399" y="70736"/>
                </a:lnTo>
                <a:cubicBezTo>
                  <a:pt x="219496" y="68483"/>
                  <a:pt x="216429" y="65026"/>
                  <a:pt x="214659" y="60883"/>
                </a:cubicBezTo>
                <a:lnTo>
                  <a:pt x="214659" y="60883"/>
                </a:lnTo>
                <a:lnTo>
                  <a:pt x="200401" y="27532"/>
                </a:lnTo>
                <a:cubicBezTo>
                  <a:pt x="199744" y="25998"/>
                  <a:pt x="198237" y="25003"/>
                  <a:pt x="196569" y="25003"/>
                </a:cubicBezTo>
                <a:lnTo>
                  <a:pt x="196569" y="25003"/>
                </a:lnTo>
                <a:close/>
                <a:moveTo>
                  <a:pt x="171740" y="104180"/>
                </a:moveTo>
                <a:cubicBezTo>
                  <a:pt x="213167" y="104180"/>
                  <a:pt x="246750" y="137763"/>
                  <a:pt x="246750" y="179189"/>
                </a:cubicBezTo>
                <a:cubicBezTo>
                  <a:pt x="246750" y="220616"/>
                  <a:pt x="213167" y="254198"/>
                  <a:pt x="171740" y="254198"/>
                </a:cubicBezTo>
                <a:cubicBezTo>
                  <a:pt x="130314" y="254198"/>
                  <a:pt x="96731" y="220616"/>
                  <a:pt x="96731" y="179189"/>
                </a:cubicBezTo>
                <a:cubicBezTo>
                  <a:pt x="96731" y="137763"/>
                  <a:pt x="130314" y="104180"/>
                  <a:pt x="171740" y="104180"/>
                </a:cubicBezTo>
                <a:close/>
                <a:moveTo>
                  <a:pt x="171740" y="129183"/>
                </a:moveTo>
                <a:cubicBezTo>
                  <a:pt x="144122" y="129183"/>
                  <a:pt x="121734" y="151571"/>
                  <a:pt x="121734" y="179189"/>
                </a:cubicBezTo>
                <a:cubicBezTo>
                  <a:pt x="121734" y="206808"/>
                  <a:pt x="144122" y="229195"/>
                  <a:pt x="171740" y="229195"/>
                </a:cubicBezTo>
                <a:cubicBezTo>
                  <a:pt x="199359" y="229195"/>
                  <a:pt x="221747" y="206808"/>
                  <a:pt x="221747" y="179189"/>
                </a:cubicBezTo>
                <a:cubicBezTo>
                  <a:pt x="221747" y="151571"/>
                  <a:pt x="199359" y="129183"/>
                  <a:pt x="171740" y="129183"/>
                </a:cubicBezTo>
                <a:close/>
              </a:path>
            </a:pathLst>
          </a:custGeom>
          <a:solidFill>
            <a:srgbClr val="FFFFFF">
              <a:alpha val="23922"/>
            </a:srgbClr>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96" name="图形 88">
            <a:extLst>
              <a:ext uri="{FF2B5EF4-FFF2-40B4-BE49-F238E27FC236}">
                <a16:creationId xmlns:a16="http://schemas.microsoft.com/office/drawing/2014/main" id="{FA7DC967-F315-4FA7-9CE6-BF8AE869ADA0}"/>
              </a:ext>
            </a:extLst>
          </p:cNvPr>
          <p:cNvSpPr/>
          <p:nvPr/>
        </p:nvSpPr>
        <p:spPr>
          <a:xfrm>
            <a:off x="1043338" y="2266124"/>
            <a:ext cx="293786" cy="200025"/>
          </a:xfrm>
          <a:custGeom>
            <a:avLst/>
            <a:gdLst>
              <a:gd name="connsiteX0" fmla="*/ 133350 w 391715"/>
              <a:gd name="connsiteY0" fmla="*/ 0 h 266700"/>
              <a:gd name="connsiteX1" fmla="*/ 195861 w 391715"/>
              <a:gd name="connsiteY1" fmla="*/ 15530 h 266700"/>
              <a:gd name="connsiteX2" fmla="*/ 125016 w 391715"/>
              <a:gd name="connsiteY2" fmla="*/ 133350 h 266700"/>
              <a:gd name="connsiteX3" fmla="*/ 195858 w 391715"/>
              <a:gd name="connsiteY3" fmla="*/ 251173 h 266700"/>
              <a:gd name="connsiteX4" fmla="*/ 133350 w 391715"/>
              <a:gd name="connsiteY4" fmla="*/ 266700 h 266700"/>
              <a:gd name="connsiteX5" fmla="*/ 0 w 391715"/>
              <a:gd name="connsiteY5" fmla="*/ 133350 h 266700"/>
              <a:gd name="connsiteX6" fmla="*/ 133350 w 391715"/>
              <a:gd name="connsiteY6" fmla="*/ 0 h 266700"/>
              <a:gd name="connsiteX7" fmla="*/ 258366 w 391715"/>
              <a:gd name="connsiteY7" fmla="*/ 0 h 266700"/>
              <a:gd name="connsiteX8" fmla="*/ 391716 w 391715"/>
              <a:gd name="connsiteY8" fmla="*/ 133350 h 266700"/>
              <a:gd name="connsiteX9" fmla="*/ 258366 w 391715"/>
              <a:gd name="connsiteY9" fmla="*/ 266700 h 266700"/>
              <a:gd name="connsiteX10" fmla="*/ 195858 w 391715"/>
              <a:gd name="connsiteY10" fmla="*/ 251173 h 266700"/>
              <a:gd name="connsiteX11" fmla="*/ 233343 w 391715"/>
              <a:gd name="connsiteY11" fmla="*/ 221578 h 266700"/>
              <a:gd name="connsiteX12" fmla="*/ 166681 w 391715"/>
              <a:gd name="connsiteY12" fmla="*/ 133350 h 266700"/>
              <a:gd name="connsiteX13" fmla="*/ 233343 w 391715"/>
              <a:gd name="connsiteY13" fmla="*/ 45121 h 266700"/>
              <a:gd name="connsiteX14" fmla="*/ 195861 w 391715"/>
              <a:gd name="connsiteY14" fmla="*/ 15530 h 266700"/>
              <a:gd name="connsiteX15" fmla="*/ 258366 w 391715"/>
              <a:gd name="connsiteY15" fmla="*/ 0 h 266700"/>
              <a:gd name="connsiteX16" fmla="*/ 258366 w 391715"/>
              <a:gd name="connsiteY16" fmla="*/ 41665 h 266700"/>
              <a:gd name="connsiteX17" fmla="*/ 233343 w 391715"/>
              <a:gd name="connsiteY17" fmla="*/ 45121 h 266700"/>
              <a:gd name="connsiteX18" fmla="*/ 266700 w 391715"/>
              <a:gd name="connsiteY18" fmla="*/ 133350 h 266700"/>
              <a:gd name="connsiteX19" fmla="*/ 233343 w 391715"/>
              <a:gd name="connsiteY19" fmla="*/ 221578 h 266700"/>
              <a:gd name="connsiteX20" fmla="*/ 258366 w 391715"/>
              <a:gd name="connsiteY20" fmla="*/ 225035 h 266700"/>
              <a:gd name="connsiteX21" fmla="*/ 350050 w 391715"/>
              <a:gd name="connsiteY21" fmla="*/ 133350 h 266700"/>
              <a:gd name="connsiteX22" fmla="*/ 258366 w 391715"/>
              <a:gd name="connsiteY22" fmla="*/ 4166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1715" h="266700">
                <a:moveTo>
                  <a:pt x="133350" y="0"/>
                </a:moveTo>
                <a:cubicBezTo>
                  <a:pt x="155939" y="0"/>
                  <a:pt x="177215" y="5617"/>
                  <a:pt x="195861" y="15530"/>
                </a:cubicBezTo>
                <a:cubicBezTo>
                  <a:pt x="153713" y="37933"/>
                  <a:pt x="125016" y="82290"/>
                  <a:pt x="125016" y="133350"/>
                </a:cubicBezTo>
                <a:cubicBezTo>
                  <a:pt x="125016" y="184410"/>
                  <a:pt x="153713" y="228767"/>
                  <a:pt x="195858" y="251173"/>
                </a:cubicBezTo>
                <a:cubicBezTo>
                  <a:pt x="177215" y="261083"/>
                  <a:pt x="155939" y="266700"/>
                  <a:pt x="133350" y="266700"/>
                </a:cubicBezTo>
                <a:cubicBezTo>
                  <a:pt x="59703" y="266700"/>
                  <a:pt x="0" y="206998"/>
                  <a:pt x="0" y="133350"/>
                </a:cubicBezTo>
                <a:cubicBezTo>
                  <a:pt x="0" y="59703"/>
                  <a:pt x="59703" y="0"/>
                  <a:pt x="133350" y="0"/>
                </a:cubicBezTo>
                <a:close/>
                <a:moveTo>
                  <a:pt x="258366" y="0"/>
                </a:moveTo>
                <a:cubicBezTo>
                  <a:pt x="332013" y="0"/>
                  <a:pt x="391716" y="59703"/>
                  <a:pt x="391716" y="133350"/>
                </a:cubicBezTo>
                <a:cubicBezTo>
                  <a:pt x="391716" y="206998"/>
                  <a:pt x="332013" y="266700"/>
                  <a:pt x="258366" y="266700"/>
                </a:cubicBezTo>
                <a:cubicBezTo>
                  <a:pt x="235778" y="266700"/>
                  <a:pt x="214502" y="261084"/>
                  <a:pt x="195858" y="251173"/>
                </a:cubicBezTo>
                <a:cubicBezTo>
                  <a:pt x="210081" y="243610"/>
                  <a:pt x="222771" y="233551"/>
                  <a:pt x="233343" y="221578"/>
                </a:cubicBezTo>
                <a:cubicBezTo>
                  <a:pt x="194869" y="210688"/>
                  <a:pt x="166681" y="175312"/>
                  <a:pt x="166681" y="133350"/>
                </a:cubicBezTo>
                <a:cubicBezTo>
                  <a:pt x="166681" y="91389"/>
                  <a:pt x="194869" y="56012"/>
                  <a:pt x="233343" y="45121"/>
                </a:cubicBezTo>
                <a:cubicBezTo>
                  <a:pt x="222771" y="33149"/>
                  <a:pt x="210081" y="23090"/>
                  <a:pt x="195861" y="15530"/>
                </a:cubicBezTo>
                <a:cubicBezTo>
                  <a:pt x="214502" y="5616"/>
                  <a:pt x="235778" y="0"/>
                  <a:pt x="258366" y="0"/>
                </a:cubicBezTo>
                <a:close/>
                <a:moveTo>
                  <a:pt x="258366" y="41665"/>
                </a:moveTo>
                <a:cubicBezTo>
                  <a:pt x="249691" y="41665"/>
                  <a:pt x="241297" y="42870"/>
                  <a:pt x="233343" y="45121"/>
                </a:cubicBezTo>
                <a:cubicBezTo>
                  <a:pt x="254102" y="68632"/>
                  <a:pt x="266700" y="99520"/>
                  <a:pt x="266700" y="133350"/>
                </a:cubicBezTo>
                <a:cubicBezTo>
                  <a:pt x="266700" y="167179"/>
                  <a:pt x="254102" y="198068"/>
                  <a:pt x="233343" y="221578"/>
                </a:cubicBezTo>
                <a:cubicBezTo>
                  <a:pt x="241297" y="223830"/>
                  <a:pt x="249691" y="225035"/>
                  <a:pt x="258366" y="225035"/>
                </a:cubicBezTo>
                <a:cubicBezTo>
                  <a:pt x="309002" y="225035"/>
                  <a:pt x="350050" y="183986"/>
                  <a:pt x="350050" y="133350"/>
                </a:cubicBezTo>
                <a:cubicBezTo>
                  <a:pt x="350050" y="82714"/>
                  <a:pt x="309002" y="41665"/>
                  <a:pt x="258366" y="41665"/>
                </a:cubicBez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pic>
        <p:nvPicPr>
          <p:cNvPr id="93" name="图形 92">
            <a:extLst>
              <a:ext uri="{FF2B5EF4-FFF2-40B4-BE49-F238E27FC236}">
                <a16:creationId xmlns:a16="http://schemas.microsoft.com/office/drawing/2014/main" id="{B7176879-08F0-4973-8470-67BBC4C9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907" y="2851725"/>
            <a:ext cx="265943" cy="265943"/>
          </a:xfrm>
          <a:prstGeom prst="rect">
            <a:avLst/>
          </a:prstGeom>
        </p:spPr>
      </p:pic>
      <p:grpSp>
        <p:nvGrpSpPr>
          <p:cNvPr id="98" name="图形 94">
            <a:extLst>
              <a:ext uri="{FF2B5EF4-FFF2-40B4-BE49-F238E27FC236}">
                <a16:creationId xmlns:a16="http://schemas.microsoft.com/office/drawing/2014/main" id="{FD5D1740-C1E8-4042-98B5-EFE5309A6CAD}"/>
              </a:ext>
            </a:extLst>
          </p:cNvPr>
          <p:cNvGrpSpPr/>
          <p:nvPr/>
        </p:nvGrpSpPr>
        <p:grpSpPr>
          <a:xfrm>
            <a:off x="5048907" y="3375226"/>
            <a:ext cx="265942" cy="265942"/>
            <a:chOff x="4748555" y="4279092"/>
            <a:chExt cx="590550" cy="590550"/>
          </a:xfrm>
          <a:noFill/>
        </p:grpSpPr>
        <p:sp>
          <p:nvSpPr>
            <p:cNvPr id="99" name="任意多边形: 形状 98">
              <a:extLst>
                <a:ext uri="{FF2B5EF4-FFF2-40B4-BE49-F238E27FC236}">
                  <a16:creationId xmlns:a16="http://schemas.microsoft.com/office/drawing/2014/main" id="{1D1ED4C0-BC77-4D2D-8959-90D8E729403B}"/>
                </a:ext>
              </a:extLst>
            </p:cNvPr>
            <p:cNvSpPr/>
            <p:nvPr/>
          </p:nvSpPr>
          <p:spPr>
            <a:xfrm>
              <a:off x="4748555" y="4279092"/>
              <a:ext cx="590550" cy="590550"/>
            </a:xfrm>
            <a:custGeom>
              <a:avLst/>
              <a:gdLst>
                <a:gd name="connsiteX0" fmla="*/ 590550 w 590550"/>
                <a:gd name="connsiteY0" fmla="*/ 295275 h 590550"/>
                <a:gd name="connsiteX1" fmla="*/ 295275 w 590550"/>
                <a:gd name="connsiteY1" fmla="*/ 590550 h 590550"/>
                <a:gd name="connsiteX2" fmla="*/ 0 w 590550"/>
                <a:gd name="connsiteY2" fmla="*/ 295275 h 590550"/>
                <a:gd name="connsiteX3" fmla="*/ 295275 w 590550"/>
                <a:gd name="connsiteY3" fmla="*/ 0 h 590550"/>
                <a:gd name="connsiteX4" fmla="*/ 590550 w 590550"/>
                <a:gd name="connsiteY4" fmla="*/ 29527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0550" y="295275"/>
                  </a:moveTo>
                  <a:cubicBezTo>
                    <a:pt x="590550" y="458351"/>
                    <a:pt x="458351" y="590550"/>
                    <a:pt x="295275" y="590550"/>
                  </a:cubicBezTo>
                  <a:cubicBezTo>
                    <a:pt x="132199" y="590550"/>
                    <a:pt x="0" y="458351"/>
                    <a:pt x="0" y="295275"/>
                  </a:cubicBezTo>
                  <a:cubicBezTo>
                    <a:pt x="0" y="132199"/>
                    <a:pt x="132199" y="0"/>
                    <a:pt x="295275" y="0"/>
                  </a:cubicBezTo>
                  <a:cubicBezTo>
                    <a:pt x="458351" y="0"/>
                    <a:pt x="590550" y="132199"/>
                    <a:pt x="590550" y="295275"/>
                  </a:cubicBezTo>
                  <a:close/>
                </a:path>
              </a:pathLst>
            </a:custGeom>
            <a:grpFill/>
            <a:ln w="19050"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0" name="任意多边形: 形状 99">
              <a:extLst>
                <a:ext uri="{FF2B5EF4-FFF2-40B4-BE49-F238E27FC236}">
                  <a16:creationId xmlns:a16="http://schemas.microsoft.com/office/drawing/2014/main" id="{01489199-B3F7-4B90-85EB-F91AE5C2A703}"/>
                </a:ext>
              </a:extLst>
            </p:cNvPr>
            <p:cNvSpPr/>
            <p:nvPr/>
          </p:nvSpPr>
          <p:spPr>
            <a:xfrm>
              <a:off x="4839995" y="4370532"/>
              <a:ext cx="407670" cy="407670"/>
            </a:xfrm>
            <a:custGeom>
              <a:avLst/>
              <a:gdLst>
                <a:gd name="connsiteX0" fmla="*/ 0 w 407670"/>
                <a:gd name="connsiteY0" fmla="*/ 0 h 407670"/>
                <a:gd name="connsiteX1" fmla="*/ 407670 w 407670"/>
                <a:gd name="connsiteY1" fmla="*/ 0 h 407670"/>
                <a:gd name="connsiteX2" fmla="*/ 407670 w 407670"/>
                <a:gd name="connsiteY2" fmla="*/ 407670 h 407670"/>
                <a:gd name="connsiteX3" fmla="*/ 0 w 407670"/>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07670" h="407670">
                  <a:moveTo>
                    <a:pt x="0" y="0"/>
                  </a:moveTo>
                  <a:lnTo>
                    <a:pt x="407670" y="0"/>
                  </a:lnTo>
                  <a:lnTo>
                    <a:pt x="407670" y="407670"/>
                  </a:lnTo>
                  <a:lnTo>
                    <a:pt x="0" y="407670"/>
                  </a:lnTo>
                  <a:close/>
                </a:path>
              </a:pathLst>
            </a:custGeom>
            <a:grpFill/>
            <a:ln w="19050"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1" name="任意多边形: 形状 100">
              <a:extLst>
                <a:ext uri="{FF2B5EF4-FFF2-40B4-BE49-F238E27FC236}">
                  <a16:creationId xmlns:a16="http://schemas.microsoft.com/office/drawing/2014/main" id="{6FDC106E-6835-42C4-B79B-B37475603601}"/>
                </a:ext>
              </a:extLst>
            </p:cNvPr>
            <p:cNvSpPr/>
            <p:nvPr/>
          </p:nvSpPr>
          <p:spPr>
            <a:xfrm>
              <a:off x="4845881" y="4370532"/>
              <a:ext cx="395897" cy="395897"/>
            </a:xfrm>
            <a:custGeom>
              <a:avLst/>
              <a:gdLst>
                <a:gd name="connsiteX0" fmla="*/ 395897 w 395897"/>
                <a:gd name="connsiteY0" fmla="*/ 0 h 395897"/>
                <a:gd name="connsiteX1" fmla="*/ 0 w 395897"/>
                <a:gd name="connsiteY1" fmla="*/ 0 h 395897"/>
                <a:gd name="connsiteX2" fmla="*/ 197949 w 395897"/>
                <a:gd name="connsiteY2" fmla="*/ 395897 h 395897"/>
                <a:gd name="connsiteX3" fmla="*/ 395897 w 395897"/>
                <a:gd name="connsiteY3" fmla="*/ 0 h 395897"/>
              </a:gdLst>
              <a:ahLst/>
              <a:cxnLst>
                <a:cxn ang="0">
                  <a:pos x="connsiteX0" y="connsiteY0"/>
                </a:cxn>
                <a:cxn ang="0">
                  <a:pos x="connsiteX1" y="connsiteY1"/>
                </a:cxn>
                <a:cxn ang="0">
                  <a:pos x="connsiteX2" y="connsiteY2"/>
                </a:cxn>
                <a:cxn ang="0">
                  <a:pos x="connsiteX3" y="connsiteY3"/>
                </a:cxn>
              </a:cxnLst>
              <a:rect l="l" t="t" r="r" b="b"/>
              <a:pathLst>
                <a:path w="395897" h="395897">
                  <a:moveTo>
                    <a:pt x="395897" y="0"/>
                  </a:moveTo>
                  <a:lnTo>
                    <a:pt x="0" y="0"/>
                  </a:lnTo>
                  <a:lnTo>
                    <a:pt x="197949" y="395897"/>
                  </a:lnTo>
                  <a:lnTo>
                    <a:pt x="395897" y="0"/>
                  </a:lnTo>
                  <a:close/>
                </a:path>
              </a:pathLst>
            </a:custGeom>
            <a:grpFill/>
            <a:ln w="19050"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97" name="图形 90">
            <a:extLst>
              <a:ext uri="{FF2B5EF4-FFF2-40B4-BE49-F238E27FC236}">
                <a16:creationId xmlns:a16="http://schemas.microsoft.com/office/drawing/2014/main" id="{F2747F79-AD74-495A-A659-F77C4A6F6F1E}"/>
              </a:ext>
            </a:extLst>
          </p:cNvPr>
          <p:cNvSpPr/>
          <p:nvPr/>
        </p:nvSpPr>
        <p:spPr>
          <a:xfrm>
            <a:off x="1082857" y="2842634"/>
            <a:ext cx="222227" cy="275034"/>
          </a:xfrm>
          <a:custGeom>
            <a:avLst/>
            <a:gdLst>
              <a:gd name="connsiteX0" fmla="*/ 279633 w 296302"/>
              <a:gd name="connsiteY0" fmla="*/ 145852 h 366712"/>
              <a:gd name="connsiteX1" fmla="*/ 296302 w 296302"/>
              <a:gd name="connsiteY1" fmla="*/ 162520 h 366712"/>
              <a:gd name="connsiteX2" fmla="*/ 296302 w 296302"/>
              <a:gd name="connsiteY2" fmla="*/ 175855 h 366712"/>
              <a:gd name="connsiteX3" fmla="*/ 246296 w 296302"/>
              <a:gd name="connsiteY3" fmla="*/ 225862 h 366712"/>
              <a:gd name="connsiteX4" fmla="*/ 222488 w 296302"/>
              <a:gd name="connsiteY4" fmla="*/ 225862 h 366712"/>
              <a:gd name="connsiteX5" fmla="*/ 193318 w 296302"/>
              <a:gd name="connsiteY5" fmla="*/ 255032 h 366712"/>
              <a:gd name="connsiteX6" fmla="*/ 193544 w 296302"/>
              <a:gd name="connsiteY6" fmla="*/ 258669 h 366712"/>
              <a:gd name="connsiteX7" fmla="*/ 201095 w 296302"/>
              <a:gd name="connsiteY7" fmla="*/ 318750 h 366712"/>
              <a:gd name="connsiteX8" fmla="*/ 164102 w 296302"/>
              <a:gd name="connsiteY8" fmla="*/ 366379 h 366712"/>
              <a:gd name="connsiteX9" fmla="*/ 158785 w 296302"/>
              <a:gd name="connsiteY9" fmla="*/ 366713 h 366712"/>
              <a:gd name="connsiteX10" fmla="*/ 116141 w 296302"/>
              <a:gd name="connsiteY10" fmla="*/ 324069 h 366712"/>
              <a:gd name="connsiteX11" fmla="*/ 116474 w 296302"/>
              <a:gd name="connsiteY11" fmla="*/ 318750 h 366712"/>
              <a:gd name="connsiteX12" fmla="*/ 124025 w 296302"/>
              <a:gd name="connsiteY12" fmla="*/ 258669 h 366712"/>
              <a:gd name="connsiteX13" fmla="*/ 98720 w 296302"/>
              <a:gd name="connsiteY13" fmla="*/ 226090 h 366712"/>
              <a:gd name="connsiteX14" fmla="*/ 95083 w 296302"/>
              <a:gd name="connsiteY14" fmla="*/ 225862 h 366712"/>
              <a:gd name="connsiteX15" fmla="*/ 71274 w 296302"/>
              <a:gd name="connsiteY15" fmla="*/ 225862 h 366712"/>
              <a:gd name="connsiteX16" fmla="*/ 21268 w 296302"/>
              <a:gd name="connsiteY16" fmla="*/ 175855 h 366712"/>
              <a:gd name="connsiteX17" fmla="*/ 21268 w 296302"/>
              <a:gd name="connsiteY17" fmla="*/ 162520 h 366712"/>
              <a:gd name="connsiteX18" fmla="*/ 37937 w 296302"/>
              <a:gd name="connsiteY18" fmla="*/ 145852 h 366712"/>
              <a:gd name="connsiteX19" fmla="*/ 279633 w 296302"/>
              <a:gd name="connsiteY19" fmla="*/ 145852 h 366712"/>
              <a:gd name="connsiteX20" fmla="*/ 271299 w 296302"/>
              <a:gd name="connsiteY20" fmla="*/ 170855 h 366712"/>
              <a:gd name="connsiteX21" fmla="*/ 46271 w 296302"/>
              <a:gd name="connsiteY21" fmla="*/ 170855 h 366712"/>
              <a:gd name="connsiteX22" fmla="*/ 46271 w 296302"/>
              <a:gd name="connsiteY22" fmla="*/ 175855 h 366712"/>
              <a:gd name="connsiteX23" fmla="*/ 71274 w 296302"/>
              <a:gd name="connsiteY23" fmla="*/ 200858 h 366712"/>
              <a:gd name="connsiteX24" fmla="*/ 95083 w 296302"/>
              <a:gd name="connsiteY24" fmla="*/ 200858 h 366712"/>
              <a:gd name="connsiteX25" fmla="*/ 101839 w 296302"/>
              <a:gd name="connsiteY25" fmla="*/ 201282 h 366712"/>
              <a:gd name="connsiteX26" fmla="*/ 148834 w 296302"/>
              <a:gd name="connsiteY26" fmla="*/ 261788 h 366712"/>
              <a:gd name="connsiteX27" fmla="*/ 141281 w 296302"/>
              <a:gd name="connsiteY27" fmla="*/ 321869 h 366712"/>
              <a:gd name="connsiteX28" fmla="*/ 141144 w 296302"/>
              <a:gd name="connsiteY28" fmla="*/ 324069 h 366712"/>
              <a:gd name="connsiteX29" fmla="*/ 158785 w 296302"/>
              <a:gd name="connsiteY29" fmla="*/ 341709 h 366712"/>
              <a:gd name="connsiteX30" fmla="*/ 160985 w 296302"/>
              <a:gd name="connsiteY30" fmla="*/ 341571 h 366712"/>
              <a:gd name="connsiteX31" fmla="*/ 176289 w 296302"/>
              <a:gd name="connsiteY31" fmla="*/ 321869 h 366712"/>
              <a:gd name="connsiteX32" fmla="*/ 168736 w 296302"/>
              <a:gd name="connsiteY32" fmla="*/ 261788 h 366712"/>
              <a:gd name="connsiteX33" fmla="*/ 168314 w 296302"/>
              <a:gd name="connsiteY33" fmla="*/ 255032 h 366712"/>
              <a:gd name="connsiteX34" fmla="*/ 222488 w 296302"/>
              <a:gd name="connsiteY34" fmla="*/ 200858 h 366712"/>
              <a:gd name="connsiteX35" fmla="*/ 246296 w 296302"/>
              <a:gd name="connsiteY35" fmla="*/ 200858 h 366712"/>
              <a:gd name="connsiteX36" fmla="*/ 271299 w 296302"/>
              <a:gd name="connsiteY36" fmla="*/ 175855 h 366712"/>
              <a:gd name="connsiteX37" fmla="*/ 271299 w 296302"/>
              <a:gd name="connsiteY37" fmla="*/ 170855 h 366712"/>
              <a:gd name="connsiteX38" fmla="*/ 249743 w 296302"/>
              <a:gd name="connsiteY38" fmla="*/ 0 h 366712"/>
              <a:gd name="connsiteX39" fmla="*/ 291415 w 296302"/>
              <a:gd name="connsiteY39" fmla="*/ 41672 h 366712"/>
              <a:gd name="connsiteX40" fmla="*/ 291160 w 296302"/>
              <a:gd name="connsiteY40" fmla="*/ 46274 h 366712"/>
              <a:gd name="connsiteX41" fmla="*/ 279485 w 296302"/>
              <a:gd name="connsiteY41" fmla="*/ 129183 h 366712"/>
              <a:gd name="connsiteX42" fmla="*/ 253782 w 296302"/>
              <a:gd name="connsiteY42" fmla="*/ 129183 h 366712"/>
              <a:gd name="connsiteX43" fmla="*/ 266310 w 296302"/>
              <a:gd name="connsiteY43" fmla="*/ 43513 h 366712"/>
              <a:gd name="connsiteX44" fmla="*/ 266387 w 296302"/>
              <a:gd name="connsiteY44" fmla="*/ 42594 h 366712"/>
              <a:gd name="connsiteX45" fmla="*/ 266412 w 296302"/>
              <a:gd name="connsiteY45" fmla="*/ 41672 h 366712"/>
              <a:gd name="connsiteX46" fmla="*/ 250575 w 296302"/>
              <a:gd name="connsiteY46" fmla="*/ 25023 h 366712"/>
              <a:gd name="connsiteX47" fmla="*/ 249743 w 296302"/>
              <a:gd name="connsiteY47" fmla="*/ 25003 h 366712"/>
              <a:gd name="connsiteX48" fmla="*/ 31612 w 296302"/>
              <a:gd name="connsiteY48" fmla="*/ 25003 h 366712"/>
              <a:gd name="connsiteX49" fmla="*/ 32857 w 296302"/>
              <a:gd name="connsiteY49" fmla="*/ 27125 h 366712"/>
              <a:gd name="connsiteX50" fmla="*/ 41540 w 296302"/>
              <a:gd name="connsiteY50" fmla="*/ 43038 h 366712"/>
              <a:gd name="connsiteX51" fmla="*/ 43631 w 296302"/>
              <a:gd name="connsiteY51" fmla="*/ 47159 h 366712"/>
              <a:gd name="connsiteX52" fmla="*/ 67067 w 296302"/>
              <a:gd name="connsiteY52" fmla="*/ 129185 h 366712"/>
              <a:gd name="connsiteX53" fmla="*/ 41989 w 296302"/>
              <a:gd name="connsiteY53" fmla="*/ 129183 h 366712"/>
              <a:gd name="connsiteX54" fmla="*/ 41958 w 296302"/>
              <a:gd name="connsiteY54" fmla="*/ 127439 h 366712"/>
              <a:gd name="connsiteX55" fmla="*/ 21268 w 296302"/>
              <a:gd name="connsiteY55" fmla="*/ 58341 h 366712"/>
              <a:gd name="connsiteX56" fmla="*/ 2697 w 296302"/>
              <a:gd name="connsiteY56" fmla="*/ 25757 h 366712"/>
              <a:gd name="connsiteX57" fmla="*/ 7583 w 296302"/>
              <a:gd name="connsiteY57" fmla="*/ 2695 h 366712"/>
              <a:gd name="connsiteX58" fmla="*/ 16671 w 296302"/>
              <a:gd name="connsiteY58" fmla="*/ 0 h 366712"/>
              <a:gd name="connsiteX59" fmla="*/ 249743 w 296302"/>
              <a:gd name="connsiteY59"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302" h="366712">
                <a:moveTo>
                  <a:pt x="279633" y="145852"/>
                </a:moveTo>
                <a:cubicBezTo>
                  <a:pt x="288840" y="145852"/>
                  <a:pt x="296302" y="153314"/>
                  <a:pt x="296302" y="162520"/>
                </a:cubicBezTo>
                <a:lnTo>
                  <a:pt x="296302" y="175855"/>
                </a:lnTo>
                <a:cubicBezTo>
                  <a:pt x="296302" y="203474"/>
                  <a:pt x="273914" y="225862"/>
                  <a:pt x="246296" y="225862"/>
                </a:cubicBezTo>
                <a:lnTo>
                  <a:pt x="222488" y="225862"/>
                </a:lnTo>
                <a:cubicBezTo>
                  <a:pt x="206378" y="225862"/>
                  <a:pt x="193318" y="238922"/>
                  <a:pt x="193318" y="255032"/>
                </a:cubicBezTo>
                <a:cubicBezTo>
                  <a:pt x="193318" y="256249"/>
                  <a:pt x="193393" y="257462"/>
                  <a:pt x="193544" y="258669"/>
                </a:cubicBezTo>
                <a:lnTo>
                  <a:pt x="201095" y="318750"/>
                </a:lnTo>
                <a:cubicBezTo>
                  <a:pt x="204034" y="342118"/>
                  <a:pt x="187470" y="363442"/>
                  <a:pt x="164102" y="366379"/>
                </a:cubicBezTo>
                <a:cubicBezTo>
                  <a:pt x="162339" y="366601"/>
                  <a:pt x="160564" y="366713"/>
                  <a:pt x="158785" y="366713"/>
                </a:cubicBezTo>
                <a:cubicBezTo>
                  <a:pt x="135234" y="366713"/>
                  <a:pt x="116141" y="347620"/>
                  <a:pt x="116141" y="324069"/>
                </a:cubicBezTo>
                <a:cubicBezTo>
                  <a:pt x="116141" y="322290"/>
                  <a:pt x="116252" y="320515"/>
                  <a:pt x="116474" y="318750"/>
                </a:cubicBezTo>
                <a:lnTo>
                  <a:pt x="124025" y="258669"/>
                </a:lnTo>
                <a:cubicBezTo>
                  <a:pt x="126034" y="242685"/>
                  <a:pt x="114705" y="228099"/>
                  <a:pt x="98720" y="226090"/>
                </a:cubicBezTo>
                <a:cubicBezTo>
                  <a:pt x="97514" y="225938"/>
                  <a:pt x="96299" y="225862"/>
                  <a:pt x="95083" y="225862"/>
                </a:cubicBezTo>
                <a:lnTo>
                  <a:pt x="71274" y="225862"/>
                </a:lnTo>
                <a:cubicBezTo>
                  <a:pt x="43656" y="225862"/>
                  <a:pt x="21268" y="203474"/>
                  <a:pt x="21268" y="175855"/>
                </a:cubicBezTo>
                <a:lnTo>
                  <a:pt x="21268" y="162520"/>
                </a:lnTo>
                <a:cubicBezTo>
                  <a:pt x="21268" y="153314"/>
                  <a:pt x="28731" y="145852"/>
                  <a:pt x="37937" y="145852"/>
                </a:cubicBezTo>
                <a:lnTo>
                  <a:pt x="279633" y="145852"/>
                </a:lnTo>
                <a:close/>
                <a:moveTo>
                  <a:pt x="271299" y="170855"/>
                </a:moveTo>
                <a:lnTo>
                  <a:pt x="46271" y="170855"/>
                </a:lnTo>
                <a:lnTo>
                  <a:pt x="46271" y="175855"/>
                </a:lnTo>
                <a:cubicBezTo>
                  <a:pt x="46271" y="189664"/>
                  <a:pt x="57465" y="200858"/>
                  <a:pt x="71274" y="200858"/>
                </a:cubicBezTo>
                <a:lnTo>
                  <a:pt x="95083" y="200858"/>
                </a:lnTo>
                <a:cubicBezTo>
                  <a:pt x="97341" y="200858"/>
                  <a:pt x="99598" y="201000"/>
                  <a:pt x="101839" y="201282"/>
                </a:cubicBezTo>
                <a:cubicBezTo>
                  <a:pt x="131525" y="205012"/>
                  <a:pt x="152564" y="232102"/>
                  <a:pt x="148834" y="261788"/>
                </a:cubicBezTo>
                <a:lnTo>
                  <a:pt x="141281" y="321869"/>
                </a:lnTo>
                <a:cubicBezTo>
                  <a:pt x="141189" y="322599"/>
                  <a:pt x="141144" y="323334"/>
                  <a:pt x="141144" y="324069"/>
                </a:cubicBezTo>
                <a:cubicBezTo>
                  <a:pt x="141144" y="333812"/>
                  <a:pt x="149042" y="341709"/>
                  <a:pt x="158785" y="341709"/>
                </a:cubicBezTo>
                <a:cubicBezTo>
                  <a:pt x="159520" y="341709"/>
                  <a:pt x="160255" y="341663"/>
                  <a:pt x="160985" y="341571"/>
                </a:cubicBezTo>
                <a:cubicBezTo>
                  <a:pt x="170651" y="340356"/>
                  <a:pt x="177502" y="331535"/>
                  <a:pt x="176289" y="321869"/>
                </a:cubicBezTo>
                <a:lnTo>
                  <a:pt x="168736" y="261788"/>
                </a:lnTo>
                <a:cubicBezTo>
                  <a:pt x="168455" y="259547"/>
                  <a:pt x="168314" y="257290"/>
                  <a:pt x="168314" y="255032"/>
                </a:cubicBezTo>
                <a:cubicBezTo>
                  <a:pt x="168314" y="225113"/>
                  <a:pt x="192568" y="200858"/>
                  <a:pt x="222488" y="200858"/>
                </a:cubicBezTo>
                <a:lnTo>
                  <a:pt x="246296" y="200858"/>
                </a:lnTo>
                <a:cubicBezTo>
                  <a:pt x="260104" y="200858"/>
                  <a:pt x="271299" y="189664"/>
                  <a:pt x="271299" y="175855"/>
                </a:cubicBezTo>
                <a:lnTo>
                  <a:pt x="271299" y="170855"/>
                </a:lnTo>
                <a:close/>
                <a:moveTo>
                  <a:pt x="249743" y="0"/>
                </a:moveTo>
                <a:cubicBezTo>
                  <a:pt x="272758" y="0"/>
                  <a:pt x="291415" y="18657"/>
                  <a:pt x="291415" y="41672"/>
                </a:cubicBezTo>
                <a:cubicBezTo>
                  <a:pt x="291415" y="43209"/>
                  <a:pt x="291330" y="44746"/>
                  <a:pt x="291160" y="46274"/>
                </a:cubicBezTo>
                <a:lnTo>
                  <a:pt x="279485" y="129183"/>
                </a:lnTo>
                <a:lnTo>
                  <a:pt x="253782" y="129183"/>
                </a:lnTo>
                <a:lnTo>
                  <a:pt x="266310" y="43513"/>
                </a:lnTo>
                <a:cubicBezTo>
                  <a:pt x="266345" y="43207"/>
                  <a:pt x="266370" y="42901"/>
                  <a:pt x="266387" y="42594"/>
                </a:cubicBezTo>
                <a:lnTo>
                  <a:pt x="266412" y="41672"/>
                </a:lnTo>
                <a:cubicBezTo>
                  <a:pt x="266412" y="32745"/>
                  <a:pt x="259394" y="25457"/>
                  <a:pt x="250575" y="25023"/>
                </a:cubicBezTo>
                <a:lnTo>
                  <a:pt x="249743" y="25003"/>
                </a:lnTo>
                <a:lnTo>
                  <a:pt x="31612" y="25003"/>
                </a:lnTo>
                <a:lnTo>
                  <a:pt x="32857" y="27125"/>
                </a:lnTo>
                <a:cubicBezTo>
                  <a:pt x="35837" y="32277"/>
                  <a:pt x="38732" y="37582"/>
                  <a:pt x="41540" y="43038"/>
                </a:cubicBezTo>
                <a:lnTo>
                  <a:pt x="43631" y="47159"/>
                </a:lnTo>
                <a:cubicBezTo>
                  <a:pt x="55963" y="71822"/>
                  <a:pt x="66426" y="99252"/>
                  <a:pt x="67067" y="129185"/>
                </a:cubicBezTo>
                <a:lnTo>
                  <a:pt x="41989" y="129183"/>
                </a:lnTo>
                <a:lnTo>
                  <a:pt x="41958" y="127439"/>
                </a:lnTo>
                <a:cubicBezTo>
                  <a:pt x="40708" y="102011"/>
                  <a:pt x="31587" y="78978"/>
                  <a:pt x="21268" y="58341"/>
                </a:cubicBezTo>
                <a:cubicBezTo>
                  <a:pt x="15457" y="46720"/>
                  <a:pt x="9267" y="35858"/>
                  <a:pt x="2697" y="25757"/>
                </a:cubicBezTo>
                <a:cubicBezTo>
                  <a:pt x="-2322" y="18039"/>
                  <a:pt x="-135" y="7714"/>
                  <a:pt x="7583" y="2695"/>
                </a:cubicBezTo>
                <a:cubicBezTo>
                  <a:pt x="10287" y="936"/>
                  <a:pt x="13444" y="0"/>
                  <a:pt x="16671" y="0"/>
                </a:cubicBezTo>
                <a:lnTo>
                  <a:pt x="249743" y="0"/>
                </a:ln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4" name="任意多边形: 形状 23">
            <a:extLst>
              <a:ext uri="{FF2B5EF4-FFF2-40B4-BE49-F238E27FC236}">
                <a16:creationId xmlns:a16="http://schemas.microsoft.com/office/drawing/2014/main" id="{0D30150B-BB89-B7F4-21EF-77559803C4C7}"/>
              </a:ext>
            </a:extLst>
          </p:cNvPr>
          <p:cNvSpPr/>
          <p:nvPr/>
        </p:nvSpPr>
        <p:spPr>
          <a:xfrm>
            <a:off x="1029241" y="2679047"/>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5" name="任意多边形: 形状 24">
            <a:extLst>
              <a:ext uri="{FF2B5EF4-FFF2-40B4-BE49-F238E27FC236}">
                <a16:creationId xmlns:a16="http://schemas.microsoft.com/office/drawing/2014/main" id="{0A89E462-34D4-4212-ABBB-917DE421FF8C}"/>
              </a:ext>
            </a:extLst>
          </p:cNvPr>
          <p:cNvSpPr/>
          <p:nvPr/>
        </p:nvSpPr>
        <p:spPr>
          <a:xfrm>
            <a:off x="1029241" y="3229479"/>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6" name="任意多边形: 形状 25">
            <a:extLst>
              <a:ext uri="{FF2B5EF4-FFF2-40B4-BE49-F238E27FC236}">
                <a16:creationId xmlns:a16="http://schemas.microsoft.com/office/drawing/2014/main" id="{FC0ED014-271B-048E-923A-E2FCC93E1FEF}"/>
              </a:ext>
            </a:extLst>
          </p:cNvPr>
          <p:cNvSpPr/>
          <p:nvPr/>
        </p:nvSpPr>
        <p:spPr>
          <a:xfrm>
            <a:off x="1043889" y="3807555"/>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6" name="图形 4">
            <a:extLst>
              <a:ext uri="{FF2B5EF4-FFF2-40B4-BE49-F238E27FC236}">
                <a16:creationId xmlns:a16="http://schemas.microsoft.com/office/drawing/2014/main" id="{F55F67B3-44D3-83A9-F055-8115480FBAAA}"/>
              </a:ext>
            </a:extLst>
          </p:cNvPr>
          <p:cNvSpPr/>
          <p:nvPr/>
        </p:nvSpPr>
        <p:spPr>
          <a:xfrm>
            <a:off x="1063356" y="3960265"/>
            <a:ext cx="265941" cy="265942"/>
          </a:xfrm>
          <a:custGeom>
            <a:avLst/>
            <a:gdLst>
              <a:gd name="connsiteX0" fmla="*/ 208223 w 209550"/>
              <a:gd name="connsiteY0" fmla="*/ 121495 h 209550"/>
              <a:gd name="connsiteX1" fmla="*/ 207789 w 209550"/>
              <a:gd name="connsiteY1" fmla="*/ 124033 h 209550"/>
              <a:gd name="connsiteX2" fmla="*/ 207463 w 209550"/>
              <a:gd name="connsiteY2" fmla="*/ 125708 h 209550"/>
              <a:gd name="connsiteX3" fmla="*/ 207784 w 209550"/>
              <a:gd name="connsiteY3" fmla="*/ 124030 h 209550"/>
              <a:gd name="connsiteX4" fmla="*/ 207256 w 209550"/>
              <a:gd name="connsiteY4" fmla="*/ 126683 h 209550"/>
              <a:gd name="connsiteX5" fmla="*/ 207463 w 209550"/>
              <a:gd name="connsiteY5" fmla="*/ 125708 h 209550"/>
              <a:gd name="connsiteX6" fmla="*/ 206802 w 209550"/>
              <a:gd name="connsiteY6" fmla="*/ 128734 h 209550"/>
              <a:gd name="connsiteX7" fmla="*/ 207256 w 209550"/>
              <a:gd name="connsiteY7" fmla="*/ 126683 h 209550"/>
              <a:gd name="connsiteX8" fmla="*/ 206431 w 209550"/>
              <a:gd name="connsiteY8" fmla="*/ 130253 h 209550"/>
              <a:gd name="connsiteX9" fmla="*/ 206433 w 209550"/>
              <a:gd name="connsiteY9" fmla="*/ 130253 h 209550"/>
              <a:gd name="connsiteX10" fmla="*/ 205304 w 209550"/>
              <a:gd name="connsiteY10" fmla="*/ 134398 h 209550"/>
              <a:gd name="connsiteX11" fmla="*/ 205601 w 209550"/>
              <a:gd name="connsiteY11" fmla="*/ 133379 h 209550"/>
              <a:gd name="connsiteX12" fmla="*/ 204834 w 209550"/>
              <a:gd name="connsiteY12" fmla="*/ 135957 h 209550"/>
              <a:gd name="connsiteX13" fmla="*/ 204832 w 209550"/>
              <a:gd name="connsiteY13" fmla="*/ 135955 h 209550"/>
              <a:gd name="connsiteX14" fmla="*/ 202330 w 209550"/>
              <a:gd name="connsiteY14" fmla="*/ 143076 h 209550"/>
              <a:gd name="connsiteX15" fmla="*/ 202902 w 209550"/>
              <a:gd name="connsiteY15" fmla="*/ 141584 h 209550"/>
              <a:gd name="connsiteX16" fmla="*/ 201689 w 209550"/>
              <a:gd name="connsiteY16" fmla="*/ 144666 h 209550"/>
              <a:gd name="connsiteX17" fmla="*/ 202330 w 209550"/>
              <a:gd name="connsiteY17" fmla="*/ 143076 h 209550"/>
              <a:gd name="connsiteX18" fmla="*/ 201170 w 209550"/>
              <a:gd name="connsiteY18" fmla="*/ 145905 h 209550"/>
              <a:gd name="connsiteX19" fmla="*/ 201689 w 209550"/>
              <a:gd name="connsiteY19" fmla="*/ 144666 h 209550"/>
              <a:gd name="connsiteX20" fmla="*/ 199930 w 209550"/>
              <a:gd name="connsiteY20" fmla="*/ 148691 h 209550"/>
              <a:gd name="connsiteX21" fmla="*/ 201170 w 209550"/>
              <a:gd name="connsiteY21" fmla="*/ 145905 h 209550"/>
              <a:gd name="connsiteX22" fmla="*/ 199451 w 209550"/>
              <a:gd name="connsiteY22" fmla="*/ 149715 h 209550"/>
              <a:gd name="connsiteX23" fmla="*/ 199930 w 209550"/>
              <a:gd name="connsiteY23" fmla="*/ 148691 h 209550"/>
              <a:gd name="connsiteX24" fmla="*/ 198839 w 209550"/>
              <a:gd name="connsiteY24" fmla="*/ 150977 h 209550"/>
              <a:gd name="connsiteX25" fmla="*/ 199451 w 209550"/>
              <a:gd name="connsiteY25" fmla="*/ 149715 h 209550"/>
              <a:gd name="connsiteX26" fmla="*/ 198009 w 209550"/>
              <a:gd name="connsiteY26" fmla="*/ 152629 h 209550"/>
              <a:gd name="connsiteX27" fmla="*/ 198839 w 209550"/>
              <a:gd name="connsiteY27" fmla="*/ 150977 h 209550"/>
              <a:gd name="connsiteX28" fmla="*/ 197128 w 209550"/>
              <a:gd name="connsiteY28" fmla="*/ 154302 h 209550"/>
              <a:gd name="connsiteX29" fmla="*/ 198009 w 209550"/>
              <a:gd name="connsiteY29" fmla="*/ 152629 h 209550"/>
              <a:gd name="connsiteX30" fmla="*/ 196639 w 209550"/>
              <a:gd name="connsiteY30" fmla="*/ 155203 h 209550"/>
              <a:gd name="connsiteX31" fmla="*/ 196638 w 209550"/>
              <a:gd name="connsiteY31" fmla="*/ 155204 h 209550"/>
              <a:gd name="connsiteX32" fmla="*/ 194878 w 209550"/>
              <a:gd name="connsiteY32" fmla="*/ 158280 h 209550"/>
              <a:gd name="connsiteX33" fmla="*/ 194872 w 209550"/>
              <a:gd name="connsiteY33" fmla="*/ 158289 h 209550"/>
              <a:gd name="connsiteX34" fmla="*/ 192875 w 209550"/>
              <a:gd name="connsiteY34" fmla="*/ 161511 h 209550"/>
              <a:gd name="connsiteX35" fmla="*/ 192874 w 209550"/>
              <a:gd name="connsiteY35" fmla="*/ 161512 h 209550"/>
              <a:gd name="connsiteX36" fmla="*/ 188625 w 209550"/>
              <a:gd name="connsiteY36" fmla="*/ 167611 h 209550"/>
              <a:gd name="connsiteX37" fmla="*/ 189321 w 209550"/>
              <a:gd name="connsiteY37" fmla="*/ 166673 h 209550"/>
              <a:gd name="connsiteX38" fmla="*/ 187375 w 209550"/>
              <a:gd name="connsiteY38" fmla="*/ 169242 h 209550"/>
              <a:gd name="connsiteX39" fmla="*/ 187377 w 209550"/>
              <a:gd name="connsiteY39" fmla="*/ 169240 h 209550"/>
              <a:gd name="connsiteX40" fmla="*/ 177954 w 209550"/>
              <a:gd name="connsiteY40" fmla="*/ 179760 h 209550"/>
              <a:gd name="connsiteX41" fmla="*/ 177164 w 209550"/>
              <a:gd name="connsiteY41" fmla="*/ 180515 h 209550"/>
              <a:gd name="connsiteX42" fmla="*/ 177164 w 209550"/>
              <a:gd name="connsiteY42" fmla="*/ 180515 h 209550"/>
              <a:gd name="connsiteX43" fmla="*/ 176105 w 209550"/>
              <a:gd name="connsiteY43" fmla="*/ 181521 h 209550"/>
              <a:gd name="connsiteX44" fmla="*/ 173741 w 209550"/>
              <a:gd name="connsiteY44" fmla="*/ 183653 h 209550"/>
              <a:gd name="connsiteX45" fmla="*/ 171659 w 209550"/>
              <a:gd name="connsiteY45" fmla="*/ 185429 h 209550"/>
              <a:gd name="connsiteX46" fmla="*/ 173312 w 209550"/>
              <a:gd name="connsiteY46" fmla="*/ 184027 h 209550"/>
              <a:gd name="connsiteX47" fmla="*/ 170611 w 209550"/>
              <a:gd name="connsiteY47" fmla="*/ 186286 h 209550"/>
              <a:gd name="connsiteX48" fmla="*/ 171659 w 209550"/>
              <a:gd name="connsiteY48" fmla="*/ 185429 h 209550"/>
              <a:gd name="connsiteX49" fmla="*/ 169453 w 209550"/>
              <a:gd name="connsiteY49" fmla="*/ 187210 h 209550"/>
              <a:gd name="connsiteX50" fmla="*/ 169454 w 209550"/>
              <a:gd name="connsiteY50" fmla="*/ 187209 h 209550"/>
              <a:gd name="connsiteX51" fmla="*/ 165598 w 209550"/>
              <a:gd name="connsiteY51" fmla="*/ 190098 h 209550"/>
              <a:gd name="connsiteX52" fmla="*/ 167726 w 209550"/>
              <a:gd name="connsiteY52" fmla="*/ 188539 h 209550"/>
              <a:gd name="connsiteX53" fmla="*/ 165079 w 209550"/>
              <a:gd name="connsiteY53" fmla="*/ 190467 h 209550"/>
              <a:gd name="connsiteX54" fmla="*/ 165598 w 209550"/>
              <a:gd name="connsiteY54" fmla="*/ 190098 h 209550"/>
              <a:gd name="connsiteX55" fmla="*/ 162971 w 209550"/>
              <a:gd name="connsiteY55" fmla="*/ 191915 h 209550"/>
              <a:gd name="connsiteX56" fmla="*/ 165079 w 209550"/>
              <a:gd name="connsiteY56" fmla="*/ 190467 h 209550"/>
              <a:gd name="connsiteX57" fmla="*/ 162354 w 209550"/>
              <a:gd name="connsiteY57" fmla="*/ 192325 h 209550"/>
              <a:gd name="connsiteX58" fmla="*/ 162971 w 209550"/>
              <a:gd name="connsiteY58" fmla="*/ 191915 h 209550"/>
              <a:gd name="connsiteX59" fmla="*/ 159706 w 209550"/>
              <a:gd name="connsiteY59" fmla="*/ 194014 h 209550"/>
              <a:gd name="connsiteX60" fmla="*/ 162354 w 209550"/>
              <a:gd name="connsiteY60" fmla="*/ 192325 h 209550"/>
              <a:gd name="connsiteX61" fmla="*/ 159165 w 209550"/>
              <a:gd name="connsiteY61" fmla="*/ 194345 h 209550"/>
              <a:gd name="connsiteX62" fmla="*/ 159706 w 209550"/>
              <a:gd name="connsiteY62" fmla="*/ 194014 h 209550"/>
              <a:gd name="connsiteX63" fmla="*/ 157221 w 209550"/>
              <a:gd name="connsiteY63" fmla="*/ 195500 h 209550"/>
              <a:gd name="connsiteX64" fmla="*/ 159165 w 209550"/>
              <a:gd name="connsiteY64" fmla="*/ 194345 h 209550"/>
              <a:gd name="connsiteX65" fmla="*/ 155960 w 209550"/>
              <a:gd name="connsiteY65" fmla="*/ 196218 h 209550"/>
              <a:gd name="connsiteX66" fmla="*/ 155960 w 209550"/>
              <a:gd name="connsiteY66" fmla="*/ 196218 h 209550"/>
              <a:gd name="connsiteX67" fmla="*/ 151456 w 209550"/>
              <a:gd name="connsiteY67" fmla="*/ 198602 h 209550"/>
              <a:gd name="connsiteX68" fmla="*/ 147683 w 209550"/>
              <a:gd name="connsiteY68" fmla="*/ 200390 h 209550"/>
              <a:gd name="connsiteX69" fmla="*/ 149568 w 209550"/>
              <a:gd name="connsiteY69" fmla="*/ 199519 h 209550"/>
              <a:gd name="connsiteX70" fmla="*/ 146891 w 209550"/>
              <a:gd name="connsiteY70" fmla="*/ 200742 h 209550"/>
              <a:gd name="connsiteX71" fmla="*/ 147683 w 209550"/>
              <a:gd name="connsiteY71" fmla="*/ 200390 h 209550"/>
              <a:gd name="connsiteX72" fmla="*/ 144456 w 209550"/>
              <a:gd name="connsiteY72" fmla="*/ 201775 h 209550"/>
              <a:gd name="connsiteX73" fmla="*/ 146891 w 209550"/>
              <a:gd name="connsiteY73" fmla="*/ 200742 h 209550"/>
              <a:gd name="connsiteX74" fmla="*/ 143956 w 209550"/>
              <a:gd name="connsiteY74" fmla="*/ 201978 h 209550"/>
              <a:gd name="connsiteX75" fmla="*/ 144456 w 209550"/>
              <a:gd name="connsiteY75" fmla="*/ 201775 h 209550"/>
              <a:gd name="connsiteX76" fmla="*/ 141202 w 209550"/>
              <a:gd name="connsiteY76" fmla="*/ 203044 h 209550"/>
              <a:gd name="connsiteX77" fmla="*/ 143956 w 209550"/>
              <a:gd name="connsiteY77" fmla="*/ 201978 h 209550"/>
              <a:gd name="connsiteX78" fmla="*/ 140098 w 209550"/>
              <a:gd name="connsiteY78" fmla="*/ 203446 h 209550"/>
              <a:gd name="connsiteX79" fmla="*/ 141202 w 209550"/>
              <a:gd name="connsiteY79" fmla="*/ 203044 h 209550"/>
              <a:gd name="connsiteX80" fmla="*/ 137701 w 209550"/>
              <a:gd name="connsiteY80" fmla="*/ 204272 h 209550"/>
              <a:gd name="connsiteX81" fmla="*/ 140098 w 209550"/>
              <a:gd name="connsiteY81" fmla="*/ 203446 h 209550"/>
              <a:gd name="connsiteX82" fmla="*/ 137277 w 209550"/>
              <a:gd name="connsiteY82" fmla="*/ 204411 h 209550"/>
              <a:gd name="connsiteX83" fmla="*/ 137701 w 209550"/>
              <a:gd name="connsiteY83" fmla="*/ 204272 h 209550"/>
              <a:gd name="connsiteX84" fmla="*/ 134693 w 209550"/>
              <a:gd name="connsiteY84" fmla="*/ 205216 h 209550"/>
              <a:gd name="connsiteX85" fmla="*/ 134687 w 209550"/>
              <a:gd name="connsiteY85" fmla="*/ 205218 h 209550"/>
              <a:gd name="connsiteX86" fmla="*/ 131082 w 209550"/>
              <a:gd name="connsiteY86" fmla="*/ 206220 h 209550"/>
              <a:gd name="connsiteX87" fmla="*/ 133573 w 209550"/>
              <a:gd name="connsiteY87" fmla="*/ 205543 h 209550"/>
              <a:gd name="connsiteX88" fmla="*/ 129971 w 209550"/>
              <a:gd name="connsiteY88" fmla="*/ 206501 h 209550"/>
              <a:gd name="connsiteX89" fmla="*/ 131082 w 209550"/>
              <a:gd name="connsiteY89" fmla="*/ 206220 h 209550"/>
              <a:gd name="connsiteX90" fmla="*/ 127690 w 209550"/>
              <a:gd name="connsiteY90" fmla="*/ 207036 h 209550"/>
              <a:gd name="connsiteX91" fmla="*/ 129971 w 209550"/>
              <a:gd name="connsiteY91" fmla="*/ 206501 h 209550"/>
              <a:gd name="connsiteX92" fmla="*/ 126760 w 209550"/>
              <a:gd name="connsiteY92" fmla="*/ 207239 h 209550"/>
              <a:gd name="connsiteX93" fmla="*/ 127690 w 209550"/>
              <a:gd name="connsiteY93" fmla="*/ 207036 h 209550"/>
              <a:gd name="connsiteX94" fmla="*/ 124509 w 209550"/>
              <a:gd name="connsiteY94" fmla="*/ 207695 h 209550"/>
              <a:gd name="connsiteX95" fmla="*/ 124511 w 209550"/>
              <a:gd name="connsiteY95" fmla="*/ 207694 h 209550"/>
              <a:gd name="connsiteX96" fmla="*/ 120372 w 209550"/>
              <a:gd name="connsiteY96" fmla="*/ 208397 h 209550"/>
              <a:gd name="connsiteX97" fmla="*/ 122966 w 209550"/>
              <a:gd name="connsiteY97" fmla="*/ 207976 h 209550"/>
              <a:gd name="connsiteX98" fmla="*/ 119405 w 209550"/>
              <a:gd name="connsiteY98" fmla="*/ 208537 h 209550"/>
              <a:gd name="connsiteX99" fmla="*/ 120372 w 209550"/>
              <a:gd name="connsiteY99" fmla="*/ 208397 h 209550"/>
              <a:gd name="connsiteX100" fmla="*/ 117395 w 209550"/>
              <a:gd name="connsiteY100" fmla="*/ 208798 h 209550"/>
              <a:gd name="connsiteX101" fmla="*/ 117397 w 209550"/>
              <a:gd name="connsiteY101" fmla="*/ 208798 h 209550"/>
              <a:gd name="connsiteX102" fmla="*/ 104775 w 209550"/>
              <a:gd name="connsiteY102" fmla="*/ 209550 h 209550"/>
              <a:gd name="connsiteX103" fmla="*/ 93072 w 209550"/>
              <a:gd name="connsiteY103" fmla="*/ 208903 h 209550"/>
              <a:gd name="connsiteX104" fmla="*/ 93079 w 209550"/>
              <a:gd name="connsiteY104" fmla="*/ 208892 h 209550"/>
              <a:gd name="connsiteX105" fmla="*/ 89690 w 209550"/>
              <a:gd name="connsiteY105" fmla="*/ 208472 h 209550"/>
              <a:gd name="connsiteX106" fmla="*/ 89500 w 209550"/>
              <a:gd name="connsiteY106" fmla="*/ 208444 h 209550"/>
              <a:gd name="connsiteX107" fmla="*/ 79050 w 209550"/>
              <a:gd name="connsiteY107" fmla="*/ 206362 h 209550"/>
              <a:gd name="connsiteX108" fmla="*/ 79049 w 209550"/>
              <a:gd name="connsiteY108" fmla="*/ 206369 h 209550"/>
              <a:gd name="connsiteX109" fmla="*/ 69163 w 209550"/>
              <a:gd name="connsiteY109" fmla="*/ 203339 h 209550"/>
              <a:gd name="connsiteX110" fmla="*/ 69163 w 209550"/>
              <a:gd name="connsiteY110" fmla="*/ 203343 h 209550"/>
              <a:gd name="connsiteX111" fmla="*/ 62273 w 209550"/>
              <a:gd name="connsiteY111" fmla="*/ 200569 h 209550"/>
              <a:gd name="connsiteX112" fmla="*/ 63329 w 209550"/>
              <a:gd name="connsiteY112" fmla="*/ 201033 h 209550"/>
              <a:gd name="connsiteX113" fmla="*/ 60247 w 209550"/>
              <a:gd name="connsiteY113" fmla="*/ 199645 h 209550"/>
              <a:gd name="connsiteX114" fmla="*/ 62273 w 209550"/>
              <a:gd name="connsiteY114" fmla="*/ 200569 h 209550"/>
              <a:gd name="connsiteX115" fmla="*/ 59628 w 209550"/>
              <a:gd name="connsiteY115" fmla="*/ 199349 h 209550"/>
              <a:gd name="connsiteX116" fmla="*/ 60247 w 209550"/>
              <a:gd name="connsiteY116" fmla="*/ 199645 h 209550"/>
              <a:gd name="connsiteX117" fmla="*/ 57562 w 209550"/>
              <a:gd name="connsiteY117" fmla="*/ 198335 h 209550"/>
              <a:gd name="connsiteX118" fmla="*/ 59628 w 209550"/>
              <a:gd name="connsiteY118" fmla="*/ 199349 h 209550"/>
              <a:gd name="connsiteX119" fmla="*/ 56713 w 209550"/>
              <a:gd name="connsiteY119" fmla="*/ 197899 h 209550"/>
              <a:gd name="connsiteX120" fmla="*/ 56718 w 209550"/>
              <a:gd name="connsiteY120" fmla="*/ 197903 h 209550"/>
              <a:gd name="connsiteX121" fmla="*/ 54128 w 209550"/>
              <a:gd name="connsiteY121" fmla="*/ 196518 h 209550"/>
              <a:gd name="connsiteX122" fmla="*/ 53542 w 209550"/>
              <a:gd name="connsiteY122" fmla="*/ 196191 h 209550"/>
              <a:gd name="connsiteX123" fmla="*/ 47882 w 209550"/>
              <a:gd name="connsiteY123" fmla="*/ 192773 h 209550"/>
              <a:gd name="connsiteX124" fmla="*/ 47887 w 209550"/>
              <a:gd name="connsiteY124" fmla="*/ 192776 h 209550"/>
              <a:gd name="connsiteX125" fmla="*/ 42236 w 209550"/>
              <a:gd name="connsiteY125" fmla="*/ 188846 h 209550"/>
              <a:gd name="connsiteX126" fmla="*/ 42819 w 209550"/>
              <a:gd name="connsiteY126" fmla="*/ 189278 h 209550"/>
              <a:gd name="connsiteX127" fmla="*/ 40288 w 209550"/>
              <a:gd name="connsiteY127" fmla="*/ 187360 h 209550"/>
              <a:gd name="connsiteX128" fmla="*/ 42236 w 209550"/>
              <a:gd name="connsiteY128" fmla="*/ 188846 h 209550"/>
              <a:gd name="connsiteX129" fmla="*/ 39710 w 209550"/>
              <a:gd name="connsiteY129" fmla="*/ 186904 h 209550"/>
              <a:gd name="connsiteX130" fmla="*/ 40288 w 209550"/>
              <a:gd name="connsiteY130" fmla="*/ 187360 h 209550"/>
              <a:gd name="connsiteX131" fmla="*/ 38128 w 209550"/>
              <a:gd name="connsiteY131" fmla="*/ 185624 h 209550"/>
              <a:gd name="connsiteX132" fmla="*/ 38129 w 209550"/>
              <a:gd name="connsiteY132" fmla="*/ 185625 h 209550"/>
              <a:gd name="connsiteX133" fmla="*/ 36417 w 209550"/>
              <a:gd name="connsiteY133" fmla="*/ 184181 h 209550"/>
              <a:gd name="connsiteX134" fmla="*/ 32692 w 209550"/>
              <a:gd name="connsiteY134" fmla="*/ 180813 h 209550"/>
              <a:gd name="connsiteX135" fmla="*/ 22183 w 209550"/>
              <a:gd name="connsiteY135" fmla="*/ 169252 h 209550"/>
              <a:gd name="connsiteX136" fmla="*/ 22696 w 209550"/>
              <a:gd name="connsiteY136" fmla="*/ 169899 h 209550"/>
              <a:gd name="connsiteX137" fmla="*/ 20459 w 209550"/>
              <a:gd name="connsiteY137" fmla="*/ 166981 h 209550"/>
              <a:gd name="connsiteX138" fmla="*/ 20455 w 209550"/>
              <a:gd name="connsiteY138" fmla="*/ 166980 h 209550"/>
              <a:gd name="connsiteX139" fmla="*/ 14536 w 209550"/>
              <a:gd name="connsiteY139" fmla="*/ 158049 h 209550"/>
              <a:gd name="connsiteX140" fmla="*/ 14684 w 209550"/>
              <a:gd name="connsiteY140" fmla="*/ 158299 h 209550"/>
              <a:gd name="connsiteX141" fmla="*/ 12918 w 209550"/>
              <a:gd name="connsiteY141" fmla="*/ 155214 h 209550"/>
              <a:gd name="connsiteX142" fmla="*/ 14536 w 209550"/>
              <a:gd name="connsiteY142" fmla="*/ 158049 h 209550"/>
              <a:gd name="connsiteX143" fmla="*/ 12421 w 209550"/>
              <a:gd name="connsiteY143" fmla="*/ 154299 h 209550"/>
              <a:gd name="connsiteX144" fmla="*/ 12918 w 209550"/>
              <a:gd name="connsiteY144" fmla="*/ 155214 h 209550"/>
              <a:gd name="connsiteX145" fmla="*/ 11559 w 209550"/>
              <a:gd name="connsiteY145" fmla="*/ 152662 h 209550"/>
              <a:gd name="connsiteX146" fmla="*/ 12421 w 209550"/>
              <a:gd name="connsiteY146" fmla="*/ 154299 h 209550"/>
              <a:gd name="connsiteX147" fmla="*/ 10712 w 209550"/>
              <a:gd name="connsiteY147" fmla="*/ 150980 h 209550"/>
              <a:gd name="connsiteX148" fmla="*/ 11559 w 209550"/>
              <a:gd name="connsiteY148" fmla="*/ 152662 h 209550"/>
              <a:gd name="connsiteX149" fmla="*/ 10099 w 209550"/>
              <a:gd name="connsiteY149" fmla="*/ 149713 h 209550"/>
              <a:gd name="connsiteX150" fmla="*/ 10712 w 209550"/>
              <a:gd name="connsiteY150" fmla="*/ 150980 h 209550"/>
              <a:gd name="connsiteX151" fmla="*/ 9619 w 209550"/>
              <a:gd name="connsiteY151" fmla="*/ 148688 h 209550"/>
              <a:gd name="connsiteX152" fmla="*/ 10099 w 209550"/>
              <a:gd name="connsiteY152" fmla="*/ 149713 h 209550"/>
              <a:gd name="connsiteX153" fmla="*/ 8379 w 209550"/>
              <a:gd name="connsiteY153" fmla="*/ 145899 h 209550"/>
              <a:gd name="connsiteX154" fmla="*/ 9619 w 209550"/>
              <a:gd name="connsiteY154" fmla="*/ 148688 h 209550"/>
              <a:gd name="connsiteX155" fmla="*/ 7862 w 209550"/>
              <a:gd name="connsiteY155" fmla="*/ 144667 h 209550"/>
              <a:gd name="connsiteX156" fmla="*/ 8379 w 209550"/>
              <a:gd name="connsiteY156" fmla="*/ 145899 h 209550"/>
              <a:gd name="connsiteX157" fmla="*/ 7221 w 209550"/>
              <a:gd name="connsiteY157" fmla="*/ 143075 h 209550"/>
              <a:gd name="connsiteX158" fmla="*/ 7862 w 209550"/>
              <a:gd name="connsiteY158" fmla="*/ 144667 h 209550"/>
              <a:gd name="connsiteX159" fmla="*/ 6689 w 209550"/>
              <a:gd name="connsiteY159" fmla="*/ 141692 h 209550"/>
              <a:gd name="connsiteX160" fmla="*/ 6688 w 209550"/>
              <a:gd name="connsiteY160" fmla="*/ 141689 h 209550"/>
              <a:gd name="connsiteX161" fmla="*/ 3438 w 209550"/>
              <a:gd name="connsiteY161" fmla="*/ 131497 h 209550"/>
              <a:gd name="connsiteX162" fmla="*/ 3761 w 209550"/>
              <a:gd name="connsiteY162" fmla="*/ 132695 h 209550"/>
              <a:gd name="connsiteX163" fmla="*/ 2730 w 209550"/>
              <a:gd name="connsiteY163" fmla="*/ 128638 h 209550"/>
              <a:gd name="connsiteX164" fmla="*/ 3438 w 209550"/>
              <a:gd name="connsiteY164" fmla="*/ 131497 h 209550"/>
              <a:gd name="connsiteX165" fmla="*/ 2544 w 209550"/>
              <a:gd name="connsiteY165" fmla="*/ 127827 h 209550"/>
              <a:gd name="connsiteX166" fmla="*/ 2730 w 209550"/>
              <a:gd name="connsiteY166" fmla="*/ 128638 h 209550"/>
              <a:gd name="connsiteX167" fmla="*/ 2071 w 209550"/>
              <a:gd name="connsiteY167" fmla="*/ 125606 h 209550"/>
              <a:gd name="connsiteX168" fmla="*/ 2544 w 209550"/>
              <a:gd name="connsiteY168" fmla="*/ 127827 h 209550"/>
              <a:gd name="connsiteX169" fmla="*/ 1766 w 209550"/>
              <a:gd name="connsiteY169" fmla="*/ 124035 h 209550"/>
              <a:gd name="connsiteX170" fmla="*/ 2071 w 209550"/>
              <a:gd name="connsiteY170" fmla="*/ 125606 h 209550"/>
              <a:gd name="connsiteX171" fmla="*/ 1327 w 209550"/>
              <a:gd name="connsiteY171" fmla="*/ 121495 h 209550"/>
              <a:gd name="connsiteX172" fmla="*/ 1327 w 209550"/>
              <a:gd name="connsiteY172" fmla="*/ 121494 h 209550"/>
              <a:gd name="connsiteX173" fmla="*/ 788 w 209550"/>
              <a:gd name="connsiteY173" fmla="*/ 117690 h 209550"/>
              <a:gd name="connsiteX174" fmla="*/ 733 w 209550"/>
              <a:gd name="connsiteY174" fmla="*/ 117237 h 209550"/>
              <a:gd name="connsiteX175" fmla="*/ 788 w 209550"/>
              <a:gd name="connsiteY175" fmla="*/ 117690 h 209550"/>
              <a:gd name="connsiteX176" fmla="*/ 444 w 209550"/>
              <a:gd name="connsiteY176" fmla="*/ 114488 h 209550"/>
              <a:gd name="connsiteX177" fmla="*/ 733 w 209550"/>
              <a:gd name="connsiteY177" fmla="*/ 117237 h 209550"/>
              <a:gd name="connsiteX178" fmla="*/ 351 w 209550"/>
              <a:gd name="connsiteY178" fmla="*/ 113408 h 209550"/>
              <a:gd name="connsiteX179" fmla="*/ 351 w 209550"/>
              <a:gd name="connsiteY179" fmla="*/ 113411 h 209550"/>
              <a:gd name="connsiteX180" fmla="*/ 138 w 209550"/>
              <a:gd name="connsiteY180" fmla="*/ 110204 h 209550"/>
              <a:gd name="connsiteX181" fmla="*/ 138 w 209550"/>
              <a:gd name="connsiteY181" fmla="*/ 110204 h 209550"/>
              <a:gd name="connsiteX182" fmla="*/ 35 w 209550"/>
              <a:gd name="connsiteY182" fmla="*/ 107522 h 209550"/>
              <a:gd name="connsiteX183" fmla="*/ 35 w 209550"/>
              <a:gd name="connsiteY183" fmla="*/ 107522 h 209550"/>
              <a:gd name="connsiteX184" fmla="*/ 0 w 209550"/>
              <a:gd name="connsiteY184" fmla="*/ 104775 h 209550"/>
              <a:gd name="connsiteX185" fmla="*/ 693 w 209550"/>
              <a:gd name="connsiteY185" fmla="*/ 92661 h 209550"/>
              <a:gd name="connsiteX186" fmla="*/ 687 w 209550"/>
              <a:gd name="connsiteY186" fmla="*/ 92657 h 209550"/>
              <a:gd name="connsiteX187" fmla="*/ 1263 w 209550"/>
              <a:gd name="connsiteY187" fmla="*/ 88457 h 209550"/>
              <a:gd name="connsiteX188" fmla="*/ 1196 w 209550"/>
              <a:gd name="connsiteY188" fmla="*/ 88858 h 209550"/>
              <a:gd name="connsiteX189" fmla="*/ 1467 w 209550"/>
              <a:gd name="connsiteY189" fmla="*/ 87172 h 209550"/>
              <a:gd name="connsiteX190" fmla="*/ 1263 w 209550"/>
              <a:gd name="connsiteY190" fmla="*/ 88457 h 209550"/>
              <a:gd name="connsiteX191" fmla="*/ 1771 w 209550"/>
              <a:gd name="connsiteY191" fmla="*/ 85491 h 209550"/>
              <a:gd name="connsiteX192" fmla="*/ 1467 w 209550"/>
              <a:gd name="connsiteY192" fmla="*/ 87172 h 209550"/>
              <a:gd name="connsiteX193" fmla="*/ 2101 w 209550"/>
              <a:gd name="connsiteY193" fmla="*/ 83775 h 209550"/>
              <a:gd name="connsiteX194" fmla="*/ 1771 w 209550"/>
              <a:gd name="connsiteY194" fmla="*/ 85491 h 209550"/>
              <a:gd name="connsiteX195" fmla="*/ 2573 w 209550"/>
              <a:gd name="connsiteY195" fmla="*/ 81594 h 209550"/>
              <a:gd name="connsiteX196" fmla="*/ 2569 w 209550"/>
              <a:gd name="connsiteY196" fmla="*/ 81596 h 209550"/>
              <a:gd name="connsiteX197" fmla="*/ 4260 w 209550"/>
              <a:gd name="connsiteY197" fmla="*/ 75105 h 209550"/>
              <a:gd name="connsiteX198" fmla="*/ 3957 w 209550"/>
              <a:gd name="connsiteY198" fmla="*/ 76143 h 209550"/>
              <a:gd name="connsiteX199" fmla="*/ 4758 w 209550"/>
              <a:gd name="connsiteY199" fmla="*/ 73459 h 209550"/>
              <a:gd name="connsiteX200" fmla="*/ 4260 w 209550"/>
              <a:gd name="connsiteY200" fmla="*/ 75105 h 209550"/>
              <a:gd name="connsiteX201" fmla="*/ 5592 w 209550"/>
              <a:gd name="connsiteY201" fmla="*/ 70916 h 209550"/>
              <a:gd name="connsiteX202" fmla="*/ 5589 w 209550"/>
              <a:gd name="connsiteY202" fmla="*/ 70919 h 209550"/>
              <a:gd name="connsiteX203" fmla="*/ 6706 w 209550"/>
              <a:gd name="connsiteY203" fmla="*/ 67813 h 209550"/>
              <a:gd name="connsiteX204" fmla="*/ 6114 w 209550"/>
              <a:gd name="connsiteY204" fmla="*/ 69419 h 209550"/>
              <a:gd name="connsiteX205" fmla="*/ 7265 w 209550"/>
              <a:gd name="connsiteY205" fmla="*/ 66359 h 209550"/>
              <a:gd name="connsiteX206" fmla="*/ 6706 w 209550"/>
              <a:gd name="connsiteY206" fmla="*/ 67813 h 209550"/>
              <a:gd name="connsiteX207" fmla="*/ 8019 w 209550"/>
              <a:gd name="connsiteY207" fmla="*/ 64504 h 209550"/>
              <a:gd name="connsiteX208" fmla="*/ 7265 w 209550"/>
              <a:gd name="connsiteY208" fmla="*/ 66359 h 209550"/>
              <a:gd name="connsiteX209" fmla="*/ 8380 w 209550"/>
              <a:gd name="connsiteY209" fmla="*/ 63645 h 209550"/>
              <a:gd name="connsiteX210" fmla="*/ 8019 w 209550"/>
              <a:gd name="connsiteY210" fmla="*/ 64504 h 209550"/>
              <a:gd name="connsiteX211" fmla="*/ 9620 w 209550"/>
              <a:gd name="connsiteY211" fmla="*/ 60859 h 209550"/>
              <a:gd name="connsiteX212" fmla="*/ 8380 w 209550"/>
              <a:gd name="connsiteY212" fmla="*/ 63645 h 209550"/>
              <a:gd name="connsiteX213" fmla="*/ 10485 w 209550"/>
              <a:gd name="connsiteY213" fmla="*/ 59033 h 209550"/>
              <a:gd name="connsiteX214" fmla="*/ 9620 w 209550"/>
              <a:gd name="connsiteY214" fmla="*/ 60859 h 209550"/>
              <a:gd name="connsiteX215" fmla="*/ 10914 w 209550"/>
              <a:gd name="connsiteY215" fmla="*/ 58162 h 209550"/>
              <a:gd name="connsiteX216" fmla="*/ 10485 w 209550"/>
              <a:gd name="connsiteY216" fmla="*/ 59033 h 209550"/>
              <a:gd name="connsiteX217" fmla="*/ 11541 w 209550"/>
              <a:gd name="connsiteY217" fmla="*/ 56921 h 209550"/>
              <a:gd name="connsiteX218" fmla="*/ 10914 w 209550"/>
              <a:gd name="connsiteY218" fmla="*/ 58162 h 209550"/>
              <a:gd name="connsiteX219" fmla="*/ 12803 w 209550"/>
              <a:gd name="connsiteY219" fmla="*/ 54545 h 209550"/>
              <a:gd name="connsiteX220" fmla="*/ 11541 w 209550"/>
              <a:gd name="connsiteY220" fmla="*/ 56921 h 209550"/>
              <a:gd name="connsiteX221" fmla="*/ 12991 w 209550"/>
              <a:gd name="connsiteY221" fmla="*/ 54202 h 209550"/>
              <a:gd name="connsiteX222" fmla="*/ 12803 w 209550"/>
              <a:gd name="connsiteY222" fmla="*/ 54545 h 209550"/>
              <a:gd name="connsiteX223" fmla="*/ 14621 w 209550"/>
              <a:gd name="connsiteY223" fmla="*/ 51357 h 209550"/>
              <a:gd name="connsiteX224" fmla="*/ 12991 w 209550"/>
              <a:gd name="connsiteY224" fmla="*/ 54202 h 209550"/>
              <a:gd name="connsiteX225" fmla="*/ 14799 w 209550"/>
              <a:gd name="connsiteY225" fmla="*/ 51059 h 209550"/>
              <a:gd name="connsiteX226" fmla="*/ 14621 w 209550"/>
              <a:gd name="connsiteY226" fmla="*/ 51357 h 209550"/>
              <a:gd name="connsiteX227" fmla="*/ 16518 w 209550"/>
              <a:gd name="connsiteY227" fmla="*/ 48284 h 209550"/>
              <a:gd name="connsiteX228" fmla="*/ 14799 w 209550"/>
              <a:gd name="connsiteY228" fmla="*/ 51059 h 209550"/>
              <a:gd name="connsiteX229" fmla="*/ 16756 w 209550"/>
              <a:gd name="connsiteY229" fmla="*/ 47914 h 209550"/>
              <a:gd name="connsiteX230" fmla="*/ 16756 w 209550"/>
              <a:gd name="connsiteY230" fmla="*/ 47915 h 209550"/>
              <a:gd name="connsiteX231" fmla="*/ 21077 w 209550"/>
              <a:gd name="connsiteY231" fmla="*/ 41737 h 209550"/>
              <a:gd name="connsiteX232" fmla="*/ 20321 w 209550"/>
              <a:gd name="connsiteY232" fmla="*/ 42752 h 209550"/>
              <a:gd name="connsiteX233" fmla="*/ 22175 w 209550"/>
              <a:gd name="connsiteY233" fmla="*/ 40308 h 209550"/>
              <a:gd name="connsiteX234" fmla="*/ 22173 w 209550"/>
              <a:gd name="connsiteY234" fmla="*/ 40310 h 209550"/>
              <a:gd name="connsiteX235" fmla="*/ 31596 w 209550"/>
              <a:gd name="connsiteY235" fmla="*/ 29790 h 209550"/>
              <a:gd name="connsiteX236" fmla="*/ 32386 w 209550"/>
              <a:gd name="connsiteY236" fmla="*/ 29035 h 209550"/>
              <a:gd name="connsiteX237" fmla="*/ 32386 w 209550"/>
              <a:gd name="connsiteY237" fmla="*/ 29035 h 209550"/>
              <a:gd name="connsiteX238" fmla="*/ 40539 w 209550"/>
              <a:gd name="connsiteY238" fmla="*/ 21999 h 209550"/>
              <a:gd name="connsiteX239" fmla="*/ 39736 w 209550"/>
              <a:gd name="connsiteY239" fmla="*/ 22625 h 209550"/>
              <a:gd name="connsiteX240" fmla="*/ 42236 w 209550"/>
              <a:gd name="connsiteY240" fmla="*/ 20704 h 209550"/>
              <a:gd name="connsiteX241" fmla="*/ 40539 w 209550"/>
              <a:gd name="connsiteY241" fmla="*/ 21999 h 209550"/>
              <a:gd name="connsiteX242" fmla="*/ 42822 w 209550"/>
              <a:gd name="connsiteY242" fmla="*/ 20273 h 209550"/>
              <a:gd name="connsiteX243" fmla="*/ 42819 w 209550"/>
              <a:gd name="connsiteY243" fmla="*/ 20272 h 209550"/>
              <a:gd name="connsiteX244" fmla="*/ 48512 w 209550"/>
              <a:gd name="connsiteY244" fmla="*/ 16374 h 209550"/>
              <a:gd name="connsiteX245" fmla="*/ 48511 w 209550"/>
              <a:gd name="connsiteY245" fmla="*/ 16373 h 209550"/>
              <a:gd name="connsiteX246" fmla="*/ 53538 w 209550"/>
              <a:gd name="connsiteY246" fmla="*/ 13363 h 209550"/>
              <a:gd name="connsiteX247" fmla="*/ 56718 w 209550"/>
              <a:gd name="connsiteY247" fmla="*/ 11647 h 209550"/>
              <a:gd name="connsiteX248" fmla="*/ 54131 w 209550"/>
              <a:gd name="connsiteY248" fmla="*/ 13032 h 209550"/>
              <a:gd name="connsiteX249" fmla="*/ 57558 w 209550"/>
              <a:gd name="connsiteY249" fmla="*/ 11218 h 209550"/>
              <a:gd name="connsiteX250" fmla="*/ 56718 w 209550"/>
              <a:gd name="connsiteY250" fmla="*/ 11647 h 209550"/>
              <a:gd name="connsiteX251" fmla="*/ 59627 w 209550"/>
              <a:gd name="connsiteY251" fmla="*/ 10199 h 209550"/>
              <a:gd name="connsiteX252" fmla="*/ 57558 w 209550"/>
              <a:gd name="connsiteY252" fmla="*/ 11218 h 209550"/>
              <a:gd name="connsiteX253" fmla="*/ 60247 w 209550"/>
              <a:gd name="connsiteY253" fmla="*/ 9906 h 209550"/>
              <a:gd name="connsiteX254" fmla="*/ 59627 w 209550"/>
              <a:gd name="connsiteY254" fmla="*/ 10199 h 209550"/>
              <a:gd name="connsiteX255" fmla="*/ 62496 w 209550"/>
              <a:gd name="connsiteY255" fmla="*/ 8880 h 209550"/>
              <a:gd name="connsiteX256" fmla="*/ 62492 w 209550"/>
              <a:gd name="connsiteY256" fmla="*/ 8883 h 209550"/>
              <a:gd name="connsiteX257" fmla="*/ 65952 w 209550"/>
              <a:gd name="connsiteY257" fmla="*/ 7428 h 209550"/>
              <a:gd name="connsiteX258" fmla="*/ 67198 w 209550"/>
              <a:gd name="connsiteY258" fmla="*/ 6940 h 209550"/>
              <a:gd name="connsiteX259" fmla="*/ 65952 w 209550"/>
              <a:gd name="connsiteY259" fmla="*/ 7428 h 209550"/>
              <a:gd name="connsiteX260" fmla="*/ 69116 w 209550"/>
              <a:gd name="connsiteY260" fmla="*/ 6225 h 209550"/>
              <a:gd name="connsiteX261" fmla="*/ 67198 w 209550"/>
              <a:gd name="connsiteY261" fmla="*/ 6940 h 209550"/>
              <a:gd name="connsiteX262" fmla="*/ 69686 w 209550"/>
              <a:gd name="connsiteY262" fmla="*/ 6020 h 209550"/>
              <a:gd name="connsiteX263" fmla="*/ 69116 w 209550"/>
              <a:gd name="connsiteY263" fmla="*/ 6225 h 209550"/>
              <a:gd name="connsiteX264" fmla="*/ 72489 w 209550"/>
              <a:gd name="connsiteY264" fmla="*/ 5069 h 209550"/>
              <a:gd name="connsiteX265" fmla="*/ 69686 w 209550"/>
              <a:gd name="connsiteY265" fmla="*/ 6020 h 209550"/>
              <a:gd name="connsiteX266" fmla="*/ 72760 w 209550"/>
              <a:gd name="connsiteY266" fmla="*/ 4981 h 209550"/>
              <a:gd name="connsiteX267" fmla="*/ 72757 w 209550"/>
              <a:gd name="connsiteY267" fmla="*/ 4982 h 209550"/>
              <a:gd name="connsiteX268" fmla="*/ 75658 w 209550"/>
              <a:gd name="connsiteY268" fmla="*/ 4099 h 209550"/>
              <a:gd name="connsiteX269" fmla="*/ 78848 w 209550"/>
              <a:gd name="connsiteY269" fmla="*/ 3232 h 209550"/>
              <a:gd name="connsiteX270" fmla="*/ 77002 w 209550"/>
              <a:gd name="connsiteY270" fmla="*/ 3721 h 209550"/>
              <a:gd name="connsiteX271" fmla="*/ 79750 w 209550"/>
              <a:gd name="connsiteY271" fmla="*/ 3007 h 209550"/>
              <a:gd name="connsiteX272" fmla="*/ 78848 w 209550"/>
              <a:gd name="connsiteY272" fmla="*/ 3232 h 209550"/>
              <a:gd name="connsiteX273" fmla="*/ 81964 w 209550"/>
              <a:gd name="connsiteY273" fmla="*/ 2490 h 209550"/>
              <a:gd name="connsiteX274" fmla="*/ 79750 w 209550"/>
              <a:gd name="connsiteY274" fmla="*/ 3007 h 209550"/>
              <a:gd name="connsiteX275" fmla="*/ 83112 w 209550"/>
              <a:gd name="connsiteY275" fmla="*/ 2242 h 209550"/>
              <a:gd name="connsiteX276" fmla="*/ 81964 w 209550"/>
              <a:gd name="connsiteY276" fmla="*/ 2490 h 209550"/>
              <a:gd name="connsiteX277" fmla="*/ 84783 w 209550"/>
              <a:gd name="connsiteY277" fmla="*/ 1905 h 209550"/>
              <a:gd name="connsiteX278" fmla="*/ 84786 w 209550"/>
              <a:gd name="connsiteY278" fmla="*/ 1905 h 209550"/>
              <a:gd name="connsiteX279" fmla="*/ 89073 w 209550"/>
              <a:gd name="connsiteY279" fmla="*/ 1169 h 209550"/>
              <a:gd name="connsiteX280" fmla="*/ 87195 w 209550"/>
              <a:gd name="connsiteY280" fmla="*/ 1468 h 209550"/>
              <a:gd name="connsiteX281" fmla="*/ 90534 w 209550"/>
              <a:gd name="connsiteY281" fmla="*/ 960 h 209550"/>
              <a:gd name="connsiteX282" fmla="*/ 89073 w 209550"/>
              <a:gd name="connsiteY282" fmla="*/ 1169 h 209550"/>
              <a:gd name="connsiteX283" fmla="*/ 92012 w 209550"/>
              <a:gd name="connsiteY283" fmla="*/ 769 h 209550"/>
              <a:gd name="connsiteX284" fmla="*/ 92011 w 209550"/>
              <a:gd name="connsiteY284" fmla="*/ 770 h 209550"/>
              <a:gd name="connsiteX285" fmla="*/ 104775 w 209550"/>
              <a:gd name="connsiteY285" fmla="*/ 0 h 209550"/>
              <a:gd name="connsiteX286" fmla="*/ 116478 w 209550"/>
              <a:gd name="connsiteY286" fmla="*/ 646 h 209550"/>
              <a:gd name="connsiteX287" fmla="*/ 116471 w 209550"/>
              <a:gd name="connsiteY287" fmla="*/ 658 h 209550"/>
              <a:gd name="connsiteX288" fmla="*/ 119860 w 209550"/>
              <a:gd name="connsiteY288" fmla="*/ 1078 h 209550"/>
              <a:gd name="connsiteX289" fmla="*/ 120050 w 209550"/>
              <a:gd name="connsiteY289" fmla="*/ 1105 h 209550"/>
              <a:gd name="connsiteX290" fmla="*/ 130499 w 209550"/>
              <a:gd name="connsiteY290" fmla="*/ 3188 h 209550"/>
              <a:gd name="connsiteX291" fmla="*/ 130501 w 209550"/>
              <a:gd name="connsiteY291" fmla="*/ 3182 h 209550"/>
              <a:gd name="connsiteX292" fmla="*/ 140387 w 209550"/>
              <a:gd name="connsiteY292" fmla="*/ 6211 h 209550"/>
              <a:gd name="connsiteX293" fmla="*/ 140387 w 209550"/>
              <a:gd name="connsiteY293" fmla="*/ 6207 h 209550"/>
              <a:gd name="connsiteX294" fmla="*/ 147057 w 209550"/>
              <a:gd name="connsiteY294" fmla="*/ 8884 h 209550"/>
              <a:gd name="connsiteX295" fmla="*/ 146221 w 209550"/>
              <a:gd name="connsiteY295" fmla="*/ 8517 h 209550"/>
              <a:gd name="connsiteX296" fmla="*/ 149303 w 209550"/>
              <a:gd name="connsiteY296" fmla="*/ 9906 h 209550"/>
              <a:gd name="connsiteX297" fmla="*/ 147057 w 209550"/>
              <a:gd name="connsiteY297" fmla="*/ 8884 h 209550"/>
              <a:gd name="connsiteX298" fmla="*/ 149923 w 209550"/>
              <a:gd name="connsiteY298" fmla="*/ 10201 h 209550"/>
              <a:gd name="connsiteX299" fmla="*/ 149303 w 209550"/>
              <a:gd name="connsiteY299" fmla="*/ 9906 h 209550"/>
              <a:gd name="connsiteX300" fmla="*/ 151989 w 209550"/>
              <a:gd name="connsiteY300" fmla="*/ 11215 h 209550"/>
              <a:gd name="connsiteX301" fmla="*/ 149923 w 209550"/>
              <a:gd name="connsiteY301" fmla="*/ 10201 h 209550"/>
              <a:gd name="connsiteX302" fmla="*/ 152837 w 209550"/>
              <a:gd name="connsiteY302" fmla="*/ 11651 h 209550"/>
              <a:gd name="connsiteX303" fmla="*/ 151989 w 209550"/>
              <a:gd name="connsiteY303" fmla="*/ 11215 h 209550"/>
              <a:gd name="connsiteX304" fmla="*/ 155413 w 209550"/>
              <a:gd name="connsiteY304" fmla="*/ 13027 h 209550"/>
              <a:gd name="connsiteX305" fmla="*/ 155419 w 209550"/>
              <a:gd name="connsiteY305" fmla="*/ 13032 h 209550"/>
              <a:gd name="connsiteX306" fmla="*/ 156008 w 209550"/>
              <a:gd name="connsiteY306" fmla="*/ 13359 h 209550"/>
              <a:gd name="connsiteX307" fmla="*/ 161475 w 209550"/>
              <a:gd name="connsiteY307" fmla="*/ 16653 h 209550"/>
              <a:gd name="connsiteX308" fmla="*/ 161474 w 209550"/>
              <a:gd name="connsiteY308" fmla="*/ 16652 h 209550"/>
              <a:gd name="connsiteX309" fmla="*/ 167314 w 209550"/>
              <a:gd name="connsiteY309" fmla="*/ 20704 h 209550"/>
              <a:gd name="connsiteX310" fmla="*/ 166730 w 209550"/>
              <a:gd name="connsiteY310" fmla="*/ 20272 h 209550"/>
              <a:gd name="connsiteX311" fmla="*/ 169014 w 209550"/>
              <a:gd name="connsiteY311" fmla="*/ 21996 h 209550"/>
              <a:gd name="connsiteX312" fmla="*/ 167314 w 209550"/>
              <a:gd name="connsiteY312" fmla="*/ 20704 h 209550"/>
              <a:gd name="connsiteX313" fmla="*/ 169840 w 209550"/>
              <a:gd name="connsiteY313" fmla="*/ 22646 h 209550"/>
              <a:gd name="connsiteX314" fmla="*/ 169014 w 209550"/>
              <a:gd name="connsiteY314" fmla="*/ 21996 h 209550"/>
              <a:gd name="connsiteX315" fmla="*/ 171421 w 209550"/>
              <a:gd name="connsiteY315" fmla="*/ 23926 h 209550"/>
              <a:gd name="connsiteX316" fmla="*/ 171421 w 209550"/>
              <a:gd name="connsiteY316" fmla="*/ 23925 h 209550"/>
              <a:gd name="connsiteX317" fmla="*/ 172559 w 209550"/>
              <a:gd name="connsiteY317" fmla="*/ 24878 h 209550"/>
              <a:gd name="connsiteX318" fmla="*/ 176614 w 209550"/>
              <a:gd name="connsiteY318" fmla="*/ 28505 h 209550"/>
              <a:gd name="connsiteX319" fmla="*/ 189046 w 209550"/>
              <a:gd name="connsiteY319" fmla="*/ 42503 h 209550"/>
              <a:gd name="connsiteX320" fmla="*/ 195014 w 209550"/>
              <a:gd name="connsiteY320" fmla="*/ 51501 h 209550"/>
              <a:gd name="connsiteX321" fmla="*/ 194649 w 209550"/>
              <a:gd name="connsiteY321" fmla="*/ 50889 h 209550"/>
              <a:gd name="connsiteX322" fmla="*/ 196368 w 209550"/>
              <a:gd name="connsiteY322" fmla="*/ 53859 h 209550"/>
              <a:gd name="connsiteX323" fmla="*/ 196364 w 209550"/>
              <a:gd name="connsiteY323" fmla="*/ 53851 h 209550"/>
              <a:gd name="connsiteX324" fmla="*/ 197991 w 209550"/>
              <a:gd name="connsiteY324" fmla="*/ 56888 h 209550"/>
              <a:gd name="connsiteX325" fmla="*/ 197002 w 209550"/>
              <a:gd name="connsiteY325" fmla="*/ 55013 h 209550"/>
              <a:gd name="connsiteX326" fmla="*/ 198635 w 209550"/>
              <a:gd name="connsiteY326" fmla="*/ 58162 h 209550"/>
              <a:gd name="connsiteX327" fmla="*/ 197991 w 209550"/>
              <a:gd name="connsiteY327" fmla="*/ 56888 h 209550"/>
              <a:gd name="connsiteX328" fmla="*/ 199067 w 209550"/>
              <a:gd name="connsiteY328" fmla="*/ 59039 h 209550"/>
              <a:gd name="connsiteX329" fmla="*/ 198635 w 209550"/>
              <a:gd name="connsiteY329" fmla="*/ 58162 h 209550"/>
              <a:gd name="connsiteX330" fmla="*/ 199932 w 209550"/>
              <a:gd name="connsiteY330" fmla="*/ 60862 h 209550"/>
              <a:gd name="connsiteX331" fmla="*/ 199067 w 209550"/>
              <a:gd name="connsiteY331" fmla="*/ 59039 h 209550"/>
              <a:gd name="connsiteX332" fmla="*/ 201172 w 209550"/>
              <a:gd name="connsiteY332" fmla="*/ 63651 h 209550"/>
              <a:gd name="connsiteX333" fmla="*/ 199932 w 209550"/>
              <a:gd name="connsiteY333" fmla="*/ 60862 h 209550"/>
              <a:gd name="connsiteX334" fmla="*/ 201531 w 209550"/>
              <a:gd name="connsiteY334" fmla="*/ 64503 h 209550"/>
              <a:gd name="connsiteX335" fmla="*/ 201172 w 209550"/>
              <a:gd name="connsiteY335" fmla="*/ 63651 h 209550"/>
              <a:gd name="connsiteX336" fmla="*/ 202284 w 209550"/>
              <a:gd name="connsiteY336" fmla="*/ 66361 h 209550"/>
              <a:gd name="connsiteX337" fmla="*/ 201531 w 209550"/>
              <a:gd name="connsiteY337" fmla="*/ 64503 h 209550"/>
              <a:gd name="connsiteX338" fmla="*/ 202843 w 209550"/>
              <a:gd name="connsiteY338" fmla="*/ 67811 h 209550"/>
              <a:gd name="connsiteX339" fmla="*/ 202844 w 209550"/>
              <a:gd name="connsiteY339" fmla="*/ 67813 h 209550"/>
              <a:gd name="connsiteX340" fmla="*/ 205047 w 209550"/>
              <a:gd name="connsiteY340" fmla="*/ 74292 h 209550"/>
              <a:gd name="connsiteX341" fmla="*/ 204923 w 209550"/>
              <a:gd name="connsiteY341" fmla="*/ 73888 h 209550"/>
              <a:gd name="connsiteX342" fmla="*/ 205689 w 209550"/>
              <a:gd name="connsiteY342" fmla="*/ 76493 h 209550"/>
              <a:gd name="connsiteX343" fmla="*/ 205047 w 209550"/>
              <a:gd name="connsiteY343" fmla="*/ 74292 h 209550"/>
              <a:gd name="connsiteX344" fmla="*/ 206074 w 209550"/>
              <a:gd name="connsiteY344" fmla="*/ 77911 h 209550"/>
              <a:gd name="connsiteX345" fmla="*/ 205689 w 209550"/>
              <a:gd name="connsiteY345" fmla="*/ 76493 h 209550"/>
              <a:gd name="connsiteX346" fmla="*/ 206820 w 209550"/>
              <a:gd name="connsiteY346" fmla="*/ 80912 h 209550"/>
              <a:gd name="connsiteX347" fmla="*/ 206074 w 209550"/>
              <a:gd name="connsiteY347" fmla="*/ 77911 h 209550"/>
              <a:gd name="connsiteX348" fmla="*/ 206976 w 209550"/>
              <a:gd name="connsiteY348" fmla="*/ 81590 h 209550"/>
              <a:gd name="connsiteX349" fmla="*/ 206820 w 209550"/>
              <a:gd name="connsiteY349" fmla="*/ 80912 h 209550"/>
              <a:gd name="connsiteX350" fmla="*/ 207444 w 209550"/>
              <a:gd name="connsiteY350" fmla="*/ 83772 h 209550"/>
              <a:gd name="connsiteX351" fmla="*/ 206976 w 209550"/>
              <a:gd name="connsiteY351" fmla="*/ 81590 h 209550"/>
              <a:gd name="connsiteX352" fmla="*/ 207764 w 209550"/>
              <a:gd name="connsiteY352" fmla="*/ 85410 h 209550"/>
              <a:gd name="connsiteX353" fmla="*/ 207444 w 209550"/>
              <a:gd name="connsiteY353" fmla="*/ 83772 h 209550"/>
              <a:gd name="connsiteX354" fmla="*/ 208078 w 209550"/>
              <a:gd name="connsiteY354" fmla="*/ 87178 h 209550"/>
              <a:gd name="connsiteX355" fmla="*/ 207764 w 209550"/>
              <a:gd name="connsiteY355" fmla="*/ 85410 h 209550"/>
              <a:gd name="connsiteX356" fmla="*/ 208284 w 209550"/>
              <a:gd name="connsiteY356" fmla="*/ 88438 h 209550"/>
              <a:gd name="connsiteX357" fmla="*/ 208078 w 209550"/>
              <a:gd name="connsiteY357" fmla="*/ 87178 h 209550"/>
              <a:gd name="connsiteX358" fmla="*/ 208706 w 209550"/>
              <a:gd name="connsiteY358" fmla="*/ 91412 h 209550"/>
              <a:gd name="connsiteX359" fmla="*/ 208284 w 209550"/>
              <a:gd name="connsiteY359" fmla="*/ 88438 h 209550"/>
              <a:gd name="connsiteX360" fmla="*/ 208780 w 209550"/>
              <a:gd name="connsiteY360" fmla="*/ 92010 h 209550"/>
              <a:gd name="connsiteX361" fmla="*/ 208706 w 209550"/>
              <a:gd name="connsiteY361" fmla="*/ 91412 h 209550"/>
              <a:gd name="connsiteX362" fmla="*/ 209100 w 209550"/>
              <a:gd name="connsiteY362" fmla="*/ 95005 h 209550"/>
              <a:gd name="connsiteX363" fmla="*/ 208780 w 209550"/>
              <a:gd name="connsiteY363" fmla="*/ 92010 h 209550"/>
              <a:gd name="connsiteX364" fmla="*/ 209199 w 209550"/>
              <a:gd name="connsiteY364" fmla="*/ 96142 h 209550"/>
              <a:gd name="connsiteX365" fmla="*/ 209100 w 209550"/>
              <a:gd name="connsiteY365" fmla="*/ 95005 h 209550"/>
              <a:gd name="connsiteX366" fmla="*/ 209357 w 209550"/>
              <a:gd name="connsiteY366" fmla="*/ 98354 h 209550"/>
              <a:gd name="connsiteX367" fmla="*/ 209357 w 209550"/>
              <a:gd name="connsiteY367" fmla="*/ 98354 h 209550"/>
              <a:gd name="connsiteX368" fmla="*/ 209550 w 209550"/>
              <a:gd name="connsiteY368" fmla="*/ 104775 h 209550"/>
              <a:gd name="connsiteX369" fmla="*/ 208906 w 209550"/>
              <a:gd name="connsiteY369" fmla="*/ 116459 h 209550"/>
              <a:gd name="connsiteX370" fmla="*/ 209081 w 209550"/>
              <a:gd name="connsiteY370" fmla="*/ 114826 h 209550"/>
              <a:gd name="connsiteX371" fmla="*/ 208694 w 209550"/>
              <a:gd name="connsiteY371" fmla="*/ 118282 h 209550"/>
              <a:gd name="connsiteX372" fmla="*/ 208906 w 209550"/>
              <a:gd name="connsiteY372" fmla="*/ 116459 h 209550"/>
              <a:gd name="connsiteX373" fmla="*/ 208322 w 209550"/>
              <a:gd name="connsiteY373" fmla="*/ 120866 h 209550"/>
              <a:gd name="connsiteX374" fmla="*/ 208694 w 209550"/>
              <a:gd name="connsiteY374" fmla="*/ 118282 h 209550"/>
              <a:gd name="connsiteX375" fmla="*/ 208228 w 209550"/>
              <a:gd name="connsiteY375" fmla="*/ 121499 h 209550"/>
              <a:gd name="connsiteX376" fmla="*/ 208223 w 209550"/>
              <a:gd name="connsiteY376" fmla="*/ 121495 h 209550"/>
              <a:gd name="connsiteX377" fmla="*/ 104775 w 209550"/>
              <a:gd name="connsiteY377" fmla="*/ 157163 h 209550"/>
              <a:gd name="connsiteX378" fmla="*/ 82184 w 209550"/>
              <a:gd name="connsiteY378" fmla="*/ 159219 h 209550"/>
              <a:gd name="connsiteX379" fmla="*/ 103729 w 209550"/>
              <a:gd name="connsiteY379" fmla="*/ 195251 h 209550"/>
              <a:gd name="connsiteX380" fmla="*/ 104775 w 209550"/>
              <a:gd name="connsiteY380" fmla="*/ 195263 h 209550"/>
              <a:gd name="connsiteX381" fmla="*/ 104775 w 209550"/>
              <a:gd name="connsiteY381" fmla="*/ 195263 h 209550"/>
              <a:gd name="connsiteX382" fmla="*/ 105813 w 209550"/>
              <a:gd name="connsiteY382" fmla="*/ 195243 h 209550"/>
              <a:gd name="connsiteX383" fmla="*/ 106475 w 209550"/>
              <a:gd name="connsiteY383" fmla="*/ 194445 h 209550"/>
              <a:gd name="connsiteX384" fmla="*/ 127369 w 209550"/>
              <a:gd name="connsiteY384" fmla="*/ 159228 h 209550"/>
              <a:gd name="connsiteX385" fmla="*/ 104775 w 209550"/>
              <a:gd name="connsiteY385" fmla="*/ 157163 h 209550"/>
              <a:gd name="connsiteX386" fmla="*/ 68153 w 209550"/>
              <a:gd name="connsiteY386" fmla="*/ 162660 h 209550"/>
              <a:gd name="connsiteX387" fmla="*/ 65637 w 209550"/>
              <a:gd name="connsiteY387" fmla="*/ 163475 h 209550"/>
              <a:gd name="connsiteX388" fmla="*/ 44877 w 209550"/>
              <a:gd name="connsiteY388" fmla="*/ 172588 h 209550"/>
              <a:gd name="connsiteX389" fmla="*/ 84144 w 209550"/>
              <a:gd name="connsiteY389" fmla="*/ 192900 h 209550"/>
              <a:gd name="connsiteX390" fmla="*/ 68153 w 209550"/>
              <a:gd name="connsiteY390" fmla="*/ 162660 h 209550"/>
              <a:gd name="connsiteX391" fmla="*/ 141398 w 209550"/>
              <a:gd name="connsiteY391" fmla="*/ 162668 h 209550"/>
              <a:gd name="connsiteX392" fmla="*/ 140329 w 209550"/>
              <a:gd name="connsiteY392" fmla="*/ 165285 h 209550"/>
              <a:gd name="connsiteX393" fmla="*/ 125392 w 209550"/>
              <a:gd name="connsiteY393" fmla="*/ 192894 h 209550"/>
              <a:gd name="connsiteX394" fmla="*/ 164678 w 209550"/>
              <a:gd name="connsiteY394" fmla="*/ 172597 h 209550"/>
              <a:gd name="connsiteX395" fmla="*/ 141398 w 209550"/>
              <a:gd name="connsiteY395" fmla="*/ 162668 h 209550"/>
              <a:gd name="connsiteX396" fmla="*/ 57310 w 209550"/>
              <a:gd name="connsiteY396" fmla="*/ 111923 h 209550"/>
              <a:gd name="connsiteX397" fmla="*/ 14566 w 209550"/>
              <a:gd name="connsiteY397" fmla="*/ 111926 h 209550"/>
              <a:gd name="connsiteX398" fmla="*/ 34662 w 209550"/>
              <a:gd name="connsiteY398" fmla="*/ 161982 h 209550"/>
              <a:gd name="connsiteX399" fmla="*/ 63509 w 209550"/>
              <a:gd name="connsiteY399" fmla="*/ 149145 h 209550"/>
              <a:gd name="connsiteX400" fmla="*/ 57310 w 209550"/>
              <a:gd name="connsiteY400" fmla="*/ 111923 h 209550"/>
              <a:gd name="connsiteX401" fmla="*/ 194984 w 209550"/>
              <a:gd name="connsiteY401" fmla="*/ 111926 h 209550"/>
              <a:gd name="connsiteX402" fmla="*/ 152240 w 209550"/>
              <a:gd name="connsiteY402" fmla="*/ 111923 h 209550"/>
              <a:gd name="connsiteX403" fmla="*/ 146050 w 209550"/>
              <a:gd name="connsiteY403" fmla="*/ 149144 h 209550"/>
              <a:gd name="connsiteX404" fmla="*/ 174887 w 209550"/>
              <a:gd name="connsiteY404" fmla="*/ 161969 h 209550"/>
              <a:gd name="connsiteX405" fmla="*/ 194984 w 209550"/>
              <a:gd name="connsiteY405" fmla="*/ 111926 h 209550"/>
              <a:gd name="connsiteX406" fmla="*/ 137937 w 209550"/>
              <a:gd name="connsiteY406" fmla="*/ 111924 h 209550"/>
              <a:gd name="connsiteX407" fmla="*/ 71613 w 209550"/>
              <a:gd name="connsiteY407" fmla="*/ 111924 h 209550"/>
              <a:gd name="connsiteX408" fmla="*/ 77355 w 209550"/>
              <a:gd name="connsiteY408" fmla="*/ 145598 h 209550"/>
              <a:gd name="connsiteX409" fmla="*/ 104775 w 209550"/>
              <a:gd name="connsiteY409" fmla="*/ 142875 h 209550"/>
              <a:gd name="connsiteX410" fmla="*/ 132187 w 209550"/>
              <a:gd name="connsiteY410" fmla="*/ 145595 h 209550"/>
              <a:gd name="connsiteX411" fmla="*/ 137937 w 209550"/>
              <a:gd name="connsiteY411" fmla="*/ 111924 h 209550"/>
              <a:gd name="connsiteX412" fmla="*/ 34664 w 209550"/>
              <a:gd name="connsiteY412" fmla="*/ 47581 h 209550"/>
              <a:gd name="connsiteX413" fmla="*/ 34382 w 209550"/>
              <a:gd name="connsiteY413" fmla="*/ 47913 h 209550"/>
              <a:gd name="connsiteX414" fmla="*/ 14565 w 209550"/>
              <a:gd name="connsiteY414" fmla="*/ 97633 h 209550"/>
              <a:gd name="connsiteX415" fmla="*/ 57309 w 209550"/>
              <a:gd name="connsiteY415" fmla="*/ 97637 h 209550"/>
              <a:gd name="connsiteX416" fmla="*/ 63500 w 209550"/>
              <a:gd name="connsiteY416" fmla="*/ 60405 h 209550"/>
              <a:gd name="connsiteX417" fmla="*/ 34664 w 209550"/>
              <a:gd name="connsiteY417" fmla="*/ 47581 h 209550"/>
              <a:gd name="connsiteX418" fmla="*/ 132196 w 209550"/>
              <a:gd name="connsiteY418" fmla="*/ 63952 h 209550"/>
              <a:gd name="connsiteX419" fmla="*/ 131187 w 209550"/>
              <a:gd name="connsiteY419" fmla="*/ 64152 h 209550"/>
              <a:gd name="connsiteX420" fmla="*/ 104775 w 209550"/>
              <a:gd name="connsiteY420" fmla="*/ 66675 h 209550"/>
              <a:gd name="connsiteX421" fmla="*/ 77363 w 209550"/>
              <a:gd name="connsiteY421" fmla="*/ 63955 h 209550"/>
              <a:gd name="connsiteX422" fmla="*/ 71613 w 209550"/>
              <a:gd name="connsiteY422" fmla="*/ 97636 h 209550"/>
              <a:gd name="connsiteX423" fmla="*/ 137937 w 209550"/>
              <a:gd name="connsiteY423" fmla="*/ 97636 h 209550"/>
              <a:gd name="connsiteX424" fmla="*/ 132196 w 209550"/>
              <a:gd name="connsiteY424" fmla="*/ 63952 h 209550"/>
              <a:gd name="connsiteX425" fmla="*/ 174888 w 209550"/>
              <a:gd name="connsiteY425" fmla="*/ 47568 h 209550"/>
              <a:gd name="connsiteX426" fmla="*/ 173673 w 209550"/>
              <a:gd name="connsiteY426" fmla="*/ 48289 h 209550"/>
              <a:gd name="connsiteX427" fmla="*/ 146041 w 209550"/>
              <a:gd name="connsiteY427" fmla="*/ 60405 h 209550"/>
              <a:gd name="connsiteX428" fmla="*/ 152241 w 209550"/>
              <a:gd name="connsiteY428" fmla="*/ 97637 h 209550"/>
              <a:gd name="connsiteX429" fmla="*/ 194984 w 209550"/>
              <a:gd name="connsiteY429" fmla="*/ 97633 h 209550"/>
              <a:gd name="connsiteX430" fmla="*/ 174888 w 209550"/>
              <a:gd name="connsiteY430" fmla="*/ 47568 h 209550"/>
              <a:gd name="connsiteX431" fmla="*/ 104775 w 209550"/>
              <a:gd name="connsiteY431" fmla="*/ 14288 h 209550"/>
              <a:gd name="connsiteX432" fmla="*/ 103727 w 209550"/>
              <a:gd name="connsiteY432" fmla="*/ 14297 h 209550"/>
              <a:gd name="connsiteX433" fmla="*/ 103075 w 209550"/>
              <a:gd name="connsiteY433" fmla="*/ 15105 h 209550"/>
              <a:gd name="connsiteX434" fmla="*/ 82181 w 209550"/>
              <a:gd name="connsiteY434" fmla="*/ 50322 h 209550"/>
              <a:gd name="connsiteX435" fmla="*/ 104775 w 209550"/>
              <a:gd name="connsiteY435" fmla="*/ 52388 h 209550"/>
              <a:gd name="connsiteX436" fmla="*/ 127366 w 209550"/>
              <a:gd name="connsiteY436" fmla="*/ 50332 h 209550"/>
              <a:gd name="connsiteX437" fmla="*/ 105821 w 209550"/>
              <a:gd name="connsiteY437" fmla="*/ 14299 h 209550"/>
              <a:gd name="connsiteX438" fmla="*/ 104775 w 209550"/>
              <a:gd name="connsiteY438" fmla="*/ 14288 h 209550"/>
              <a:gd name="connsiteX439" fmla="*/ 84158 w 209550"/>
              <a:gd name="connsiteY439" fmla="*/ 16656 h 209550"/>
              <a:gd name="connsiteX440" fmla="*/ 82310 w 209550"/>
              <a:gd name="connsiteY440" fmla="*/ 17098 h 209550"/>
              <a:gd name="connsiteX441" fmla="*/ 44872 w 209550"/>
              <a:gd name="connsiteY441" fmla="*/ 36953 h 209550"/>
              <a:gd name="connsiteX442" fmla="*/ 68152 w 209550"/>
              <a:gd name="connsiteY442" fmla="*/ 46882 h 209550"/>
              <a:gd name="connsiteX443" fmla="*/ 84158 w 209550"/>
              <a:gd name="connsiteY443" fmla="*/ 16656 h 209550"/>
              <a:gd name="connsiteX444" fmla="*/ 125406 w 209550"/>
              <a:gd name="connsiteY444" fmla="*/ 16650 h 209550"/>
              <a:gd name="connsiteX445" fmla="*/ 126939 w 209550"/>
              <a:gd name="connsiteY445" fmla="*/ 18981 h 209550"/>
              <a:gd name="connsiteX446" fmla="*/ 141397 w 209550"/>
              <a:gd name="connsiteY446" fmla="*/ 46890 h 209550"/>
              <a:gd name="connsiteX447" fmla="*/ 164674 w 209550"/>
              <a:gd name="connsiteY447" fmla="*/ 36962 h 209550"/>
              <a:gd name="connsiteX448" fmla="*/ 125406 w 209550"/>
              <a:gd name="connsiteY448" fmla="*/ 166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Lst>
            <a:rect l="l" t="t" r="r" b="b"/>
            <a:pathLst>
              <a:path w="209550" h="209550">
                <a:moveTo>
                  <a:pt x="208223" y="121495"/>
                </a:moveTo>
                <a:lnTo>
                  <a:pt x="207789" y="124033"/>
                </a:lnTo>
                <a:cubicBezTo>
                  <a:pt x="207684" y="124593"/>
                  <a:pt x="207575" y="125151"/>
                  <a:pt x="207463" y="125708"/>
                </a:cubicBezTo>
                <a:lnTo>
                  <a:pt x="207784" y="124030"/>
                </a:lnTo>
                <a:cubicBezTo>
                  <a:pt x="207619" y="124918"/>
                  <a:pt x="207443" y="125802"/>
                  <a:pt x="207256" y="126683"/>
                </a:cubicBezTo>
                <a:lnTo>
                  <a:pt x="207463" y="125708"/>
                </a:lnTo>
                <a:cubicBezTo>
                  <a:pt x="207257" y="126722"/>
                  <a:pt x="207036" y="127731"/>
                  <a:pt x="206802" y="128734"/>
                </a:cubicBezTo>
                <a:lnTo>
                  <a:pt x="207256" y="126683"/>
                </a:lnTo>
                <a:cubicBezTo>
                  <a:pt x="207001" y="127881"/>
                  <a:pt x="206726" y="129071"/>
                  <a:pt x="206431" y="130253"/>
                </a:cubicBezTo>
                <a:lnTo>
                  <a:pt x="206433" y="130253"/>
                </a:lnTo>
                <a:cubicBezTo>
                  <a:pt x="206083" y="131646"/>
                  <a:pt x="205707" y="133028"/>
                  <a:pt x="205304" y="134398"/>
                </a:cubicBezTo>
                <a:lnTo>
                  <a:pt x="205601" y="133379"/>
                </a:lnTo>
                <a:cubicBezTo>
                  <a:pt x="205356" y="134243"/>
                  <a:pt x="205100" y="135103"/>
                  <a:pt x="204834" y="135957"/>
                </a:cubicBezTo>
                <a:lnTo>
                  <a:pt x="204832" y="135955"/>
                </a:lnTo>
                <a:cubicBezTo>
                  <a:pt x="204083" y="138369"/>
                  <a:pt x="203247" y="140742"/>
                  <a:pt x="202330" y="143076"/>
                </a:cubicBezTo>
                <a:lnTo>
                  <a:pt x="202902" y="141584"/>
                </a:lnTo>
                <a:cubicBezTo>
                  <a:pt x="202513" y="142619"/>
                  <a:pt x="202109" y="143647"/>
                  <a:pt x="201689" y="144666"/>
                </a:cubicBezTo>
                <a:lnTo>
                  <a:pt x="202330" y="143076"/>
                </a:lnTo>
                <a:cubicBezTo>
                  <a:pt x="201957" y="144026"/>
                  <a:pt x="201570" y="144970"/>
                  <a:pt x="201170" y="145905"/>
                </a:cubicBezTo>
                <a:lnTo>
                  <a:pt x="201689" y="144666"/>
                </a:lnTo>
                <a:cubicBezTo>
                  <a:pt x="201130" y="146022"/>
                  <a:pt x="200543" y="147364"/>
                  <a:pt x="199930" y="148691"/>
                </a:cubicBezTo>
                <a:lnTo>
                  <a:pt x="201170" y="145905"/>
                </a:lnTo>
                <a:cubicBezTo>
                  <a:pt x="200621" y="147188"/>
                  <a:pt x="200048" y="148459"/>
                  <a:pt x="199451" y="149715"/>
                </a:cubicBezTo>
                <a:lnTo>
                  <a:pt x="199930" y="148691"/>
                </a:lnTo>
                <a:cubicBezTo>
                  <a:pt x="199575" y="149459"/>
                  <a:pt x="199212" y="150220"/>
                  <a:pt x="198839" y="150977"/>
                </a:cubicBezTo>
                <a:lnTo>
                  <a:pt x="199451" y="149715"/>
                </a:lnTo>
                <a:cubicBezTo>
                  <a:pt x="198985" y="150694"/>
                  <a:pt x="198504" y="151666"/>
                  <a:pt x="198009" y="152629"/>
                </a:cubicBezTo>
                <a:lnTo>
                  <a:pt x="198839" y="150977"/>
                </a:lnTo>
                <a:cubicBezTo>
                  <a:pt x="198289" y="152096"/>
                  <a:pt x="197718" y="153205"/>
                  <a:pt x="197128" y="154302"/>
                </a:cubicBezTo>
                <a:lnTo>
                  <a:pt x="198009" y="152629"/>
                </a:lnTo>
                <a:cubicBezTo>
                  <a:pt x="197564" y="153494"/>
                  <a:pt x="197107" y="154353"/>
                  <a:pt x="196639" y="155203"/>
                </a:cubicBezTo>
                <a:lnTo>
                  <a:pt x="196638" y="155204"/>
                </a:lnTo>
                <a:cubicBezTo>
                  <a:pt x="196068" y="156240"/>
                  <a:pt x="195482" y="157265"/>
                  <a:pt x="194878" y="158280"/>
                </a:cubicBezTo>
                <a:lnTo>
                  <a:pt x="194872" y="158289"/>
                </a:lnTo>
                <a:cubicBezTo>
                  <a:pt x="194229" y="159369"/>
                  <a:pt x="193561" y="160447"/>
                  <a:pt x="192875" y="161511"/>
                </a:cubicBezTo>
                <a:lnTo>
                  <a:pt x="192874" y="161512"/>
                </a:lnTo>
                <a:cubicBezTo>
                  <a:pt x="191529" y="163597"/>
                  <a:pt x="190110" y="165631"/>
                  <a:pt x="188625" y="167611"/>
                </a:cubicBezTo>
                <a:lnTo>
                  <a:pt x="189321" y="166673"/>
                </a:lnTo>
                <a:cubicBezTo>
                  <a:pt x="188685" y="167540"/>
                  <a:pt x="188036" y="168396"/>
                  <a:pt x="187375" y="169242"/>
                </a:cubicBezTo>
                <a:lnTo>
                  <a:pt x="187377" y="169240"/>
                </a:lnTo>
                <a:cubicBezTo>
                  <a:pt x="184472" y="172957"/>
                  <a:pt x="181323" y="176471"/>
                  <a:pt x="177954" y="179760"/>
                </a:cubicBezTo>
                <a:lnTo>
                  <a:pt x="177164" y="180515"/>
                </a:lnTo>
                <a:lnTo>
                  <a:pt x="177164" y="180515"/>
                </a:lnTo>
                <a:lnTo>
                  <a:pt x="176105" y="181521"/>
                </a:lnTo>
                <a:lnTo>
                  <a:pt x="173741" y="183653"/>
                </a:lnTo>
                <a:cubicBezTo>
                  <a:pt x="173055" y="184254"/>
                  <a:pt x="172361" y="184846"/>
                  <a:pt x="171659" y="185429"/>
                </a:cubicBezTo>
                <a:lnTo>
                  <a:pt x="173312" y="184027"/>
                </a:lnTo>
                <a:cubicBezTo>
                  <a:pt x="172424" y="184795"/>
                  <a:pt x="171524" y="185548"/>
                  <a:pt x="170611" y="186286"/>
                </a:cubicBezTo>
                <a:lnTo>
                  <a:pt x="171659" y="185429"/>
                </a:lnTo>
                <a:cubicBezTo>
                  <a:pt x="170931" y="186032"/>
                  <a:pt x="170196" y="186626"/>
                  <a:pt x="169453" y="187210"/>
                </a:cubicBezTo>
                <a:lnTo>
                  <a:pt x="169454" y="187209"/>
                </a:lnTo>
                <a:cubicBezTo>
                  <a:pt x="168191" y="188202"/>
                  <a:pt x="166906" y="189165"/>
                  <a:pt x="165598" y="190098"/>
                </a:cubicBezTo>
                <a:lnTo>
                  <a:pt x="167726" y="188539"/>
                </a:lnTo>
                <a:cubicBezTo>
                  <a:pt x="166853" y="189195"/>
                  <a:pt x="165971" y="189838"/>
                  <a:pt x="165079" y="190467"/>
                </a:cubicBezTo>
                <a:lnTo>
                  <a:pt x="165598" y="190098"/>
                </a:lnTo>
                <a:cubicBezTo>
                  <a:pt x="164732" y="190717"/>
                  <a:pt x="163856" y="191323"/>
                  <a:pt x="162971" y="191915"/>
                </a:cubicBezTo>
                <a:lnTo>
                  <a:pt x="165079" y="190467"/>
                </a:lnTo>
                <a:cubicBezTo>
                  <a:pt x="164181" y="191100"/>
                  <a:pt x="163272" y="191719"/>
                  <a:pt x="162354" y="192325"/>
                </a:cubicBezTo>
                <a:lnTo>
                  <a:pt x="162971" y="191915"/>
                </a:lnTo>
                <a:cubicBezTo>
                  <a:pt x="161896" y="192634"/>
                  <a:pt x="160808" y="193334"/>
                  <a:pt x="159706" y="194014"/>
                </a:cubicBezTo>
                <a:lnTo>
                  <a:pt x="162354" y="192325"/>
                </a:lnTo>
                <a:cubicBezTo>
                  <a:pt x="161304" y="193017"/>
                  <a:pt x="160240" y="193690"/>
                  <a:pt x="159165" y="194345"/>
                </a:cubicBezTo>
                <a:lnTo>
                  <a:pt x="159706" y="194014"/>
                </a:lnTo>
                <a:cubicBezTo>
                  <a:pt x="158885" y="194520"/>
                  <a:pt x="158056" y="195015"/>
                  <a:pt x="157221" y="195500"/>
                </a:cubicBezTo>
                <a:lnTo>
                  <a:pt x="159165" y="194345"/>
                </a:lnTo>
                <a:cubicBezTo>
                  <a:pt x="158108" y="194987"/>
                  <a:pt x="157041" y="195612"/>
                  <a:pt x="155960" y="196218"/>
                </a:cubicBezTo>
                <a:lnTo>
                  <a:pt x="155960" y="196218"/>
                </a:lnTo>
                <a:cubicBezTo>
                  <a:pt x="154481" y="197048"/>
                  <a:pt x="152979" y="197843"/>
                  <a:pt x="151456" y="198602"/>
                </a:cubicBezTo>
                <a:cubicBezTo>
                  <a:pt x="150211" y="199222"/>
                  <a:pt x="148954" y="199818"/>
                  <a:pt x="147683" y="200390"/>
                </a:cubicBezTo>
                <a:lnTo>
                  <a:pt x="149568" y="199519"/>
                </a:lnTo>
                <a:cubicBezTo>
                  <a:pt x="148682" y="199939"/>
                  <a:pt x="147790" y="200347"/>
                  <a:pt x="146891" y="200742"/>
                </a:cubicBezTo>
                <a:lnTo>
                  <a:pt x="147683" y="200390"/>
                </a:lnTo>
                <a:cubicBezTo>
                  <a:pt x="146616" y="200869"/>
                  <a:pt x="145541" y="201331"/>
                  <a:pt x="144456" y="201775"/>
                </a:cubicBezTo>
                <a:lnTo>
                  <a:pt x="146891" y="200742"/>
                </a:lnTo>
                <a:cubicBezTo>
                  <a:pt x="145920" y="201168"/>
                  <a:pt x="144942" y="201580"/>
                  <a:pt x="143956" y="201978"/>
                </a:cubicBezTo>
                <a:lnTo>
                  <a:pt x="144456" y="201775"/>
                </a:lnTo>
                <a:cubicBezTo>
                  <a:pt x="143380" y="202216"/>
                  <a:pt x="142295" y="202639"/>
                  <a:pt x="141202" y="203044"/>
                </a:cubicBezTo>
                <a:lnTo>
                  <a:pt x="143956" y="201978"/>
                </a:lnTo>
                <a:cubicBezTo>
                  <a:pt x="142683" y="202492"/>
                  <a:pt x="141397" y="202982"/>
                  <a:pt x="140098" y="203446"/>
                </a:cubicBezTo>
                <a:lnTo>
                  <a:pt x="141202" y="203044"/>
                </a:lnTo>
                <a:cubicBezTo>
                  <a:pt x="140044" y="203473"/>
                  <a:pt x="138877" y="203883"/>
                  <a:pt x="137701" y="204272"/>
                </a:cubicBezTo>
                <a:lnTo>
                  <a:pt x="140098" y="203446"/>
                </a:lnTo>
                <a:cubicBezTo>
                  <a:pt x="139164" y="203781"/>
                  <a:pt x="138223" y="204103"/>
                  <a:pt x="137277" y="204411"/>
                </a:cubicBezTo>
                <a:lnTo>
                  <a:pt x="137701" y="204272"/>
                </a:lnTo>
                <a:cubicBezTo>
                  <a:pt x="136705" y="204601"/>
                  <a:pt x="135703" y="204916"/>
                  <a:pt x="134693" y="205216"/>
                </a:cubicBezTo>
                <a:lnTo>
                  <a:pt x="134687" y="205218"/>
                </a:lnTo>
                <a:cubicBezTo>
                  <a:pt x="133499" y="205571"/>
                  <a:pt x="132295" y="205907"/>
                  <a:pt x="131082" y="206220"/>
                </a:cubicBezTo>
                <a:lnTo>
                  <a:pt x="133573" y="205543"/>
                </a:lnTo>
                <a:cubicBezTo>
                  <a:pt x="132381" y="205883"/>
                  <a:pt x="131180" y="206202"/>
                  <a:pt x="129971" y="206501"/>
                </a:cubicBezTo>
                <a:lnTo>
                  <a:pt x="131082" y="206220"/>
                </a:lnTo>
                <a:cubicBezTo>
                  <a:pt x="129959" y="206511"/>
                  <a:pt x="128828" y="206783"/>
                  <a:pt x="127690" y="207036"/>
                </a:cubicBezTo>
                <a:lnTo>
                  <a:pt x="129971" y="206501"/>
                </a:lnTo>
                <a:cubicBezTo>
                  <a:pt x="128907" y="206763"/>
                  <a:pt x="127837" y="207010"/>
                  <a:pt x="126760" y="207239"/>
                </a:cubicBezTo>
                <a:lnTo>
                  <a:pt x="127690" y="207036"/>
                </a:lnTo>
                <a:cubicBezTo>
                  <a:pt x="126636" y="207272"/>
                  <a:pt x="125575" y="207492"/>
                  <a:pt x="124509" y="207695"/>
                </a:cubicBezTo>
                <a:lnTo>
                  <a:pt x="124511" y="207694"/>
                </a:lnTo>
                <a:cubicBezTo>
                  <a:pt x="123139" y="207956"/>
                  <a:pt x="121760" y="208190"/>
                  <a:pt x="120372" y="208397"/>
                </a:cubicBezTo>
                <a:lnTo>
                  <a:pt x="122966" y="207976"/>
                </a:lnTo>
                <a:cubicBezTo>
                  <a:pt x="121786" y="208183"/>
                  <a:pt x="120599" y="208370"/>
                  <a:pt x="119405" y="208537"/>
                </a:cubicBezTo>
                <a:lnTo>
                  <a:pt x="120372" y="208397"/>
                </a:lnTo>
                <a:cubicBezTo>
                  <a:pt x="119384" y="208544"/>
                  <a:pt x="118392" y="208678"/>
                  <a:pt x="117395" y="208798"/>
                </a:cubicBezTo>
                <a:lnTo>
                  <a:pt x="117397" y="208798"/>
                </a:lnTo>
                <a:cubicBezTo>
                  <a:pt x="113257" y="209295"/>
                  <a:pt x="109046" y="209550"/>
                  <a:pt x="104775" y="209550"/>
                </a:cubicBezTo>
                <a:cubicBezTo>
                  <a:pt x="100819" y="209550"/>
                  <a:pt x="96914" y="209331"/>
                  <a:pt x="93072" y="208903"/>
                </a:cubicBezTo>
                <a:lnTo>
                  <a:pt x="93079" y="208892"/>
                </a:lnTo>
                <a:lnTo>
                  <a:pt x="89690" y="208472"/>
                </a:lnTo>
                <a:cubicBezTo>
                  <a:pt x="89626" y="208463"/>
                  <a:pt x="89564" y="208454"/>
                  <a:pt x="89500" y="208444"/>
                </a:cubicBezTo>
                <a:cubicBezTo>
                  <a:pt x="85959" y="207918"/>
                  <a:pt x="82471" y="207224"/>
                  <a:pt x="79050" y="206362"/>
                </a:cubicBezTo>
                <a:lnTo>
                  <a:pt x="79049" y="206369"/>
                </a:lnTo>
                <a:cubicBezTo>
                  <a:pt x="75687" y="205514"/>
                  <a:pt x="72388" y="204504"/>
                  <a:pt x="69163" y="203339"/>
                </a:cubicBezTo>
                <a:lnTo>
                  <a:pt x="69163" y="203343"/>
                </a:lnTo>
                <a:cubicBezTo>
                  <a:pt x="66826" y="202495"/>
                  <a:pt x="64528" y="201571"/>
                  <a:pt x="62273" y="200569"/>
                </a:cubicBezTo>
                <a:lnTo>
                  <a:pt x="63329" y="201033"/>
                </a:lnTo>
                <a:cubicBezTo>
                  <a:pt x="62293" y="200586"/>
                  <a:pt x="61265" y="200123"/>
                  <a:pt x="60247" y="199645"/>
                </a:cubicBezTo>
                <a:lnTo>
                  <a:pt x="62273" y="200569"/>
                </a:lnTo>
                <a:cubicBezTo>
                  <a:pt x="61384" y="200174"/>
                  <a:pt x="60503" y="199768"/>
                  <a:pt x="59628" y="199349"/>
                </a:cubicBezTo>
                <a:lnTo>
                  <a:pt x="60247" y="199645"/>
                </a:lnTo>
                <a:cubicBezTo>
                  <a:pt x="59345" y="199220"/>
                  <a:pt x="58450" y="198784"/>
                  <a:pt x="57562" y="198335"/>
                </a:cubicBezTo>
                <a:lnTo>
                  <a:pt x="59628" y="199349"/>
                </a:lnTo>
                <a:cubicBezTo>
                  <a:pt x="58647" y="198880"/>
                  <a:pt x="57676" y="198397"/>
                  <a:pt x="56713" y="197899"/>
                </a:cubicBezTo>
                <a:lnTo>
                  <a:pt x="56718" y="197903"/>
                </a:lnTo>
                <a:lnTo>
                  <a:pt x="54128" y="196518"/>
                </a:lnTo>
                <a:cubicBezTo>
                  <a:pt x="53932" y="196409"/>
                  <a:pt x="53737" y="196301"/>
                  <a:pt x="53542" y="196191"/>
                </a:cubicBezTo>
                <a:cubicBezTo>
                  <a:pt x="51614" y="195107"/>
                  <a:pt x="49728" y="193968"/>
                  <a:pt x="47882" y="192773"/>
                </a:cubicBezTo>
                <a:lnTo>
                  <a:pt x="47887" y="192776"/>
                </a:lnTo>
                <a:cubicBezTo>
                  <a:pt x="45956" y="191524"/>
                  <a:pt x="44073" y="190215"/>
                  <a:pt x="42236" y="188846"/>
                </a:cubicBezTo>
                <a:lnTo>
                  <a:pt x="42819" y="189278"/>
                </a:lnTo>
                <a:cubicBezTo>
                  <a:pt x="41966" y="188651"/>
                  <a:pt x="41122" y="188012"/>
                  <a:pt x="40288" y="187360"/>
                </a:cubicBezTo>
                <a:lnTo>
                  <a:pt x="42236" y="188846"/>
                </a:lnTo>
                <a:cubicBezTo>
                  <a:pt x="41384" y="188211"/>
                  <a:pt x="40542" y="187564"/>
                  <a:pt x="39710" y="186904"/>
                </a:cubicBezTo>
                <a:lnTo>
                  <a:pt x="40288" y="187360"/>
                </a:lnTo>
                <a:cubicBezTo>
                  <a:pt x="39561" y="186791"/>
                  <a:pt x="38841" y="186212"/>
                  <a:pt x="38128" y="185624"/>
                </a:cubicBezTo>
                <a:lnTo>
                  <a:pt x="38129" y="185625"/>
                </a:lnTo>
                <a:cubicBezTo>
                  <a:pt x="37553" y="185150"/>
                  <a:pt x="36982" y="184669"/>
                  <a:pt x="36417" y="184181"/>
                </a:cubicBezTo>
                <a:cubicBezTo>
                  <a:pt x="35145" y="183085"/>
                  <a:pt x="33905" y="181964"/>
                  <a:pt x="32692" y="180813"/>
                </a:cubicBezTo>
                <a:cubicBezTo>
                  <a:pt x="28908" y="177225"/>
                  <a:pt x="25395" y="173362"/>
                  <a:pt x="22183" y="169252"/>
                </a:cubicBezTo>
                <a:lnTo>
                  <a:pt x="22696" y="169899"/>
                </a:lnTo>
                <a:cubicBezTo>
                  <a:pt x="21934" y="168940"/>
                  <a:pt x="21188" y="167968"/>
                  <a:pt x="20459" y="166981"/>
                </a:cubicBezTo>
                <a:lnTo>
                  <a:pt x="20455" y="166980"/>
                </a:lnTo>
                <a:cubicBezTo>
                  <a:pt x="18338" y="164113"/>
                  <a:pt x="16361" y="161132"/>
                  <a:pt x="14536" y="158049"/>
                </a:cubicBezTo>
                <a:lnTo>
                  <a:pt x="14684" y="158299"/>
                </a:lnTo>
                <a:cubicBezTo>
                  <a:pt x="14078" y="157282"/>
                  <a:pt x="13489" y="156253"/>
                  <a:pt x="12918" y="155214"/>
                </a:cubicBezTo>
                <a:lnTo>
                  <a:pt x="14536" y="158049"/>
                </a:lnTo>
                <a:cubicBezTo>
                  <a:pt x="13806" y="156815"/>
                  <a:pt x="13101" y="155565"/>
                  <a:pt x="12421" y="154299"/>
                </a:cubicBezTo>
                <a:lnTo>
                  <a:pt x="12918" y="155214"/>
                </a:lnTo>
                <a:cubicBezTo>
                  <a:pt x="12453" y="154371"/>
                  <a:pt x="12000" y="153519"/>
                  <a:pt x="11559" y="152662"/>
                </a:cubicBezTo>
                <a:lnTo>
                  <a:pt x="12421" y="154299"/>
                </a:lnTo>
                <a:cubicBezTo>
                  <a:pt x="11832" y="153205"/>
                  <a:pt x="11263" y="152098"/>
                  <a:pt x="10712" y="150980"/>
                </a:cubicBezTo>
                <a:lnTo>
                  <a:pt x="11559" y="152662"/>
                </a:lnTo>
                <a:cubicBezTo>
                  <a:pt x="11057" y="151688"/>
                  <a:pt x="10571" y="150705"/>
                  <a:pt x="10099" y="149713"/>
                </a:cubicBezTo>
                <a:lnTo>
                  <a:pt x="10712" y="150980"/>
                </a:lnTo>
                <a:cubicBezTo>
                  <a:pt x="10339" y="150222"/>
                  <a:pt x="9974" y="149457"/>
                  <a:pt x="9619" y="148688"/>
                </a:cubicBezTo>
                <a:lnTo>
                  <a:pt x="10099" y="149713"/>
                </a:lnTo>
                <a:cubicBezTo>
                  <a:pt x="9501" y="148456"/>
                  <a:pt x="8927" y="147184"/>
                  <a:pt x="8379" y="145899"/>
                </a:cubicBezTo>
                <a:lnTo>
                  <a:pt x="9619" y="148688"/>
                </a:lnTo>
                <a:cubicBezTo>
                  <a:pt x="9006" y="147362"/>
                  <a:pt x="8420" y="146022"/>
                  <a:pt x="7862" y="144667"/>
                </a:cubicBezTo>
                <a:lnTo>
                  <a:pt x="8379" y="145899"/>
                </a:lnTo>
                <a:cubicBezTo>
                  <a:pt x="7979" y="144965"/>
                  <a:pt x="7593" y="144023"/>
                  <a:pt x="7221" y="143075"/>
                </a:cubicBezTo>
                <a:lnTo>
                  <a:pt x="7862" y="144667"/>
                </a:lnTo>
                <a:cubicBezTo>
                  <a:pt x="7456" y="143683"/>
                  <a:pt x="7065" y="142691"/>
                  <a:pt x="6689" y="141692"/>
                </a:cubicBezTo>
                <a:lnTo>
                  <a:pt x="6688" y="141689"/>
                </a:lnTo>
                <a:cubicBezTo>
                  <a:pt x="5438" y="138371"/>
                  <a:pt x="4351" y="134969"/>
                  <a:pt x="3438" y="131497"/>
                </a:cubicBezTo>
                <a:lnTo>
                  <a:pt x="3761" y="132695"/>
                </a:lnTo>
                <a:cubicBezTo>
                  <a:pt x="3391" y="131354"/>
                  <a:pt x="3047" y="130001"/>
                  <a:pt x="2730" y="128638"/>
                </a:cubicBezTo>
                <a:lnTo>
                  <a:pt x="3438" y="131497"/>
                </a:lnTo>
                <a:cubicBezTo>
                  <a:pt x="3119" y="130282"/>
                  <a:pt x="2821" y="129059"/>
                  <a:pt x="2544" y="127827"/>
                </a:cubicBezTo>
                <a:lnTo>
                  <a:pt x="2730" y="128638"/>
                </a:lnTo>
                <a:cubicBezTo>
                  <a:pt x="2495" y="127633"/>
                  <a:pt x="2276" y="126622"/>
                  <a:pt x="2071" y="125606"/>
                </a:cubicBezTo>
                <a:lnTo>
                  <a:pt x="2544" y="127827"/>
                </a:lnTo>
                <a:cubicBezTo>
                  <a:pt x="2262" y="126571"/>
                  <a:pt x="2003" y="125307"/>
                  <a:pt x="1766" y="124035"/>
                </a:cubicBezTo>
                <a:lnTo>
                  <a:pt x="2071" y="125606"/>
                </a:lnTo>
                <a:cubicBezTo>
                  <a:pt x="1796" y="124245"/>
                  <a:pt x="1548" y="122874"/>
                  <a:pt x="1327" y="121495"/>
                </a:cubicBezTo>
                <a:lnTo>
                  <a:pt x="1327" y="121494"/>
                </a:lnTo>
                <a:cubicBezTo>
                  <a:pt x="1125" y="120234"/>
                  <a:pt x="945" y="118965"/>
                  <a:pt x="788" y="117690"/>
                </a:cubicBezTo>
                <a:cubicBezTo>
                  <a:pt x="769" y="117535"/>
                  <a:pt x="751" y="117385"/>
                  <a:pt x="733" y="117237"/>
                </a:cubicBezTo>
                <a:lnTo>
                  <a:pt x="788" y="117690"/>
                </a:lnTo>
                <a:cubicBezTo>
                  <a:pt x="658" y="116627"/>
                  <a:pt x="543" y="115560"/>
                  <a:pt x="444" y="114488"/>
                </a:cubicBezTo>
                <a:lnTo>
                  <a:pt x="733" y="117237"/>
                </a:lnTo>
                <a:cubicBezTo>
                  <a:pt x="583" y="115968"/>
                  <a:pt x="455" y="114691"/>
                  <a:pt x="351" y="113408"/>
                </a:cubicBezTo>
                <a:lnTo>
                  <a:pt x="351" y="113411"/>
                </a:lnTo>
                <a:lnTo>
                  <a:pt x="138" y="110204"/>
                </a:lnTo>
                <a:lnTo>
                  <a:pt x="138" y="110204"/>
                </a:lnTo>
                <a:lnTo>
                  <a:pt x="35" y="107522"/>
                </a:lnTo>
                <a:lnTo>
                  <a:pt x="35" y="107522"/>
                </a:lnTo>
                <a:lnTo>
                  <a:pt x="0" y="104775"/>
                </a:lnTo>
                <a:cubicBezTo>
                  <a:pt x="0" y="100677"/>
                  <a:pt x="235" y="96636"/>
                  <a:pt x="693" y="92661"/>
                </a:cubicBezTo>
                <a:lnTo>
                  <a:pt x="687" y="92657"/>
                </a:lnTo>
                <a:cubicBezTo>
                  <a:pt x="855" y="91250"/>
                  <a:pt x="1045" y="89849"/>
                  <a:pt x="1263" y="88457"/>
                </a:cubicBezTo>
                <a:lnTo>
                  <a:pt x="1196" y="88858"/>
                </a:lnTo>
                <a:cubicBezTo>
                  <a:pt x="1282" y="88295"/>
                  <a:pt x="1372" y="87733"/>
                  <a:pt x="1467" y="87172"/>
                </a:cubicBezTo>
                <a:lnTo>
                  <a:pt x="1263" y="88457"/>
                </a:lnTo>
                <a:cubicBezTo>
                  <a:pt x="1419" y="87463"/>
                  <a:pt x="1588" y="86475"/>
                  <a:pt x="1771" y="85491"/>
                </a:cubicBezTo>
                <a:lnTo>
                  <a:pt x="1467" y="87172"/>
                </a:lnTo>
                <a:cubicBezTo>
                  <a:pt x="1660" y="86034"/>
                  <a:pt x="1871" y="84901"/>
                  <a:pt x="2101" y="83775"/>
                </a:cubicBezTo>
                <a:lnTo>
                  <a:pt x="1771" y="85491"/>
                </a:lnTo>
                <a:cubicBezTo>
                  <a:pt x="2014" y="84183"/>
                  <a:pt x="2282" y="82884"/>
                  <a:pt x="2573" y="81594"/>
                </a:cubicBezTo>
                <a:lnTo>
                  <a:pt x="2569" y="81596"/>
                </a:lnTo>
                <a:cubicBezTo>
                  <a:pt x="3068" y="79404"/>
                  <a:pt x="3631" y="77240"/>
                  <a:pt x="4260" y="75105"/>
                </a:cubicBezTo>
                <a:lnTo>
                  <a:pt x="3957" y="76143"/>
                </a:lnTo>
                <a:cubicBezTo>
                  <a:pt x="4213" y="75243"/>
                  <a:pt x="4480" y="74348"/>
                  <a:pt x="4758" y="73459"/>
                </a:cubicBezTo>
                <a:lnTo>
                  <a:pt x="4260" y="75105"/>
                </a:lnTo>
                <a:cubicBezTo>
                  <a:pt x="4676" y="73696"/>
                  <a:pt x="5119" y="72299"/>
                  <a:pt x="5592" y="70916"/>
                </a:cubicBezTo>
                <a:lnTo>
                  <a:pt x="5589" y="70919"/>
                </a:lnTo>
                <a:cubicBezTo>
                  <a:pt x="5947" y="69874"/>
                  <a:pt x="6319" y="68839"/>
                  <a:pt x="6706" y="67813"/>
                </a:cubicBezTo>
                <a:lnTo>
                  <a:pt x="6114" y="69419"/>
                </a:lnTo>
                <a:cubicBezTo>
                  <a:pt x="6482" y="68391"/>
                  <a:pt x="6866" y="67371"/>
                  <a:pt x="7265" y="66359"/>
                </a:cubicBezTo>
                <a:lnTo>
                  <a:pt x="6706" y="67813"/>
                </a:lnTo>
                <a:cubicBezTo>
                  <a:pt x="7125" y="66701"/>
                  <a:pt x="7563" y="65598"/>
                  <a:pt x="8019" y="64504"/>
                </a:cubicBezTo>
                <a:lnTo>
                  <a:pt x="7265" y="66359"/>
                </a:lnTo>
                <a:cubicBezTo>
                  <a:pt x="7625" y="65448"/>
                  <a:pt x="7996" y="64543"/>
                  <a:pt x="8380" y="63645"/>
                </a:cubicBezTo>
                <a:lnTo>
                  <a:pt x="8019" y="64504"/>
                </a:lnTo>
                <a:cubicBezTo>
                  <a:pt x="8530" y="63277"/>
                  <a:pt x="9064" y="62062"/>
                  <a:pt x="9620" y="60859"/>
                </a:cubicBezTo>
                <a:lnTo>
                  <a:pt x="8380" y="63645"/>
                </a:lnTo>
                <a:cubicBezTo>
                  <a:pt x="9046" y="62088"/>
                  <a:pt x="9748" y="60550"/>
                  <a:pt x="10485" y="59033"/>
                </a:cubicBezTo>
                <a:lnTo>
                  <a:pt x="9620" y="60859"/>
                </a:lnTo>
                <a:cubicBezTo>
                  <a:pt x="10039" y="59953"/>
                  <a:pt x="10470" y="59054"/>
                  <a:pt x="10914" y="58162"/>
                </a:cubicBezTo>
                <a:lnTo>
                  <a:pt x="10485" y="59033"/>
                </a:lnTo>
                <a:cubicBezTo>
                  <a:pt x="10829" y="58325"/>
                  <a:pt x="11182" y="57621"/>
                  <a:pt x="11541" y="56921"/>
                </a:cubicBezTo>
                <a:lnTo>
                  <a:pt x="10914" y="58162"/>
                </a:lnTo>
                <a:cubicBezTo>
                  <a:pt x="11521" y="56943"/>
                  <a:pt x="12151" y="55737"/>
                  <a:pt x="12803" y="54545"/>
                </a:cubicBezTo>
                <a:lnTo>
                  <a:pt x="11541" y="56921"/>
                </a:lnTo>
                <a:cubicBezTo>
                  <a:pt x="12012" y="56007"/>
                  <a:pt x="12495" y="55101"/>
                  <a:pt x="12991" y="54202"/>
                </a:cubicBezTo>
                <a:lnTo>
                  <a:pt x="12803" y="54545"/>
                </a:lnTo>
                <a:cubicBezTo>
                  <a:pt x="13391" y="53470"/>
                  <a:pt x="13997" y="52408"/>
                  <a:pt x="14621" y="51357"/>
                </a:cubicBezTo>
                <a:lnTo>
                  <a:pt x="12991" y="54202"/>
                </a:lnTo>
                <a:cubicBezTo>
                  <a:pt x="13576" y="53143"/>
                  <a:pt x="14179" y="52095"/>
                  <a:pt x="14799" y="51059"/>
                </a:cubicBezTo>
                <a:lnTo>
                  <a:pt x="14621" y="51357"/>
                </a:lnTo>
                <a:cubicBezTo>
                  <a:pt x="15236" y="50321"/>
                  <a:pt x="15869" y="49296"/>
                  <a:pt x="16518" y="48284"/>
                </a:cubicBezTo>
                <a:lnTo>
                  <a:pt x="14799" y="51059"/>
                </a:lnTo>
                <a:cubicBezTo>
                  <a:pt x="15433" y="49998"/>
                  <a:pt x="16086" y="48950"/>
                  <a:pt x="16756" y="47914"/>
                </a:cubicBezTo>
                <a:lnTo>
                  <a:pt x="16756" y="47915"/>
                </a:lnTo>
                <a:cubicBezTo>
                  <a:pt x="18124" y="45801"/>
                  <a:pt x="19566" y="43741"/>
                  <a:pt x="21077" y="41737"/>
                </a:cubicBezTo>
                <a:lnTo>
                  <a:pt x="20321" y="42752"/>
                </a:lnTo>
                <a:cubicBezTo>
                  <a:pt x="20927" y="41928"/>
                  <a:pt x="21546" y="41113"/>
                  <a:pt x="22175" y="40308"/>
                </a:cubicBezTo>
                <a:lnTo>
                  <a:pt x="22173" y="40310"/>
                </a:lnTo>
                <a:cubicBezTo>
                  <a:pt x="25079" y="36593"/>
                  <a:pt x="28227" y="33079"/>
                  <a:pt x="31596" y="29790"/>
                </a:cubicBezTo>
                <a:lnTo>
                  <a:pt x="32386" y="29035"/>
                </a:lnTo>
                <a:lnTo>
                  <a:pt x="32386" y="29035"/>
                </a:lnTo>
                <a:cubicBezTo>
                  <a:pt x="34980" y="26554"/>
                  <a:pt x="37701" y="24205"/>
                  <a:pt x="40539" y="21999"/>
                </a:cubicBezTo>
                <a:lnTo>
                  <a:pt x="39736" y="22625"/>
                </a:lnTo>
                <a:cubicBezTo>
                  <a:pt x="40559" y="21972"/>
                  <a:pt x="41393" y="21332"/>
                  <a:pt x="42236" y="20704"/>
                </a:cubicBezTo>
                <a:lnTo>
                  <a:pt x="40539" y="21999"/>
                </a:lnTo>
                <a:cubicBezTo>
                  <a:pt x="41292" y="21414"/>
                  <a:pt x="42053" y="20838"/>
                  <a:pt x="42822" y="20273"/>
                </a:cubicBezTo>
                <a:lnTo>
                  <a:pt x="42819" y="20272"/>
                </a:lnTo>
                <a:cubicBezTo>
                  <a:pt x="44673" y="18913"/>
                  <a:pt x="46571" y="17613"/>
                  <a:pt x="48512" y="16374"/>
                </a:cubicBezTo>
                <a:lnTo>
                  <a:pt x="48511" y="16373"/>
                </a:lnTo>
                <a:cubicBezTo>
                  <a:pt x="50156" y="15325"/>
                  <a:pt x="51832" y="14321"/>
                  <a:pt x="53538" y="13363"/>
                </a:cubicBezTo>
                <a:cubicBezTo>
                  <a:pt x="54589" y="12771"/>
                  <a:pt x="55648" y="12200"/>
                  <a:pt x="56718" y="11647"/>
                </a:cubicBezTo>
                <a:lnTo>
                  <a:pt x="54131" y="13032"/>
                </a:lnTo>
                <a:cubicBezTo>
                  <a:pt x="55261" y="12407"/>
                  <a:pt x="56403" y="11802"/>
                  <a:pt x="57558" y="11218"/>
                </a:cubicBezTo>
                <a:lnTo>
                  <a:pt x="56718" y="11647"/>
                </a:lnTo>
                <a:cubicBezTo>
                  <a:pt x="57679" y="11150"/>
                  <a:pt x="58649" y="10667"/>
                  <a:pt x="59627" y="10199"/>
                </a:cubicBezTo>
                <a:lnTo>
                  <a:pt x="57558" y="11218"/>
                </a:lnTo>
                <a:cubicBezTo>
                  <a:pt x="58447" y="10768"/>
                  <a:pt x="59344" y="10331"/>
                  <a:pt x="60247" y="9906"/>
                </a:cubicBezTo>
                <a:lnTo>
                  <a:pt x="59627" y="10199"/>
                </a:lnTo>
                <a:cubicBezTo>
                  <a:pt x="60576" y="9746"/>
                  <a:pt x="61532" y="9306"/>
                  <a:pt x="62496" y="8880"/>
                </a:cubicBezTo>
                <a:lnTo>
                  <a:pt x="62492" y="8883"/>
                </a:lnTo>
                <a:cubicBezTo>
                  <a:pt x="63638" y="8376"/>
                  <a:pt x="64790" y="7892"/>
                  <a:pt x="65952" y="7428"/>
                </a:cubicBezTo>
                <a:cubicBezTo>
                  <a:pt x="66367" y="7263"/>
                  <a:pt x="66782" y="7100"/>
                  <a:pt x="67198" y="6940"/>
                </a:cubicBezTo>
                <a:lnTo>
                  <a:pt x="65952" y="7428"/>
                </a:lnTo>
                <a:cubicBezTo>
                  <a:pt x="66999" y="7010"/>
                  <a:pt x="68053" y="6609"/>
                  <a:pt x="69116" y="6225"/>
                </a:cubicBezTo>
                <a:lnTo>
                  <a:pt x="67198" y="6940"/>
                </a:lnTo>
                <a:cubicBezTo>
                  <a:pt x="68022" y="6623"/>
                  <a:pt x="68851" y="6317"/>
                  <a:pt x="69686" y="6020"/>
                </a:cubicBezTo>
                <a:lnTo>
                  <a:pt x="69116" y="6225"/>
                </a:lnTo>
                <a:cubicBezTo>
                  <a:pt x="70231" y="5821"/>
                  <a:pt x="71356" y="5435"/>
                  <a:pt x="72489" y="5069"/>
                </a:cubicBezTo>
                <a:lnTo>
                  <a:pt x="69686" y="6020"/>
                </a:lnTo>
                <a:cubicBezTo>
                  <a:pt x="70703" y="5659"/>
                  <a:pt x="71728" y="5312"/>
                  <a:pt x="72760" y="4981"/>
                </a:cubicBezTo>
                <a:lnTo>
                  <a:pt x="72757" y="4982"/>
                </a:lnTo>
                <a:lnTo>
                  <a:pt x="75658" y="4099"/>
                </a:lnTo>
                <a:cubicBezTo>
                  <a:pt x="76715" y="3794"/>
                  <a:pt x="77778" y="3505"/>
                  <a:pt x="78848" y="3232"/>
                </a:cubicBezTo>
                <a:lnTo>
                  <a:pt x="77002" y="3721"/>
                </a:lnTo>
                <a:cubicBezTo>
                  <a:pt x="77913" y="3471"/>
                  <a:pt x="78829" y="3233"/>
                  <a:pt x="79750" y="3007"/>
                </a:cubicBezTo>
                <a:lnTo>
                  <a:pt x="78848" y="3232"/>
                </a:lnTo>
                <a:cubicBezTo>
                  <a:pt x="79881" y="2970"/>
                  <a:pt x="80919" y="2722"/>
                  <a:pt x="81964" y="2490"/>
                </a:cubicBezTo>
                <a:lnTo>
                  <a:pt x="79750" y="3007"/>
                </a:lnTo>
                <a:cubicBezTo>
                  <a:pt x="80864" y="2734"/>
                  <a:pt x="81984" y="2479"/>
                  <a:pt x="83112" y="2242"/>
                </a:cubicBezTo>
                <a:lnTo>
                  <a:pt x="81964" y="2490"/>
                </a:lnTo>
                <a:cubicBezTo>
                  <a:pt x="82899" y="2283"/>
                  <a:pt x="83839" y="2087"/>
                  <a:pt x="84783" y="1905"/>
                </a:cubicBezTo>
                <a:lnTo>
                  <a:pt x="84786" y="1905"/>
                </a:lnTo>
                <a:cubicBezTo>
                  <a:pt x="86203" y="1631"/>
                  <a:pt x="87634" y="1385"/>
                  <a:pt x="89073" y="1169"/>
                </a:cubicBezTo>
                <a:lnTo>
                  <a:pt x="87195" y="1468"/>
                </a:lnTo>
                <a:cubicBezTo>
                  <a:pt x="88302" y="1281"/>
                  <a:pt x="89415" y="1112"/>
                  <a:pt x="90534" y="960"/>
                </a:cubicBezTo>
                <a:lnTo>
                  <a:pt x="89073" y="1169"/>
                </a:lnTo>
                <a:cubicBezTo>
                  <a:pt x="90048" y="1022"/>
                  <a:pt x="91029" y="889"/>
                  <a:pt x="92012" y="769"/>
                </a:cubicBezTo>
                <a:lnTo>
                  <a:pt x="92011" y="770"/>
                </a:lnTo>
                <a:cubicBezTo>
                  <a:pt x="96196" y="261"/>
                  <a:pt x="100454" y="0"/>
                  <a:pt x="104775" y="0"/>
                </a:cubicBezTo>
                <a:cubicBezTo>
                  <a:pt x="108731" y="0"/>
                  <a:pt x="112636" y="219"/>
                  <a:pt x="116478" y="646"/>
                </a:cubicBezTo>
                <a:lnTo>
                  <a:pt x="116471" y="658"/>
                </a:lnTo>
                <a:lnTo>
                  <a:pt x="119860" y="1078"/>
                </a:lnTo>
                <a:cubicBezTo>
                  <a:pt x="119924" y="1087"/>
                  <a:pt x="119986" y="1096"/>
                  <a:pt x="120050" y="1105"/>
                </a:cubicBezTo>
                <a:cubicBezTo>
                  <a:pt x="123591" y="1632"/>
                  <a:pt x="127079" y="2326"/>
                  <a:pt x="130499" y="3188"/>
                </a:cubicBezTo>
                <a:lnTo>
                  <a:pt x="130501" y="3182"/>
                </a:lnTo>
                <a:cubicBezTo>
                  <a:pt x="133863" y="4036"/>
                  <a:pt x="137162" y="5047"/>
                  <a:pt x="140387" y="6211"/>
                </a:cubicBezTo>
                <a:lnTo>
                  <a:pt x="140387" y="6207"/>
                </a:lnTo>
                <a:cubicBezTo>
                  <a:pt x="142647" y="7028"/>
                  <a:pt x="144872" y="7920"/>
                  <a:pt x="147057" y="8884"/>
                </a:cubicBezTo>
                <a:lnTo>
                  <a:pt x="146221" y="8517"/>
                </a:lnTo>
                <a:cubicBezTo>
                  <a:pt x="147257" y="8964"/>
                  <a:pt x="148285" y="9427"/>
                  <a:pt x="149303" y="9906"/>
                </a:cubicBezTo>
                <a:lnTo>
                  <a:pt x="147057" y="8884"/>
                </a:lnTo>
                <a:cubicBezTo>
                  <a:pt x="148020" y="9309"/>
                  <a:pt x="148975" y="9748"/>
                  <a:pt x="149923" y="10201"/>
                </a:cubicBezTo>
                <a:lnTo>
                  <a:pt x="149303" y="9906"/>
                </a:lnTo>
                <a:cubicBezTo>
                  <a:pt x="150205" y="10330"/>
                  <a:pt x="151101" y="10766"/>
                  <a:pt x="151989" y="11215"/>
                </a:cubicBezTo>
                <a:lnTo>
                  <a:pt x="149923" y="10201"/>
                </a:lnTo>
                <a:cubicBezTo>
                  <a:pt x="150903" y="10669"/>
                  <a:pt x="151874" y="11153"/>
                  <a:pt x="152837" y="11651"/>
                </a:cubicBezTo>
                <a:lnTo>
                  <a:pt x="151989" y="11215"/>
                </a:lnTo>
                <a:cubicBezTo>
                  <a:pt x="153142" y="11799"/>
                  <a:pt x="154284" y="12403"/>
                  <a:pt x="155413" y="13027"/>
                </a:cubicBezTo>
                <a:lnTo>
                  <a:pt x="155419" y="13032"/>
                </a:lnTo>
                <a:cubicBezTo>
                  <a:pt x="155612" y="13137"/>
                  <a:pt x="155810" y="13248"/>
                  <a:pt x="156008" y="13359"/>
                </a:cubicBezTo>
                <a:cubicBezTo>
                  <a:pt x="157869" y="14405"/>
                  <a:pt x="159691" y="15503"/>
                  <a:pt x="161475" y="16653"/>
                </a:cubicBezTo>
                <a:lnTo>
                  <a:pt x="161474" y="16652"/>
                </a:lnTo>
                <a:cubicBezTo>
                  <a:pt x="163469" y="17939"/>
                  <a:pt x="165416" y="19290"/>
                  <a:pt x="167314" y="20704"/>
                </a:cubicBezTo>
                <a:lnTo>
                  <a:pt x="166730" y="20272"/>
                </a:lnTo>
                <a:cubicBezTo>
                  <a:pt x="167499" y="20837"/>
                  <a:pt x="168260" y="21411"/>
                  <a:pt x="169014" y="21996"/>
                </a:cubicBezTo>
                <a:lnTo>
                  <a:pt x="167314" y="20704"/>
                </a:lnTo>
                <a:cubicBezTo>
                  <a:pt x="168166" y="21338"/>
                  <a:pt x="169008" y="21986"/>
                  <a:pt x="169840" y="22646"/>
                </a:cubicBezTo>
                <a:lnTo>
                  <a:pt x="169014" y="21996"/>
                </a:lnTo>
                <a:cubicBezTo>
                  <a:pt x="169826" y="22628"/>
                  <a:pt x="170629" y="23271"/>
                  <a:pt x="171421" y="23926"/>
                </a:cubicBezTo>
                <a:lnTo>
                  <a:pt x="171421" y="23925"/>
                </a:lnTo>
                <a:cubicBezTo>
                  <a:pt x="171803" y="24240"/>
                  <a:pt x="172182" y="24558"/>
                  <a:pt x="172559" y="24878"/>
                </a:cubicBezTo>
                <a:cubicBezTo>
                  <a:pt x="173943" y="26053"/>
                  <a:pt x="175294" y="27262"/>
                  <a:pt x="176614" y="28505"/>
                </a:cubicBezTo>
                <a:cubicBezTo>
                  <a:pt x="181160" y="32789"/>
                  <a:pt x="185322" y="37473"/>
                  <a:pt x="189046" y="42503"/>
                </a:cubicBezTo>
                <a:cubicBezTo>
                  <a:pt x="191182" y="45392"/>
                  <a:pt x="193176" y="48395"/>
                  <a:pt x="195014" y="51501"/>
                </a:cubicBezTo>
                <a:lnTo>
                  <a:pt x="194649" y="50889"/>
                </a:lnTo>
                <a:cubicBezTo>
                  <a:pt x="195238" y="51868"/>
                  <a:pt x="195811" y="52858"/>
                  <a:pt x="196368" y="53859"/>
                </a:cubicBezTo>
                <a:lnTo>
                  <a:pt x="196364" y="53851"/>
                </a:lnTo>
                <a:cubicBezTo>
                  <a:pt x="196926" y="54858"/>
                  <a:pt x="197467" y="55868"/>
                  <a:pt x="197991" y="56888"/>
                </a:cubicBezTo>
                <a:lnTo>
                  <a:pt x="197002" y="55013"/>
                </a:lnTo>
                <a:cubicBezTo>
                  <a:pt x="197564" y="56052"/>
                  <a:pt x="198109" y="57102"/>
                  <a:pt x="198635" y="58162"/>
                </a:cubicBezTo>
                <a:lnTo>
                  <a:pt x="197991" y="56888"/>
                </a:lnTo>
                <a:cubicBezTo>
                  <a:pt x="198358" y="57600"/>
                  <a:pt x="198716" y="58317"/>
                  <a:pt x="199067" y="59039"/>
                </a:cubicBezTo>
                <a:lnTo>
                  <a:pt x="198635" y="58162"/>
                </a:lnTo>
                <a:cubicBezTo>
                  <a:pt x="199080" y="59055"/>
                  <a:pt x="199512" y="59955"/>
                  <a:pt x="199932" y="60862"/>
                </a:cubicBezTo>
                <a:lnTo>
                  <a:pt x="199067" y="59039"/>
                </a:lnTo>
                <a:cubicBezTo>
                  <a:pt x="199804" y="60556"/>
                  <a:pt x="200506" y="62094"/>
                  <a:pt x="201172" y="63651"/>
                </a:cubicBezTo>
                <a:lnTo>
                  <a:pt x="199932" y="60862"/>
                </a:lnTo>
                <a:cubicBezTo>
                  <a:pt x="200487" y="62063"/>
                  <a:pt x="201020" y="63277"/>
                  <a:pt x="201531" y="64503"/>
                </a:cubicBezTo>
                <a:lnTo>
                  <a:pt x="201172" y="63651"/>
                </a:lnTo>
                <a:cubicBezTo>
                  <a:pt x="201555" y="64548"/>
                  <a:pt x="201925" y="65451"/>
                  <a:pt x="202284" y="66361"/>
                </a:cubicBezTo>
                <a:lnTo>
                  <a:pt x="201531" y="64503"/>
                </a:lnTo>
                <a:cubicBezTo>
                  <a:pt x="201986" y="65597"/>
                  <a:pt x="202424" y="66699"/>
                  <a:pt x="202843" y="67811"/>
                </a:cubicBezTo>
                <a:lnTo>
                  <a:pt x="202844" y="67813"/>
                </a:lnTo>
                <a:cubicBezTo>
                  <a:pt x="203646" y="69939"/>
                  <a:pt x="204382" y="72100"/>
                  <a:pt x="205047" y="74292"/>
                </a:cubicBezTo>
                <a:lnTo>
                  <a:pt x="204923" y="73888"/>
                </a:lnTo>
                <a:cubicBezTo>
                  <a:pt x="205189" y="74752"/>
                  <a:pt x="205445" y="75620"/>
                  <a:pt x="205689" y="76493"/>
                </a:cubicBezTo>
                <a:lnTo>
                  <a:pt x="205047" y="74292"/>
                </a:lnTo>
                <a:cubicBezTo>
                  <a:pt x="205410" y="75490"/>
                  <a:pt x="205753" y="76696"/>
                  <a:pt x="206074" y="77911"/>
                </a:cubicBezTo>
                <a:lnTo>
                  <a:pt x="205689" y="76493"/>
                </a:lnTo>
                <a:cubicBezTo>
                  <a:pt x="206097" y="77954"/>
                  <a:pt x="206474" y="79427"/>
                  <a:pt x="206820" y="80912"/>
                </a:cubicBezTo>
                <a:lnTo>
                  <a:pt x="206074" y="77911"/>
                </a:lnTo>
                <a:cubicBezTo>
                  <a:pt x="206396" y="79129"/>
                  <a:pt x="206697" y="80355"/>
                  <a:pt x="206976" y="81590"/>
                </a:cubicBezTo>
                <a:lnTo>
                  <a:pt x="206820" y="80912"/>
                </a:lnTo>
                <a:cubicBezTo>
                  <a:pt x="207041" y="81860"/>
                  <a:pt x="207250" y="82814"/>
                  <a:pt x="207444" y="83772"/>
                </a:cubicBezTo>
                <a:lnTo>
                  <a:pt x="206976" y="81590"/>
                </a:lnTo>
                <a:cubicBezTo>
                  <a:pt x="207262" y="82855"/>
                  <a:pt x="207525" y="84129"/>
                  <a:pt x="207764" y="85410"/>
                </a:cubicBezTo>
                <a:lnTo>
                  <a:pt x="207444" y="83772"/>
                </a:lnTo>
                <a:cubicBezTo>
                  <a:pt x="207674" y="84901"/>
                  <a:pt x="207886" y="86036"/>
                  <a:pt x="208078" y="87178"/>
                </a:cubicBezTo>
                <a:lnTo>
                  <a:pt x="207764" y="85410"/>
                </a:lnTo>
                <a:cubicBezTo>
                  <a:pt x="207952" y="86415"/>
                  <a:pt x="208125" y="87423"/>
                  <a:pt x="208284" y="88438"/>
                </a:cubicBezTo>
                <a:lnTo>
                  <a:pt x="208078" y="87178"/>
                </a:lnTo>
                <a:cubicBezTo>
                  <a:pt x="208316" y="88580"/>
                  <a:pt x="208525" y="89992"/>
                  <a:pt x="208706" y="91412"/>
                </a:cubicBezTo>
                <a:lnTo>
                  <a:pt x="208284" y="88438"/>
                </a:lnTo>
                <a:cubicBezTo>
                  <a:pt x="208469" y="89622"/>
                  <a:pt x="208635" y="90812"/>
                  <a:pt x="208780" y="92010"/>
                </a:cubicBezTo>
                <a:lnTo>
                  <a:pt x="208706" y="91412"/>
                </a:lnTo>
                <a:cubicBezTo>
                  <a:pt x="208858" y="92604"/>
                  <a:pt x="208989" y="93802"/>
                  <a:pt x="209100" y="95005"/>
                </a:cubicBezTo>
                <a:lnTo>
                  <a:pt x="208780" y="92010"/>
                </a:lnTo>
                <a:cubicBezTo>
                  <a:pt x="208946" y="93379"/>
                  <a:pt x="209086" y="94757"/>
                  <a:pt x="209199" y="96142"/>
                </a:cubicBezTo>
                <a:lnTo>
                  <a:pt x="209100" y="95005"/>
                </a:lnTo>
                <a:cubicBezTo>
                  <a:pt x="209203" y="96117"/>
                  <a:pt x="209289" y="97233"/>
                  <a:pt x="209357" y="98354"/>
                </a:cubicBezTo>
                <a:lnTo>
                  <a:pt x="209357" y="98354"/>
                </a:lnTo>
                <a:cubicBezTo>
                  <a:pt x="209485" y="100478"/>
                  <a:pt x="209550" y="102619"/>
                  <a:pt x="209550" y="104775"/>
                </a:cubicBezTo>
                <a:cubicBezTo>
                  <a:pt x="209550" y="108725"/>
                  <a:pt x="209332" y="112623"/>
                  <a:pt x="208906" y="116459"/>
                </a:cubicBezTo>
                <a:lnTo>
                  <a:pt x="209081" y="114826"/>
                </a:lnTo>
                <a:cubicBezTo>
                  <a:pt x="208970" y="115984"/>
                  <a:pt x="208841" y="117137"/>
                  <a:pt x="208694" y="118282"/>
                </a:cubicBezTo>
                <a:lnTo>
                  <a:pt x="208906" y="116459"/>
                </a:lnTo>
                <a:cubicBezTo>
                  <a:pt x="208742" y="117938"/>
                  <a:pt x="208547" y="119406"/>
                  <a:pt x="208322" y="120866"/>
                </a:cubicBezTo>
                <a:lnTo>
                  <a:pt x="208694" y="118282"/>
                </a:lnTo>
                <a:cubicBezTo>
                  <a:pt x="208555" y="119360"/>
                  <a:pt x="208399" y="120432"/>
                  <a:pt x="208228" y="121499"/>
                </a:cubicBezTo>
                <a:lnTo>
                  <a:pt x="208223" y="121495"/>
                </a:lnTo>
                <a:close/>
                <a:moveTo>
                  <a:pt x="104775" y="157163"/>
                </a:moveTo>
                <a:cubicBezTo>
                  <a:pt x="97060" y="157163"/>
                  <a:pt x="89508" y="157868"/>
                  <a:pt x="82184" y="159219"/>
                </a:cubicBezTo>
                <a:cubicBezTo>
                  <a:pt x="87585" y="172328"/>
                  <a:pt x="94881" y="184450"/>
                  <a:pt x="103729" y="195251"/>
                </a:cubicBezTo>
                <a:lnTo>
                  <a:pt x="104775" y="195263"/>
                </a:lnTo>
                <a:lnTo>
                  <a:pt x="104775" y="195263"/>
                </a:lnTo>
                <a:lnTo>
                  <a:pt x="105813" y="195243"/>
                </a:lnTo>
                <a:lnTo>
                  <a:pt x="106475" y="194445"/>
                </a:lnTo>
                <a:cubicBezTo>
                  <a:pt x="115029" y="183849"/>
                  <a:pt x="122099" y="172003"/>
                  <a:pt x="127369" y="159228"/>
                </a:cubicBezTo>
                <a:cubicBezTo>
                  <a:pt x="120042" y="157868"/>
                  <a:pt x="112490" y="157163"/>
                  <a:pt x="104775" y="157163"/>
                </a:cubicBezTo>
                <a:close/>
                <a:moveTo>
                  <a:pt x="68153" y="162660"/>
                </a:moveTo>
                <a:lnTo>
                  <a:pt x="65637" y="163475"/>
                </a:lnTo>
                <a:cubicBezTo>
                  <a:pt x="58396" y="165886"/>
                  <a:pt x="51453" y="168946"/>
                  <a:pt x="44877" y="172588"/>
                </a:cubicBezTo>
                <a:cubicBezTo>
                  <a:pt x="55899" y="182344"/>
                  <a:pt x="69322" y="189444"/>
                  <a:pt x="84144" y="192900"/>
                </a:cubicBezTo>
                <a:cubicBezTo>
                  <a:pt x="77782" y="183493"/>
                  <a:pt x="72396" y="173365"/>
                  <a:pt x="68153" y="162660"/>
                </a:cubicBezTo>
                <a:close/>
                <a:moveTo>
                  <a:pt x="141398" y="162668"/>
                </a:moveTo>
                <a:lnTo>
                  <a:pt x="140329" y="165285"/>
                </a:lnTo>
                <a:cubicBezTo>
                  <a:pt x="136263" y="175024"/>
                  <a:pt x="131245" y="184265"/>
                  <a:pt x="125392" y="192894"/>
                </a:cubicBezTo>
                <a:cubicBezTo>
                  <a:pt x="140228" y="189444"/>
                  <a:pt x="153651" y="182344"/>
                  <a:pt x="164678" y="172597"/>
                </a:cubicBezTo>
                <a:cubicBezTo>
                  <a:pt x="157339" y="168527"/>
                  <a:pt x="149548" y="165187"/>
                  <a:pt x="141398" y="162668"/>
                </a:cubicBezTo>
                <a:close/>
                <a:moveTo>
                  <a:pt x="57310" y="111923"/>
                </a:moveTo>
                <a:lnTo>
                  <a:pt x="14566" y="111926"/>
                </a:lnTo>
                <a:cubicBezTo>
                  <a:pt x="16045" y="130840"/>
                  <a:pt x="23339" y="148121"/>
                  <a:pt x="34662" y="161982"/>
                </a:cubicBezTo>
                <a:cubicBezTo>
                  <a:pt x="43673" y="156650"/>
                  <a:pt x="53338" y="152326"/>
                  <a:pt x="63509" y="149145"/>
                </a:cubicBezTo>
                <a:cubicBezTo>
                  <a:pt x="60010" y="137261"/>
                  <a:pt x="57886" y="124794"/>
                  <a:pt x="57310" y="111923"/>
                </a:cubicBezTo>
                <a:close/>
                <a:moveTo>
                  <a:pt x="194984" y="111926"/>
                </a:moveTo>
                <a:lnTo>
                  <a:pt x="152240" y="111923"/>
                </a:lnTo>
                <a:cubicBezTo>
                  <a:pt x="151665" y="124794"/>
                  <a:pt x="149540" y="137261"/>
                  <a:pt x="146050" y="149144"/>
                </a:cubicBezTo>
                <a:cubicBezTo>
                  <a:pt x="156212" y="152326"/>
                  <a:pt x="165878" y="156650"/>
                  <a:pt x="174887" y="161969"/>
                </a:cubicBezTo>
                <a:cubicBezTo>
                  <a:pt x="186211" y="148121"/>
                  <a:pt x="193505" y="130840"/>
                  <a:pt x="194984" y="111926"/>
                </a:cubicBezTo>
                <a:close/>
                <a:moveTo>
                  <a:pt x="137937" y="111924"/>
                </a:moveTo>
                <a:lnTo>
                  <a:pt x="71613" y="111924"/>
                </a:lnTo>
                <a:cubicBezTo>
                  <a:pt x="72187" y="123570"/>
                  <a:pt x="74155" y="134849"/>
                  <a:pt x="77355" y="145598"/>
                </a:cubicBezTo>
                <a:cubicBezTo>
                  <a:pt x="86223" y="143811"/>
                  <a:pt x="95390" y="142875"/>
                  <a:pt x="104775" y="142875"/>
                </a:cubicBezTo>
                <a:cubicBezTo>
                  <a:pt x="114160" y="142875"/>
                  <a:pt x="123327" y="143811"/>
                  <a:pt x="132187" y="145595"/>
                </a:cubicBezTo>
                <a:cubicBezTo>
                  <a:pt x="135395" y="134849"/>
                  <a:pt x="137363" y="123570"/>
                  <a:pt x="137937" y="111924"/>
                </a:cubicBezTo>
                <a:close/>
                <a:moveTo>
                  <a:pt x="34664" y="47581"/>
                </a:moveTo>
                <a:lnTo>
                  <a:pt x="34382" y="47913"/>
                </a:lnTo>
                <a:cubicBezTo>
                  <a:pt x="23217" y="61717"/>
                  <a:pt x="16030" y="78872"/>
                  <a:pt x="14565" y="97633"/>
                </a:cubicBezTo>
                <a:lnTo>
                  <a:pt x="57309" y="97637"/>
                </a:lnTo>
                <a:cubicBezTo>
                  <a:pt x="57885" y="84763"/>
                  <a:pt x="60009" y="72292"/>
                  <a:pt x="63500" y="60405"/>
                </a:cubicBezTo>
                <a:cubicBezTo>
                  <a:pt x="53338" y="57224"/>
                  <a:pt x="43673" y="52900"/>
                  <a:pt x="34664" y="47581"/>
                </a:cubicBezTo>
                <a:close/>
                <a:moveTo>
                  <a:pt x="132196" y="63952"/>
                </a:moveTo>
                <a:lnTo>
                  <a:pt x="131187" y="64152"/>
                </a:lnTo>
                <a:cubicBezTo>
                  <a:pt x="122638" y="65808"/>
                  <a:pt x="113808" y="66675"/>
                  <a:pt x="104775" y="66675"/>
                </a:cubicBezTo>
                <a:cubicBezTo>
                  <a:pt x="95390" y="66675"/>
                  <a:pt x="86223" y="65739"/>
                  <a:pt x="77363" y="63955"/>
                </a:cubicBezTo>
                <a:cubicBezTo>
                  <a:pt x="74155" y="74704"/>
                  <a:pt x="72186" y="85986"/>
                  <a:pt x="71613" y="97636"/>
                </a:cubicBezTo>
                <a:lnTo>
                  <a:pt x="137937" y="97636"/>
                </a:lnTo>
                <a:cubicBezTo>
                  <a:pt x="137364" y="85986"/>
                  <a:pt x="135395" y="74704"/>
                  <a:pt x="132196" y="63952"/>
                </a:cubicBezTo>
                <a:close/>
                <a:moveTo>
                  <a:pt x="174888" y="47568"/>
                </a:moveTo>
                <a:lnTo>
                  <a:pt x="173673" y="48289"/>
                </a:lnTo>
                <a:cubicBezTo>
                  <a:pt x="165012" y="53284"/>
                  <a:pt x="155758" y="57367"/>
                  <a:pt x="146041" y="60405"/>
                </a:cubicBezTo>
                <a:cubicBezTo>
                  <a:pt x="149541" y="72292"/>
                  <a:pt x="151666" y="84763"/>
                  <a:pt x="152241" y="97637"/>
                </a:cubicBezTo>
                <a:lnTo>
                  <a:pt x="194984" y="97633"/>
                </a:lnTo>
                <a:cubicBezTo>
                  <a:pt x="193508" y="78715"/>
                  <a:pt x="186213" y="61431"/>
                  <a:pt x="174888" y="47568"/>
                </a:cubicBezTo>
                <a:close/>
                <a:moveTo>
                  <a:pt x="104775" y="14288"/>
                </a:moveTo>
                <a:lnTo>
                  <a:pt x="103727" y="14297"/>
                </a:lnTo>
                <a:lnTo>
                  <a:pt x="103075" y="15105"/>
                </a:lnTo>
                <a:cubicBezTo>
                  <a:pt x="94521" y="25702"/>
                  <a:pt x="87451" y="37546"/>
                  <a:pt x="82181" y="50322"/>
                </a:cubicBezTo>
                <a:cubicBezTo>
                  <a:pt x="89508" y="51682"/>
                  <a:pt x="97060" y="52388"/>
                  <a:pt x="104775" y="52388"/>
                </a:cubicBezTo>
                <a:cubicBezTo>
                  <a:pt x="112490" y="52388"/>
                  <a:pt x="120042" y="51682"/>
                  <a:pt x="127366" y="50332"/>
                </a:cubicBezTo>
                <a:cubicBezTo>
                  <a:pt x="121965" y="37222"/>
                  <a:pt x="114669" y="25101"/>
                  <a:pt x="105821" y="14299"/>
                </a:cubicBezTo>
                <a:cubicBezTo>
                  <a:pt x="105470" y="14290"/>
                  <a:pt x="105123" y="14288"/>
                  <a:pt x="104775" y="14288"/>
                </a:cubicBezTo>
                <a:close/>
                <a:moveTo>
                  <a:pt x="84158" y="16656"/>
                </a:moveTo>
                <a:lnTo>
                  <a:pt x="82310" y="17098"/>
                </a:lnTo>
                <a:cubicBezTo>
                  <a:pt x="68215" y="20699"/>
                  <a:pt x="55443" y="27609"/>
                  <a:pt x="44872" y="36953"/>
                </a:cubicBezTo>
                <a:cubicBezTo>
                  <a:pt x="52211" y="41024"/>
                  <a:pt x="60002" y="44362"/>
                  <a:pt x="68152" y="46882"/>
                </a:cubicBezTo>
                <a:cubicBezTo>
                  <a:pt x="72396" y="36185"/>
                  <a:pt x="77782" y="26057"/>
                  <a:pt x="84158" y="16656"/>
                </a:cubicBezTo>
                <a:close/>
                <a:moveTo>
                  <a:pt x="125406" y="16650"/>
                </a:moveTo>
                <a:lnTo>
                  <a:pt x="126939" y="18981"/>
                </a:lnTo>
                <a:cubicBezTo>
                  <a:pt x="132643" y="27720"/>
                  <a:pt x="137501" y="37062"/>
                  <a:pt x="141397" y="46890"/>
                </a:cubicBezTo>
                <a:cubicBezTo>
                  <a:pt x="149548" y="44362"/>
                  <a:pt x="157339" y="41024"/>
                  <a:pt x="164674" y="36962"/>
                </a:cubicBezTo>
                <a:cubicBezTo>
                  <a:pt x="153651" y="27206"/>
                  <a:pt x="140228" y="20106"/>
                  <a:pt x="125406" y="16650"/>
                </a:cubicBezTo>
                <a:close/>
              </a:path>
            </a:pathLst>
          </a:custGeom>
          <a:solidFill>
            <a:schemeClr val="bg1"/>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grpSp>
        <p:nvGrpSpPr>
          <p:cNvPr id="14" name="组合 13">
            <a:extLst>
              <a:ext uri="{FF2B5EF4-FFF2-40B4-BE49-F238E27FC236}">
                <a16:creationId xmlns:a16="http://schemas.microsoft.com/office/drawing/2014/main" id="{EDAD70A4-3FB2-3E2E-1DF1-B0C1259ACEC9}"/>
              </a:ext>
            </a:extLst>
          </p:cNvPr>
          <p:cNvGrpSpPr/>
          <p:nvPr/>
        </p:nvGrpSpPr>
        <p:grpSpPr>
          <a:xfrm>
            <a:off x="5913120" y="3878180"/>
            <a:ext cx="2167524" cy="437021"/>
            <a:chOff x="5913120" y="3878180"/>
            <a:chExt cx="2167524" cy="437021"/>
          </a:xfrm>
        </p:grpSpPr>
        <p:sp>
          <p:nvSpPr>
            <p:cNvPr id="33" name="图形 4">
              <a:extLst>
                <a:ext uri="{FF2B5EF4-FFF2-40B4-BE49-F238E27FC236}">
                  <a16:creationId xmlns:a16="http://schemas.microsoft.com/office/drawing/2014/main" id="{3229AE56-5C4C-F12F-A088-647D113CD18A}"/>
                </a:ext>
              </a:extLst>
            </p:cNvPr>
            <p:cNvSpPr/>
            <p:nvPr/>
          </p:nvSpPr>
          <p:spPr>
            <a:xfrm>
              <a:off x="7773729" y="4063117"/>
              <a:ext cx="145032" cy="89094"/>
            </a:xfrm>
            <a:custGeom>
              <a:avLst/>
              <a:gdLst>
                <a:gd name="connsiteX0" fmla="*/ 19053 w 190500"/>
                <a:gd name="connsiteY0" fmla="*/ 0 h 66675"/>
                <a:gd name="connsiteX1" fmla="*/ 171448 w 190500"/>
                <a:gd name="connsiteY1" fmla="*/ 0 h 66675"/>
                <a:gd name="connsiteX2" fmla="*/ 190500 w 190500"/>
                <a:gd name="connsiteY2" fmla="*/ 9526 h 66675"/>
                <a:gd name="connsiteX3" fmla="*/ 186324 w 190500"/>
                <a:gd name="connsiteY3" fmla="*/ 15477 h 66675"/>
                <a:gd name="connsiteX4" fmla="*/ 110128 w 190500"/>
                <a:gd name="connsiteY4" fmla="*/ 63099 h 66675"/>
                <a:gd name="connsiteX5" fmla="*/ 83349 w 190500"/>
                <a:gd name="connsiteY5" fmla="*/ 64587 h 66675"/>
                <a:gd name="connsiteX6" fmla="*/ 80373 w 190500"/>
                <a:gd name="connsiteY6" fmla="*/ 63099 h 66675"/>
                <a:gd name="connsiteX7" fmla="*/ 4176 w 190500"/>
                <a:gd name="connsiteY7" fmla="*/ 15477 h 66675"/>
                <a:gd name="connsiteX8" fmla="*/ 7151 w 190500"/>
                <a:gd name="connsiteY8" fmla="*/ 2087 h 66675"/>
                <a:gd name="connsiteX9" fmla="*/ 19053 w 190500"/>
                <a:gd name="connsiteY9"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66675">
                  <a:moveTo>
                    <a:pt x="19053" y="0"/>
                  </a:moveTo>
                  <a:lnTo>
                    <a:pt x="171448" y="0"/>
                  </a:lnTo>
                  <a:cubicBezTo>
                    <a:pt x="181969" y="0"/>
                    <a:pt x="190500" y="4265"/>
                    <a:pt x="190500" y="9526"/>
                  </a:cubicBezTo>
                  <a:cubicBezTo>
                    <a:pt x="190500" y="11689"/>
                    <a:pt x="189027" y="13787"/>
                    <a:pt x="186324" y="15477"/>
                  </a:cubicBezTo>
                  <a:lnTo>
                    <a:pt x="110128" y="63099"/>
                  </a:lnTo>
                  <a:cubicBezTo>
                    <a:pt x="103554" y="67207"/>
                    <a:pt x="91565" y="67874"/>
                    <a:pt x="83349" y="64587"/>
                  </a:cubicBezTo>
                  <a:cubicBezTo>
                    <a:pt x="82250" y="64148"/>
                    <a:pt x="81252" y="63649"/>
                    <a:pt x="80373" y="63099"/>
                  </a:cubicBezTo>
                  <a:lnTo>
                    <a:pt x="4176" y="15477"/>
                  </a:lnTo>
                  <a:cubicBezTo>
                    <a:pt x="-2398" y="11369"/>
                    <a:pt x="-1065" y="5374"/>
                    <a:pt x="7151" y="2087"/>
                  </a:cubicBezTo>
                  <a:cubicBezTo>
                    <a:pt x="10529" y="736"/>
                    <a:pt x="14727" y="0"/>
                    <a:pt x="19053" y="0"/>
                  </a:cubicBezTo>
                  <a:close/>
                </a:path>
              </a:pathLst>
            </a:custGeom>
            <a:solidFill>
              <a:schemeClr val="bg1"/>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sp>
          <p:nvSpPr>
            <p:cNvPr id="42" name="矩形: 圆角 41">
              <a:extLst>
                <a:ext uri="{FF2B5EF4-FFF2-40B4-BE49-F238E27FC236}">
                  <a16:creationId xmlns:a16="http://schemas.microsoft.com/office/drawing/2014/main" id="{B97FEA17-9C80-AFD8-381A-D7041EC4905D}"/>
                </a:ext>
              </a:extLst>
            </p:cNvPr>
            <p:cNvSpPr/>
            <p:nvPr/>
          </p:nvSpPr>
          <p:spPr>
            <a:xfrm>
              <a:off x="5913120" y="3878180"/>
              <a:ext cx="2167524" cy="437021"/>
            </a:xfrm>
            <a:prstGeom prst="roundRect">
              <a:avLst>
                <a:gd name="adj" fmla="val 50000"/>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English</a:t>
              </a:r>
              <a:endParaRPr kumimoji="0" lang="zh-CN" altLang="en-US"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grpSp>
      <p:sp>
        <p:nvSpPr>
          <p:cNvPr id="15" name="矩形 14">
            <a:extLst>
              <a:ext uri="{FF2B5EF4-FFF2-40B4-BE49-F238E27FC236}">
                <a16:creationId xmlns:a16="http://schemas.microsoft.com/office/drawing/2014/main" id="{23DA2079-052E-BB3F-5DB0-F331030A1982}"/>
              </a:ext>
            </a:extLst>
          </p:cNvPr>
          <p:cNvSpPr/>
          <p:nvPr/>
        </p:nvSpPr>
        <p:spPr>
          <a:xfrm>
            <a:off x="0" y="0"/>
            <a:ext cx="9144000" cy="571500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white"/>
              </a:solidFill>
              <a:effectLst/>
              <a:uLnTx/>
              <a:uFillTx/>
              <a:latin typeface="HarmonyOS Sans SC" panose="00000500000000000000" pitchFamily="2" charset="-122"/>
              <a:ea typeface="等线" panose="02010600030101010101" pitchFamily="2" charset="-122"/>
              <a:cs typeface="+mn-cs"/>
            </a:endParaRPr>
          </a:p>
        </p:txBody>
      </p:sp>
      <p:sp>
        <p:nvSpPr>
          <p:cNvPr id="45" name="矩形: 圆角 44">
            <a:extLst>
              <a:ext uri="{FF2B5EF4-FFF2-40B4-BE49-F238E27FC236}">
                <a16:creationId xmlns:a16="http://schemas.microsoft.com/office/drawing/2014/main" id="{DC10E27B-FE1A-237C-B4CE-C88822D54843}"/>
              </a:ext>
            </a:extLst>
          </p:cNvPr>
          <p:cNvSpPr/>
          <p:nvPr/>
        </p:nvSpPr>
        <p:spPr>
          <a:xfrm>
            <a:off x="5976620" y="4341890"/>
            <a:ext cx="1908021" cy="1103738"/>
          </a:xfrm>
          <a:prstGeom prst="roundRect">
            <a:avLst>
              <a:gd name="adj" fmla="val 14901"/>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srgbClr val="303030"/>
              </a:solidFill>
              <a:effectLst/>
              <a:uLnTx/>
              <a:uFillTx/>
              <a:latin typeface="HarmonyOS Sans SC" panose="00000500000000000000" pitchFamily="2" charset="-122"/>
              <a:ea typeface="HarmonyOS Sans SC" panose="00000500000000000000" pitchFamily="2" charset="-122"/>
              <a:cs typeface="+mn-cs"/>
            </a:endParaRPr>
          </a:p>
        </p:txBody>
      </p:sp>
      <p:sp>
        <p:nvSpPr>
          <p:cNvPr id="46" name="矩形: 圆角 45">
            <a:hlinkClick r:id="" action="ppaction://hlinkshowjump?jump=endshow"/>
            <a:extLst>
              <a:ext uri="{FF2B5EF4-FFF2-40B4-BE49-F238E27FC236}">
                <a16:creationId xmlns:a16="http://schemas.microsoft.com/office/drawing/2014/main" id="{437F1274-EB33-3B13-DC10-DBB1CB4F0222}"/>
              </a:ext>
            </a:extLst>
          </p:cNvPr>
          <p:cNvSpPr/>
          <p:nvPr/>
        </p:nvSpPr>
        <p:spPr>
          <a:xfrm>
            <a:off x="6011569" y="4387387"/>
            <a:ext cx="1832975" cy="502652"/>
          </a:xfrm>
          <a:prstGeom prst="roundRect">
            <a:avLst>
              <a:gd name="adj" fmla="val 2344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1</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extLst>
              <a:ext uri="{FF2B5EF4-FFF2-40B4-BE49-F238E27FC236}">
                <a16:creationId xmlns:a16="http://schemas.microsoft.com/office/drawing/2014/main" id="{CB1D3CEA-2EBF-88CB-8318-6B43C70FB231}"/>
              </a:ext>
            </a:extLst>
          </p:cNvPr>
          <p:cNvSpPr/>
          <p:nvPr/>
        </p:nvSpPr>
        <p:spPr>
          <a:xfrm>
            <a:off x="6008356" y="4907834"/>
            <a:ext cx="1832975" cy="502652"/>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2</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8" name="矩形: 圆角 47">
            <a:hlinkClick r:id="rId5" action="ppaction://hlinksldjump"/>
            <a:extLst>
              <a:ext uri="{FF2B5EF4-FFF2-40B4-BE49-F238E27FC236}">
                <a16:creationId xmlns:a16="http://schemas.microsoft.com/office/drawing/2014/main" id="{DFC28D37-04BA-CC40-76AC-15BCF48177DD}"/>
              </a:ext>
            </a:extLst>
          </p:cNvPr>
          <p:cNvSpPr/>
          <p:nvPr/>
        </p:nvSpPr>
        <p:spPr>
          <a:xfrm>
            <a:off x="6014782" y="4387387"/>
            <a:ext cx="1832975" cy="502652"/>
          </a:xfrm>
          <a:prstGeom prst="roundRect">
            <a:avLst>
              <a:gd name="adj" fmla="val 2705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简体中文</a:t>
            </a:r>
          </a:p>
        </p:txBody>
      </p:sp>
      <p:sp>
        <p:nvSpPr>
          <p:cNvPr id="49" name="矩形: 圆角 48">
            <a:extLst>
              <a:ext uri="{FF2B5EF4-FFF2-40B4-BE49-F238E27FC236}">
                <a16:creationId xmlns:a16="http://schemas.microsoft.com/office/drawing/2014/main" id="{D3B671FB-2C3D-4368-E504-B3481FD0B40C}"/>
              </a:ext>
            </a:extLst>
          </p:cNvPr>
          <p:cNvSpPr/>
          <p:nvPr/>
        </p:nvSpPr>
        <p:spPr>
          <a:xfrm>
            <a:off x="6011569" y="4907834"/>
            <a:ext cx="1832975" cy="502652"/>
          </a:xfrm>
          <a:prstGeom prst="roundRect">
            <a:avLst>
              <a:gd name="adj" fmla="val 29602"/>
            </a:avLst>
          </a:prstGeom>
          <a:solidFill>
            <a:srgbClr val="317AF7">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500" dirty="0">
                <a:solidFill>
                  <a:prstClr val="white"/>
                </a:solidFill>
                <a:latin typeface="HarmonyOS Sans SC" panose="00000500000000000000" pitchFamily="2" charset="-122"/>
                <a:ea typeface="HarmonyOS Sans SC" panose="00000500000000000000" pitchFamily="2" charset="-122"/>
              </a:rPr>
              <a:t>English</a:t>
            </a:r>
            <a:endParaRPr lang="zh-CN" altLang="en-US" sz="1500" dirty="0">
              <a:solidFill>
                <a:prstClr val="white"/>
              </a:solidFill>
              <a:latin typeface="HarmonyOS Sans SC" panose="00000500000000000000" pitchFamily="2" charset="-122"/>
              <a:ea typeface="HarmonyOS Sans SC" panose="00000500000000000000" pitchFamily="2" charset="-122"/>
            </a:endParaRPr>
          </a:p>
        </p:txBody>
      </p:sp>
      <p:sp>
        <p:nvSpPr>
          <p:cNvPr id="51" name="任意多边形: 形状 50">
            <a:extLst>
              <a:ext uri="{FF2B5EF4-FFF2-40B4-BE49-F238E27FC236}">
                <a16:creationId xmlns:a16="http://schemas.microsoft.com/office/drawing/2014/main" id="{78A7A23A-9A09-7611-5926-7B5A77070833}"/>
              </a:ext>
            </a:extLst>
          </p:cNvPr>
          <p:cNvSpPr/>
          <p:nvPr/>
        </p:nvSpPr>
        <p:spPr>
          <a:xfrm>
            <a:off x="6128438" y="4896561"/>
            <a:ext cx="1620000"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1" name="矩形: 圆角 40">
            <a:hlinkClick r:id="rId6"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43" name="图形 42">
            <a:hlinkClick r:id="rId6"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552" b="4552"/>
          <a:stretch/>
        </p:blipFill>
        <p:spPr>
          <a:xfrm>
            <a:off x="336602" y="244028"/>
            <a:ext cx="232502" cy="211337"/>
          </a:xfrm>
          <a:prstGeom prst="rect">
            <a:avLst/>
          </a:prstGeom>
        </p:spPr>
      </p:pic>
      <p:grpSp>
        <p:nvGrpSpPr>
          <p:cNvPr id="2" name="组合 1">
            <a:extLst>
              <a:ext uri="{FF2B5EF4-FFF2-40B4-BE49-F238E27FC236}">
                <a16:creationId xmlns:a16="http://schemas.microsoft.com/office/drawing/2014/main" id="{11615145-FAF1-5072-1CE7-2C784F6FD267}"/>
              </a:ext>
            </a:extLst>
          </p:cNvPr>
          <p:cNvGrpSpPr/>
          <p:nvPr/>
        </p:nvGrpSpPr>
        <p:grpSpPr>
          <a:xfrm>
            <a:off x="7356768" y="2227598"/>
            <a:ext cx="699184" cy="348188"/>
            <a:chOff x="7097688" y="2227598"/>
            <a:chExt cx="699184" cy="348188"/>
          </a:xfrm>
        </p:grpSpPr>
        <p:sp>
          <p:nvSpPr>
            <p:cNvPr id="68" name="矩形: 圆角 67">
              <a:hlinkClick r:id="rId9" action="ppaction://hlinksldjump"/>
              <a:extLst>
                <a:ext uri="{FF2B5EF4-FFF2-40B4-BE49-F238E27FC236}">
                  <a16:creationId xmlns:a16="http://schemas.microsoft.com/office/drawing/2014/main" id="{376B439A-F397-4F1C-9A4B-9FB10DA0D1C0}"/>
                </a:ext>
              </a:extLst>
            </p:cNvPr>
            <p:cNvSpPr/>
            <p:nvPr/>
          </p:nvSpPr>
          <p:spPr>
            <a:xfrm>
              <a:off x="7097688" y="2227598"/>
              <a:ext cx="699184" cy="348188"/>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srgbClr val="F1F3F5"/>
                </a:solidFill>
                <a:effectLst/>
                <a:uLnTx/>
                <a:uFillTx/>
                <a:latin typeface="HarmonyOS Sans SC" panose="00000500000000000000" pitchFamily="2" charset="-122"/>
                <a:ea typeface="HarmonyOS Sans SC" panose="00000500000000000000" pitchFamily="2" charset="-122"/>
                <a:cs typeface="+mn-cs"/>
              </a:endParaRPr>
            </a:p>
          </p:txBody>
        </p:sp>
        <p:sp>
          <p:nvSpPr>
            <p:cNvPr id="69" name="椭圆 68">
              <a:hlinkClick r:id="rId9" action="ppaction://hlinksldjump"/>
              <a:extLst>
                <a:ext uri="{FF2B5EF4-FFF2-40B4-BE49-F238E27FC236}">
                  <a16:creationId xmlns:a16="http://schemas.microsoft.com/office/drawing/2014/main" id="{7FB0DBF2-FEEE-4452-BDD1-D28D1EDAD9AB}"/>
                </a:ext>
              </a:extLst>
            </p:cNvPr>
            <p:cNvSpPr/>
            <p:nvPr/>
          </p:nvSpPr>
          <p:spPr>
            <a:xfrm>
              <a:off x="7478100" y="2266124"/>
              <a:ext cx="270000" cy="270000"/>
            </a:xfrm>
            <a:prstGeom prst="ellipse">
              <a:avLst/>
            </a:prstGeom>
            <a:solidFill>
              <a:schemeClr val="bg1"/>
            </a:solidFill>
            <a:ln>
              <a:noFill/>
            </a:ln>
            <a:effectLst>
              <a:outerShdw blurRad="50800" algn="ctr" rotWithShape="0">
                <a:srgbClr val="00001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3" name="组合 2">
            <a:extLst>
              <a:ext uri="{FF2B5EF4-FFF2-40B4-BE49-F238E27FC236}">
                <a16:creationId xmlns:a16="http://schemas.microsoft.com/office/drawing/2014/main" id="{9865B7AD-692F-CBB4-42E5-45ADA395B9C8}"/>
              </a:ext>
            </a:extLst>
          </p:cNvPr>
          <p:cNvGrpSpPr/>
          <p:nvPr/>
        </p:nvGrpSpPr>
        <p:grpSpPr>
          <a:xfrm>
            <a:off x="7653501" y="2789399"/>
            <a:ext cx="353679" cy="895638"/>
            <a:chOff x="7394421" y="2789399"/>
            <a:chExt cx="353679" cy="895638"/>
          </a:xfrm>
        </p:grpSpPr>
        <p:grpSp>
          <p:nvGrpSpPr>
            <p:cNvPr id="74" name="图形 104">
              <a:extLst>
                <a:ext uri="{FF2B5EF4-FFF2-40B4-BE49-F238E27FC236}">
                  <a16:creationId xmlns:a16="http://schemas.microsoft.com/office/drawing/2014/main" id="{7008CFAB-1B76-482C-AB3B-FE926EAE6024}"/>
                </a:ext>
              </a:extLst>
            </p:cNvPr>
            <p:cNvGrpSpPr/>
            <p:nvPr/>
          </p:nvGrpSpPr>
          <p:grpSpPr>
            <a:xfrm>
              <a:off x="7394421" y="2789399"/>
              <a:ext cx="353679" cy="353679"/>
              <a:chOff x="4083031" y="2368230"/>
              <a:chExt cx="190500" cy="190500"/>
            </a:xfrm>
          </p:grpSpPr>
          <p:sp>
            <p:nvSpPr>
              <p:cNvPr id="75" name="任意多边形: 形状 74">
                <a:extLst>
                  <a:ext uri="{FF2B5EF4-FFF2-40B4-BE49-F238E27FC236}">
                    <a16:creationId xmlns:a16="http://schemas.microsoft.com/office/drawing/2014/main" id="{745419F2-79B2-49CB-B552-0849C1EDF5EA}"/>
                  </a:ext>
                </a:extLst>
              </p:cNvPr>
              <p:cNvSpPr/>
              <p:nvPr/>
            </p:nvSpPr>
            <p:spPr>
              <a:xfrm>
                <a:off x="4083031" y="2368230"/>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254FF7"/>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76" name="任意多边形: 形状 75">
                <a:extLst>
                  <a:ext uri="{FF2B5EF4-FFF2-40B4-BE49-F238E27FC236}">
                    <a16:creationId xmlns:a16="http://schemas.microsoft.com/office/drawing/2014/main" id="{CF4F52C5-F0DE-4DCF-9B97-A1272329C724}"/>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noFill/>
              <a:ln w="19050" cap="flat">
                <a:solidFill>
                  <a:srgbClr val="000000">
                    <a:alpha val="5000"/>
                  </a:srgbClr>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77" name="任意多边形: 形状 76">
                <a:extLst>
                  <a:ext uri="{FF2B5EF4-FFF2-40B4-BE49-F238E27FC236}">
                    <a16:creationId xmlns:a16="http://schemas.microsoft.com/office/drawing/2014/main" id="{5F7F2838-96C2-4626-B93A-704C449317A2}"/>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solidFill>
                <a:srgbClr val="FFFFFF"/>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80" name="图形 108">
              <a:extLst>
                <a:ext uri="{FF2B5EF4-FFF2-40B4-BE49-F238E27FC236}">
                  <a16:creationId xmlns:a16="http://schemas.microsoft.com/office/drawing/2014/main" id="{786F2487-8A9E-4A92-A7D8-CB3ADDF65C03}"/>
                </a:ext>
              </a:extLst>
            </p:cNvPr>
            <p:cNvGrpSpPr/>
            <p:nvPr/>
          </p:nvGrpSpPr>
          <p:grpSpPr>
            <a:xfrm>
              <a:off x="7394421" y="3331358"/>
              <a:ext cx="353679" cy="353679"/>
              <a:chOff x="4083031" y="2688437"/>
              <a:chExt cx="190500" cy="190500"/>
            </a:xfrm>
            <a:solidFill>
              <a:srgbClr val="303030"/>
            </a:solidFill>
          </p:grpSpPr>
          <p:sp>
            <p:nvSpPr>
              <p:cNvPr id="81" name="任意多边形: 形状 80">
                <a:extLst>
                  <a:ext uri="{FF2B5EF4-FFF2-40B4-BE49-F238E27FC236}">
                    <a16:creationId xmlns:a16="http://schemas.microsoft.com/office/drawing/2014/main" id="{F9E1A46D-D691-4236-B45C-553BA4F30305}"/>
                  </a:ext>
                </a:extLst>
              </p:cNvPr>
              <p:cNvSpPr/>
              <p:nvPr/>
            </p:nvSpPr>
            <p:spPr>
              <a:xfrm>
                <a:off x="4083031" y="2688437"/>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grpFill/>
              <a:ln w="9525" cap="flat">
                <a:solidFill>
                  <a:schemeClr val="tx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82" name="任意多边形: 形状 81">
                <a:extLst>
                  <a:ext uri="{FF2B5EF4-FFF2-40B4-BE49-F238E27FC236}">
                    <a16:creationId xmlns:a16="http://schemas.microsoft.com/office/drawing/2014/main" id="{94C747E6-BB67-40BA-AB55-7306B9087DA2}"/>
                  </a:ext>
                </a:extLst>
              </p:cNvPr>
              <p:cNvSpPr/>
              <p:nvPr/>
            </p:nvSpPr>
            <p:spPr>
              <a:xfrm>
                <a:off x="4083031" y="2688437"/>
                <a:ext cx="190500" cy="190500"/>
              </a:xfrm>
              <a:custGeom>
                <a:avLst/>
                <a:gdLst>
                  <a:gd name="connsiteX0" fmla="*/ 190750 w 190500"/>
                  <a:gd name="connsiteY0" fmla="*/ 95252 h 190500"/>
                  <a:gd name="connsiteX1" fmla="*/ 95500 w 190500"/>
                  <a:gd name="connsiteY1" fmla="*/ 190502 h 190500"/>
                  <a:gd name="connsiteX2" fmla="*/ 250 w 190500"/>
                  <a:gd name="connsiteY2" fmla="*/ 95252 h 190500"/>
                  <a:gd name="connsiteX3" fmla="*/ 95500 w 190500"/>
                  <a:gd name="connsiteY3" fmla="*/ 2 h 190500"/>
                  <a:gd name="connsiteX4" fmla="*/ 190750 w 190500"/>
                  <a:gd name="connsiteY4" fmla="*/ 95252 h 190500"/>
                  <a:gd name="connsiteX5" fmla="*/ 181225 w 190500"/>
                  <a:gd name="connsiteY5" fmla="*/ 95252 h 190500"/>
                  <a:gd name="connsiteX6" fmla="*/ 95500 w 190500"/>
                  <a:gd name="connsiteY6" fmla="*/ 180977 h 190500"/>
                  <a:gd name="connsiteX7" fmla="*/ 9775 w 190500"/>
                  <a:gd name="connsiteY7" fmla="*/ 95252 h 190500"/>
                  <a:gd name="connsiteX8" fmla="*/ 95500 w 190500"/>
                  <a:gd name="connsiteY8" fmla="*/ 9527 h 190500"/>
                  <a:gd name="connsiteX9" fmla="*/ 181225 w 190500"/>
                  <a:gd name="connsiteY9" fmla="*/ 9525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190500">
                    <a:moveTo>
                      <a:pt x="190750" y="95252"/>
                    </a:moveTo>
                    <a:cubicBezTo>
                      <a:pt x="190750" y="147857"/>
                      <a:pt x="148105" y="190502"/>
                      <a:pt x="95500" y="190502"/>
                    </a:cubicBezTo>
                    <a:cubicBezTo>
                      <a:pt x="42895" y="190502"/>
                      <a:pt x="250" y="147857"/>
                      <a:pt x="250" y="95252"/>
                    </a:cubicBezTo>
                    <a:cubicBezTo>
                      <a:pt x="250" y="42647"/>
                      <a:pt x="42895" y="2"/>
                      <a:pt x="95500" y="2"/>
                    </a:cubicBezTo>
                    <a:cubicBezTo>
                      <a:pt x="148105" y="2"/>
                      <a:pt x="190750" y="42647"/>
                      <a:pt x="190750" y="95252"/>
                    </a:cubicBezTo>
                    <a:close/>
                    <a:moveTo>
                      <a:pt x="181225" y="95252"/>
                    </a:moveTo>
                    <a:cubicBezTo>
                      <a:pt x="181225" y="142597"/>
                      <a:pt x="142845" y="180977"/>
                      <a:pt x="95500" y="180977"/>
                    </a:cubicBezTo>
                    <a:cubicBezTo>
                      <a:pt x="48155" y="180977"/>
                      <a:pt x="9775" y="142597"/>
                      <a:pt x="9775" y="95252"/>
                    </a:cubicBezTo>
                    <a:cubicBezTo>
                      <a:pt x="9775" y="47907"/>
                      <a:pt x="48155" y="9527"/>
                      <a:pt x="95500" y="9527"/>
                    </a:cubicBezTo>
                    <a:cubicBezTo>
                      <a:pt x="142845" y="9527"/>
                      <a:pt x="181225" y="47907"/>
                      <a:pt x="181225" y="95252"/>
                    </a:cubicBezTo>
                    <a:close/>
                  </a:path>
                </a:pathLst>
              </a:custGeom>
              <a:grpFill/>
              <a:ln w="9525" cap="flat">
                <a:solidFill>
                  <a:schemeClr val="tx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spTree>
    <p:extLst>
      <p:ext uri="{BB962C8B-B14F-4D97-AF65-F5344CB8AC3E}">
        <p14:creationId xmlns:p14="http://schemas.microsoft.com/office/powerpoint/2010/main" val="3700954492"/>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
                                        <p:tgtEl>
                                          <p:spTgt spid="45"/>
                                        </p:tgtEl>
                                      </p:cBhvr>
                                    </p:animEffect>
                                    <p:anim calcmode="lin" valueType="num">
                                      <p:cBhvr>
                                        <p:cTn id="8" dur="100" fill="hold"/>
                                        <p:tgtEl>
                                          <p:spTgt spid="45"/>
                                        </p:tgtEl>
                                        <p:attrNameLst>
                                          <p:attrName>ppt_x</p:attrName>
                                        </p:attrNameLst>
                                      </p:cBhvr>
                                      <p:tavLst>
                                        <p:tav tm="0">
                                          <p:val>
                                            <p:strVal val="#ppt_x"/>
                                          </p:val>
                                        </p:tav>
                                        <p:tav tm="100000">
                                          <p:val>
                                            <p:strVal val="#ppt_x"/>
                                          </p:val>
                                        </p:tav>
                                      </p:tavLst>
                                    </p:anim>
                                    <p:anim calcmode="lin" valueType="num">
                                      <p:cBhvr>
                                        <p:cTn id="9" dur="100" fill="hold"/>
                                        <p:tgtEl>
                                          <p:spTgt spid="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
                                        <p:tgtEl>
                                          <p:spTgt spid="48"/>
                                        </p:tgtEl>
                                      </p:cBhvr>
                                    </p:animEffect>
                                    <p:anim calcmode="lin" valueType="num">
                                      <p:cBhvr>
                                        <p:cTn id="13" dur="100" fill="hold"/>
                                        <p:tgtEl>
                                          <p:spTgt spid="48"/>
                                        </p:tgtEl>
                                        <p:attrNameLst>
                                          <p:attrName>ppt_x</p:attrName>
                                        </p:attrNameLst>
                                      </p:cBhvr>
                                      <p:tavLst>
                                        <p:tav tm="0">
                                          <p:val>
                                            <p:strVal val="#ppt_x"/>
                                          </p:val>
                                        </p:tav>
                                        <p:tav tm="100000">
                                          <p:val>
                                            <p:strVal val="#ppt_x"/>
                                          </p:val>
                                        </p:tav>
                                      </p:tavLst>
                                    </p:anim>
                                    <p:anim calcmode="lin" valueType="num">
                                      <p:cBhvr>
                                        <p:cTn id="14" dur="100" fill="hold"/>
                                        <p:tgtEl>
                                          <p:spTgt spid="4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
                                        <p:tgtEl>
                                          <p:spTgt spid="49"/>
                                        </p:tgtEl>
                                      </p:cBhvr>
                                    </p:animEffect>
                                    <p:anim calcmode="lin" valueType="num">
                                      <p:cBhvr>
                                        <p:cTn id="18" dur="100" fill="hold"/>
                                        <p:tgtEl>
                                          <p:spTgt spid="49"/>
                                        </p:tgtEl>
                                        <p:attrNameLst>
                                          <p:attrName>ppt_x</p:attrName>
                                        </p:attrNameLst>
                                      </p:cBhvr>
                                      <p:tavLst>
                                        <p:tav tm="0">
                                          <p:val>
                                            <p:strVal val="#ppt_x"/>
                                          </p:val>
                                        </p:tav>
                                        <p:tav tm="100000">
                                          <p:val>
                                            <p:strVal val="#ppt_x"/>
                                          </p:val>
                                        </p:tav>
                                      </p:tavLst>
                                    </p:anim>
                                    <p:anim calcmode="lin" valueType="num">
                                      <p:cBhvr>
                                        <p:cTn id="19" dur="100" fill="hold"/>
                                        <p:tgtEl>
                                          <p:spTgt spid="4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
                                        <p:tgtEl>
                                          <p:spTgt spid="46"/>
                                        </p:tgtEl>
                                      </p:cBhvr>
                                    </p:animEffect>
                                    <p:anim calcmode="lin" valueType="num">
                                      <p:cBhvr>
                                        <p:cTn id="23" dur="100" fill="hold"/>
                                        <p:tgtEl>
                                          <p:spTgt spid="46"/>
                                        </p:tgtEl>
                                        <p:attrNameLst>
                                          <p:attrName>ppt_x</p:attrName>
                                        </p:attrNameLst>
                                      </p:cBhvr>
                                      <p:tavLst>
                                        <p:tav tm="0">
                                          <p:val>
                                            <p:strVal val="#ppt_x"/>
                                          </p:val>
                                        </p:tav>
                                        <p:tav tm="100000">
                                          <p:val>
                                            <p:strVal val="#ppt_x"/>
                                          </p:val>
                                        </p:tav>
                                      </p:tavLst>
                                    </p:anim>
                                    <p:anim calcmode="lin" valueType="num">
                                      <p:cBhvr>
                                        <p:cTn id="24" dur="100" fill="hold"/>
                                        <p:tgtEl>
                                          <p:spTgt spid="4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
                                        <p:tgtEl>
                                          <p:spTgt spid="47"/>
                                        </p:tgtEl>
                                      </p:cBhvr>
                                    </p:animEffect>
                                    <p:anim calcmode="lin" valueType="num">
                                      <p:cBhvr>
                                        <p:cTn id="28" dur="100" fill="hold"/>
                                        <p:tgtEl>
                                          <p:spTgt spid="47"/>
                                        </p:tgtEl>
                                        <p:attrNameLst>
                                          <p:attrName>ppt_x</p:attrName>
                                        </p:attrNameLst>
                                      </p:cBhvr>
                                      <p:tavLst>
                                        <p:tav tm="0">
                                          <p:val>
                                            <p:strVal val="#ppt_x"/>
                                          </p:val>
                                        </p:tav>
                                        <p:tav tm="100000">
                                          <p:val>
                                            <p:strVal val="#ppt_x"/>
                                          </p:val>
                                        </p:tav>
                                      </p:tavLst>
                                    </p:anim>
                                    <p:anim calcmode="lin" valueType="num">
                                      <p:cBhvr>
                                        <p:cTn id="29" dur="1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100"/>
                                        <p:tgtEl>
                                          <p:spTgt spid="51"/>
                                        </p:tgtEl>
                                      </p:cBhvr>
                                    </p:animEffect>
                                    <p:anim calcmode="lin" valueType="num">
                                      <p:cBhvr>
                                        <p:cTn id="33" dur="100" fill="hold"/>
                                        <p:tgtEl>
                                          <p:spTgt spid="51"/>
                                        </p:tgtEl>
                                        <p:attrNameLst>
                                          <p:attrName>ppt_x</p:attrName>
                                        </p:attrNameLst>
                                      </p:cBhvr>
                                      <p:tavLst>
                                        <p:tav tm="0">
                                          <p:val>
                                            <p:strVal val="#ppt_x"/>
                                          </p:val>
                                        </p:tav>
                                        <p:tav tm="100000">
                                          <p:val>
                                            <p:strVal val="#ppt_x"/>
                                          </p:val>
                                        </p:tav>
                                      </p:tavLst>
                                    </p:anim>
                                    <p:anim calcmode="lin" valueType="num">
                                      <p:cBhvr>
                                        <p:cTn id="34" dur="100" fill="hold"/>
                                        <p:tgtEl>
                                          <p:spTgt spid="51"/>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37" restart="whenNotActive" fill="hold" evtFilter="cancelBubble" nodeType="interactiveSeq">
                <p:stCondLst>
                  <p:cond evt="onClick" delay="0">
                    <p:tgtEl>
                      <p:spTgt spid="15"/>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with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6"/>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7"/>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
                                        <p:tgtEl>
                                          <p:spTgt spid="51"/>
                                        </p:tgtEl>
                                      </p:cBhvr>
                                    </p:animEffect>
                                    <p:anim calcmode="lin" valueType="num">
                                      <p:cBhvr>
                                        <p:cTn id="52" dur="100"/>
                                        <p:tgtEl>
                                          <p:spTgt spid="51"/>
                                        </p:tgtEl>
                                        <p:attrNameLst>
                                          <p:attrName>ppt_x</p:attrName>
                                        </p:attrNameLst>
                                      </p:cBhvr>
                                      <p:tavLst>
                                        <p:tav tm="0">
                                          <p:val>
                                            <p:strVal val="ppt_x"/>
                                          </p:val>
                                        </p:tav>
                                        <p:tav tm="100000">
                                          <p:val>
                                            <p:strVal val="ppt_x"/>
                                          </p:val>
                                        </p:tav>
                                      </p:tavLst>
                                    </p:anim>
                                    <p:anim calcmode="lin" valueType="num">
                                      <p:cBhvr>
                                        <p:cTn id="53" dur="100"/>
                                        <p:tgtEl>
                                          <p:spTgt spid="51"/>
                                        </p:tgtEl>
                                        <p:attrNameLst>
                                          <p:attrName>ppt_y</p:attrName>
                                        </p:attrNameLst>
                                      </p:cBhvr>
                                      <p:tavLst>
                                        <p:tav tm="0">
                                          <p:val>
                                            <p:strVal val="ppt_y"/>
                                          </p:val>
                                        </p:tav>
                                        <p:tav tm="100000">
                                          <p:val>
                                            <p:strVal val="ppt_y+.1"/>
                                          </p:val>
                                        </p:tav>
                                      </p:tavLst>
                                    </p:anim>
                                    <p:set>
                                      <p:cBhvr>
                                        <p:cTn id="54" dur="1" fill="hold">
                                          <p:stCondLst>
                                            <p:cond delay="99"/>
                                          </p:stCondLst>
                                        </p:cTn>
                                        <p:tgtEl>
                                          <p:spTgt spid="5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animBg="1"/>
      <p:bldP spid="15"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1" grpId="0" animBg="1"/>
      <p:bldP spid="5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9" name="矩形 58"/>
          <p:cNvSpPr/>
          <p:nvPr/>
        </p:nvSpPr>
        <p:spPr>
          <a:xfrm>
            <a:off x="2423879" y="5203214"/>
            <a:ext cx="4296240" cy="46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Visual style complies with                      design style</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©2022 Nick DL all rights reserved</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Made with Microsoft® PowerPoint®</a:t>
            </a:r>
          </a:p>
        </p:txBody>
      </p:sp>
      <p:grpSp>
        <p:nvGrpSpPr>
          <p:cNvPr id="2" name="组合 1">
            <a:extLst>
              <a:ext uri="{FF2B5EF4-FFF2-40B4-BE49-F238E27FC236}">
                <a16:creationId xmlns:a16="http://schemas.microsoft.com/office/drawing/2014/main" id="{AFB45B28-E653-692B-9469-B3ECFED20A2F}"/>
              </a:ext>
            </a:extLst>
          </p:cNvPr>
          <p:cNvGrpSpPr/>
          <p:nvPr/>
        </p:nvGrpSpPr>
        <p:grpSpPr>
          <a:xfrm>
            <a:off x="4631063" y="5226980"/>
            <a:ext cx="702462" cy="130522"/>
            <a:chOff x="4396748" y="5226980"/>
            <a:chExt cx="702462" cy="130522"/>
          </a:xfrm>
        </p:grpSpPr>
        <p:sp>
          <p:nvSpPr>
            <p:cNvPr id="24" name="任意多边形: 形状 23"/>
            <p:cNvSpPr/>
            <p:nvPr/>
          </p:nvSpPr>
          <p:spPr>
            <a:xfrm>
              <a:off x="4943634" y="5342355"/>
              <a:ext cx="66926" cy="13096"/>
            </a:xfrm>
            <a:custGeom>
              <a:avLst/>
              <a:gdLst>
                <a:gd name="connsiteX0" fmla="*/ 800 w 445890"/>
                <a:gd name="connsiteY0" fmla="*/ 169 h 87248"/>
                <a:gd name="connsiteX1" fmla="*/ 446691 w 445890"/>
                <a:gd name="connsiteY1" fmla="*/ 169 h 87248"/>
                <a:gd name="connsiteX2" fmla="*/ 446691 w 445890"/>
                <a:gd name="connsiteY2" fmla="*/ 87417 h 87248"/>
                <a:gd name="connsiteX3" fmla="*/ 800 w 445890"/>
                <a:gd name="connsiteY3" fmla="*/ 87417 h 87248"/>
              </a:gdLst>
              <a:ahLst/>
              <a:cxnLst>
                <a:cxn ang="0">
                  <a:pos x="connsiteX0" y="connsiteY0"/>
                </a:cxn>
                <a:cxn ang="0">
                  <a:pos x="connsiteX1" y="connsiteY1"/>
                </a:cxn>
                <a:cxn ang="0">
                  <a:pos x="connsiteX2" y="connsiteY2"/>
                </a:cxn>
                <a:cxn ang="0">
                  <a:pos x="connsiteX3" y="connsiteY3"/>
                </a:cxn>
              </a:cxnLst>
              <a:rect l="l" t="t" r="r" b="b"/>
              <a:pathLst>
                <a:path w="445890" h="87248">
                  <a:moveTo>
                    <a:pt x="800" y="169"/>
                  </a:moveTo>
                  <a:lnTo>
                    <a:pt x="446691" y="169"/>
                  </a:lnTo>
                  <a:lnTo>
                    <a:pt x="446691" y="87417"/>
                  </a:lnTo>
                  <a:lnTo>
                    <a:pt x="800" y="87417"/>
                  </a:lnTo>
                  <a:close/>
                </a:path>
              </a:pathLst>
            </a:custGeom>
            <a:solidFill>
              <a:srgbClr val="1F69FF"/>
            </a:solid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nvGrpSpPr>
            <p:cNvPr id="25" name="组合 24"/>
            <p:cNvGrpSpPr/>
            <p:nvPr/>
          </p:nvGrpSpPr>
          <p:grpSpPr>
            <a:xfrm>
              <a:off x="4396748" y="5226980"/>
              <a:ext cx="702462" cy="130522"/>
              <a:chOff x="3765711" y="2782077"/>
              <a:chExt cx="4680108" cy="869587"/>
            </a:xfrm>
            <a:solidFill>
              <a:srgbClr val="919293"/>
            </a:solidFill>
          </p:grpSpPr>
          <p:sp>
            <p:nvSpPr>
              <p:cNvPr id="26" name="任意多边形: 形状 25"/>
              <p:cNvSpPr/>
              <p:nvPr/>
            </p:nvSpPr>
            <p:spPr>
              <a:xfrm>
                <a:off x="7986725" y="2782077"/>
                <a:ext cx="459094" cy="651901"/>
              </a:xfrm>
              <a:custGeom>
                <a:avLst/>
                <a:gdLst>
                  <a:gd name="connsiteX0" fmla="*/ 352605 w 459094"/>
                  <a:gd name="connsiteY0" fmla="*/ 629418 h 651901"/>
                  <a:gd name="connsiteX1" fmla="*/ 456049 w 459094"/>
                  <a:gd name="connsiteY1" fmla="*/ 468198 h 651901"/>
                  <a:gd name="connsiteX2" fmla="*/ 298333 w 459094"/>
                  <a:gd name="connsiteY2" fmla="*/ 293177 h 651901"/>
                  <a:gd name="connsiteX3" fmla="*/ 210460 w 459094"/>
                  <a:gd name="connsiteY3" fmla="*/ 267298 h 651901"/>
                  <a:gd name="connsiteX4" fmla="*/ 135929 w 459094"/>
                  <a:gd name="connsiteY4" fmla="*/ 230660 h 651901"/>
                  <a:gd name="connsiteX5" fmla="*/ 112254 w 459094"/>
                  <a:gd name="connsiteY5" fmla="*/ 176771 h 651901"/>
                  <a:gd name="connsiteX6" fmla="*/ 146264 w 459094"/>
                  <a:gd name="connsiteY6" fmla="*/ 110817 h 651901"/>
                  <a:gd name="connsiteX7" fmla="*/ 231997 w 459094"/>
                  <a:gd name="connsiteY7" fmla="*/ 84523 h 651901"/>
                  <a:gd name="connsiteX8" fmla="*/ 315179 w 459094"/>
                  <a:gd name="connsiteY8" fmla="*/ 107803 h 651901"/>
                  <a:gd name="connsiteX9" fmla="*/ 365945 w 459094"/>
                  <a:gd name="connsiteY9" fmla="*/ 162038 h 651901"/>
                  <a:gd name="connsiteX10" fmla="*/ 370225 w 459094"/>
                  <a:gd name="connsiteY10" fmla="*/ 169750 h 651901"/>
                  <a:gd name="connsiteX11" fmla="*/ 377646 w 459094"/>
                  <a:gd name="connsiteY11" fmla="*/ 165170 h 651901"/>
                  <a:gd name="connsiteX12" fmla="*/ 440113 w 459094"/>
                  <a:gd name="connsiteY12" fmla="*/ 127258 h 651901"/>
                  <a:gd name="connsiteX13" fmla="*/ 446259 w 459094"/>
                  <a:gd name="connsiteY13" fmla="*/ 123096 h 651901"/>
                  <a:gd name="connsiteX14" fmla="*/ 443346 w 459094"/>
                  <a:gd name="connsiteY14" fmla="*/ 116449 h 651901"/>
                  <a:gd name="connsiteX15" fmla="*/ 363851 w 459094"/>
                  <a:gd name="connsiteY15" fmla="*/ 32820 h 651901"/>
                  <a:gd name="connsiteX16" fmla="*/ 231997 w 459094"/>
                  <a:gd name="connsiteY16" fmla="*/ 39 h 651901"/>
                  <a:gd name="connsiteX17" fmla="*/ 119538 w 459094"/>
                  <a:gd name="connsiteY17" fmla="*/ 22885 h 651901"/>
                  <a:gd name="connsiteX18" fmla="*/ 42000 w 459094"/>
                  <a:gd name="connsiteY18" fmla="*/ 87993 h 651901"/>
                  <a:gd name="connsiteX19" fmla="*/ 14000 w 459094"/>
                  <a:gd name="connsiteY19" fmla="*/ 184557 h 651901"/>
                  <a:gd name="connsiteX20" fmla="*/ 168210 w 459094"/>
                  <a:gd name="connsiteY20" fmla="*/ 357847 h 651901"/>
                  <a:gd name="connsiteX21" fmla="*/ 263002 w 459094"/>
                  <a:gd name="connsiteY21" fmla="*/ 385438 h 651901"/>
                  <a:gd name="connsiteX22" fmla="*/ 334529 w 459094"/>
                  <a:gd name="connsiteY22" fmla="*/ 422076 h 651901"/>
                  <a:gd name="connsiteX23" fmla="*/ 357795 w 459094"/>
                  <a:gd name="connsiteY23" fmla="*/ 475960 h 651901"/>
                  <a:gd name="connsiteX24" fmla="*/ 323784 w 459094"/>
                  <a:gd name="connsiteY24" fmla="*/ 541919 h 651901"/>
                  <a:gd name="connsiteX25" fmla="*/ 236322 w 459094"/>
                  <a:gd name="connsiteY25" fmla="*/ 567352 h 651901"/>
                  <a:gd name="connsiteX26" fmla="*/ 119083 w 459094"/>
                  <a:gd name="connsiteY26" fmla="*/ 529458 h 651901"/>
                  <a:gd name="connsiteX27" fmla="*/ 84571 w 459094"/>
                  <a:gd name="connsiteY27" fmla="*/ 490302 h 651901"/>
                  <a:gd name="connsiteX28" fmla="*/ 77468 w 459094"/>
                  <a:gd name="connsiteY28" fmla="*/ 476784 h 651901"/>
                  <a:gd name="connsiteX29" fmla="*/ 64265 w 459094"/>
                  <a:gd name="connsiteY29" fmla="*/ 483755 h 651901"/>
                  <a:gd name="connsiteX30" fmla="*/ 3619 w 459094"/>
                  <a:gd name="connsiteY30" fmla="*/ 517028 h 651901"/>
                  <a:gd name="connsiteX31" fmla="*/ -2982 w 459094"/>
                  <a:gd name="connsiteY31" fmla="*/ 520976 h 651901"/>
                  <a:gd name="connsiteX32" fmla="*/ 22 w 459094"/>
                  <a:gd name="connsiteY32" fmla="*/ 527937 h 651901"/>
                  <a:gd name="connsiteX33" fmla="*/ 89398 w 459094"/>
                  <a:gd name="connsiteY33" fmla="*/ 616939 h 651901"/>
                  <a:gd name="connsiteX34" fmla="*/ 239737 w 459094"/>
                  <a:gd name="connsiteY34" fmla="*/ 651851 h 651901"/>
                  <a:gd name="connsiteX35" fmla="*/ 352605 w 459094"/>
                  <a:gd name="connsiteY35" fmla="*/ 629436 h 6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9094" h="651901">
                    <a:moveTo>
                      <a:pt x="352605" y="629418"/>
                    </a:moveTo>
                    <a:cubicBezTo>
                      <a:pt x="416938" y="602028"/>
                      <a:pt x="457960" y="538081"/>
                      <a:pt x="456049" y="468198"/>
                    </a:cubicBezTo>
                    <a:cubicBezTo>
                      <a:pt x="456003" y="381403"/>
                      <a:pt x="403461" y="323063"/>
                      <a:pt x="298333" y="293177"/>
                    </a:cubicBezTo>
                    <a:lnTo>
                      <a:pt x="210460" y="267298"/>
                    </a:lnTo>
                    <a:cubicBezTo>
                      <a:pt x="176541" y="257524"/>
                      <a:pt x="151727" y="245312"/>
                      <a:pt x="135929" y="230660"/>
                    </a:cubicBezTo>
                    <a:cubicBezTo>
                      <a:pt x="120539" y="216998"/>
                      <a:pt x="111935" y="197323"/>
                      <a:pt x="112254" y="176771"/>
                    </a:cubicBezTo>
                    <a:cubicBezTo>
                      <a:pt x="112254" y="150333"/>
                      <a:pt x="123590" y="128349"/>
                      <a:pt x="146264" y="110817"/>
                    </a:cubicBezTo>
                    <a:cubicBezTo>
                      <a:pt x="168983" y="93285"/>
                      <a:pt x="197531" y="84520"/>
                      <a:pt x="231997" y="84523"/>
                    </a:cubicBezTo>
                    <a:cubicBezTo>
                      <a:pt x="261409" y="84063"/>
                      <a:pt x="290274" y="92151"/>
                      <a:pt x="315179" y="107803"/>
                    </a:cubicBezTo>
                    <a:cubicBezTo>
                      <a:pt x="336533" y="121146"/>
                      <a:pt x="354016" y="139842"/>
                      <a:pt x="365945" y="162038"/>
                    </a:cubicBezTo>
                    <a:cubicBezTo>
                      <a:pt x="366719" y="163434"/>
                      <a:pt x="368130" y="166005"/>
                      <a:pt x="370225" y="169750"/>
                    </a:cubicBezTo>
                    <a:cubicBezTo>
                      <a:pt x="373776" y="167525"/>
                      <a:pt x="376280" y="165999"/>
                      <a:pt x="377646" y="165170"/>
                    </a:cubicBezTo>
                    <a:lnTo>
                      <a:pt x="440113" y="127258"/>
                    </a:lnTo>
                    <a:cubicBezTo>
                      <a:pt x="441206" y="126571"/>
                      <a:pt x="443254" y="125185"/>
                      <a:pt x="446259" y="123096"/>
                    </a:cubicBezTo>
                    <a:cubicBezTo>
                      <a:pt x="444984" y="120061"/>
                      <a:pt x="444028" y="117845"/>
                      <a:pt x="443346" y="116449"/>
                    </a:cubicBezTo>
                    <a:cubicBezTo>
                      <a:pt x="425907" y="81175"/>
                      <a:pt x="398226" y="52015"/>
                      <a:pt x="363851" y="32820"/>
                    </a:cubicBezTo>
                    <a:cubicBezTo>
                      <a:pt x="325924" y="10966"/>
                      <a:pt x="281989" y="39"/>
                      <a:pt x="231997" y="39"/>
                    </a:cubicBezTo>
                    <a:cubicBezTo>
                      <a:pt x="193297" y="-621"/>
                      <a:pt x="154914" y="7176"/>
                      <a:pt x="119538" y="22885"/>
                    </a:cubicBezTo>
                    <a:cubicBezTo>
                      <a:pt x="88031" y="36811"/>
                      <a:pt x="61169" y="59388"/>
                      <a:pt x="42000" y="87993"/>
                    </a:cubicBezTo>
                    <a:cubicBezTo>
                      <a:pt x="23152" y="116641"/>
                      <a:pt x="13409" y="150287"/>
                      <a:pt x="14000" y="184557"/>
                    </a:cubicBezTo>
                    <a:cubicBezTo>
                      <a:pt x="14000" y="269624"/>
                      <a:pt x="65403" y="327388"/>
                      <a:pt x="168210" y="357847"/>
                    </a:cubicBezTo>
                    <a:lnTo>
                      <a:pt x="263002" y="385438"/>
                    </a:lnTo>
                    <a:cubicBezTo>
                      <a:pt x="295192" y="395209"/>
                      <a:pt x="319049" y="407421"/>
                      <a:pt x="334529" y="422076"/>
                    </a:cubicBezTo>
                    <a:cubicBezTo>
                      <a:pt x="349691" y="435868"/>
                      <a:pt x="358160" y="455495"/>
                      <a:pt x="357795" y="475960"/>
                    </a:cubicBezTo>
                    <a:cubicBezTo>
                      <a:pt x="358205" y="502249"/>
                      <a:pt x="345411" y="526999"/>
                      <a:pt x="323784" y="541919"/>
                    </a:cubicBezTo>
                    <a:cubicBezTo>
                      <a:pt x="301065" y="558875"/>
                      <a:pt x="271881" y="567352"/>
                      <a:pt x="236322" y="567352"/>
                    </a:cubicBezTo>
                    <a:cubicBezTo>
                      <a:pt x="194207" y="567379"/>
                      <a:pt x="153185" y="554117"/>
                      <a:pt x="119083" y="529458"/>
                    </a:cubicBezTo>
                    <a:cubicBezTo>
                      <a:pt x="104559" y="519414"/>
                      <a:pt x="92721" y="505974"/>
                      <a:pt x="84571" y="490302"/>
                    </a:cubicBezTo>
                    <a:cubicBezTo>
                      <a:pt x="83433" y="488058"/>
                      <a:pt x="81065" y="483550"/>
                      <a:pt x="77468" y="476784"/>
                    </a:cubicBezTo>
                    <a:cubicBezTo>
                      <a:pt x="71368" y="479949"/>
                      <a:pt x="66997" y="482271"/>
                      <a:pt x="64265" y="483755"/>
                    </a:cubicBezTo>
                    <a:lnTo>
                      <a:pt x="3619" y="517028"/>
                    </a:lnTo>
                    <a:cubicBezTo>
                      <a:pt x="2527" y="517634"/>
                      <a:pt x="296" y="518950"/>
                      <a:pt x="-2982" y="520976"/>
                    </a:cubicBezTo>
                    <a:cubicBezTo>
                      <a:pt x="-1707" y="524103"/>
                      <a:pt x="-706" y="526426"/>
                      <a:pt x="22" y="527937"/>
                    </a:cubicBezTo>
                    <a:cubicBezTo>
                      <a:pt x="18234" y="565367"/>
                      <a:pt x="48011" y="595034"/>
                      <a:pt x="89398" y="616939"/>
                    </a:cubicBezTo>
                    <a:cubicBezTo>
                      <a:pt x="133333" y="640218"/>
                      <a:pt x="183462" y="651855"/>
                      <a:pt x="239737" y="651851"/>
                    </a:cubicBezTo>
                    <a:cubicBezTo>
                      <a:pt x="278528" y="652607"/>
                      <a:pt x="317046" y="644957"/>
                      <a:pt x="352605" y="629436"/>
                    </a:cubicBezTo>
                    <a:close/>
                  </a:path>
                </a:pathLst>
              </a:custGeom>
              <a:grp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p:cNvSpPr/>
              <p:nvPr/>
            </p:nvSpPr>
            <p:spPr>
              <a:xfrm>
                <a:off x="6793846" y="2960815"/>
                <a:ext cx="456617" cy="690849"/>
              </a:xfrm>
              <a:custGeom>
                <a:avLst/>
                <a:gdLst>
                  <a:gd name="connsiteX0" fmla="*/ 454493 w 456617"/>
                  <a:gd name="connsiteY0" fmla="*/ -125 h 690849"/>
                  <a:gd name="connsiteX1" fmla="*/ 437283 w 456617"/>
                  <a:gd name="connsiteY1" fmla="*/ 7 h 690849"/>
                  <a:gd name="connsiteX2" fmla="*/ 352871 w 456617"/>
                  <a:gd name="connsiteY2" fmla="*/ -16 h 690849"/>
                  <a:gd name="connsiteX3" fmla="*/ 350276 w 456617"/>
                  <a:gd name="connsiteY3" fmla="*/ -16 h 690849"/>
                  <a:gd name="connsiteX4" fmla="*/ 347362 w 456617"/>
                  <a:gd name="connsiteY4" fmla="*/ 7546 h 690849"/>
                  <a:gd name="connsiteX5" fmla="*/ 228985 w 456617"/>
                  <a:gd name="connsiteY5" fmla="*/ 337236 h 690849"/>
                  <a:gd name="connsiteX6" fmla="*/ 110835 w 456617"/>
                  <a:gd name="connsiteY6" fmla="*/ 8179 h 690849"/>
                  <a:gd name="connsiteX7" fmla="*/ 109106 w 456617"/>
                  <a:gd name="connsiteY7" fmla="*/ 2807 h 690849"/>
                  <a:gd name="connsiteX8" fmla="*/ 108285 w 456617"/>
                  <a:gd name="connsiteY8" fmla="*/ 125 h 690849"/>
                  <a:gd name="connsiteX9" fmla="*/ 100090 w 456617"/>
                  <a:gd name="connsiteY9" fmla="*/ 29 h 690849"/>
                  <a:gd name="connsiteX10" fmla="*/ -2124 w 456617"/>
                  <a:gd name="connsiteY10" fmla="*/ 29 h 690849"/>
                  <a:gd name="connsiteX11" fmla="*/ 3521 w 456617"/>
                  <a:gd name="connsiteY11" fmla="*/ 13761 h 690849"/>
                  <a:gd name="connsiteX12" fmla="*/ 4796 w 456617"/>
                  <a:gd name="connsiteY12" fmla="*/ 16948 h 690849"/>
                  <a:gd name="connsiteX13" fmla="*/ 177581 w 456617"/>
                  <a:gd name="connsiteY13" fmla="*/ 466536 h 690849"/>
                  <a:gd name="connsiteX14" fmla="*/ 93625 w 456617"/>
                  <a:gd name="connsiteY14" fmla="*/ 663843 h 690849"/>
                  <a:gd name="connsiteX15" fmla="*/ 88344 w 456617"/>
                  <a:gd name="connsiteY15" fmla="*/ 675549 h 690849"/>
                  <a:gd name="connsiteX16" fmla="*/ 81332 w 456617"/>
                  <a:gd name="connsiteY16" fmla="*/ 690542 h 690849"/>
                  <a:gd name="connsiteX17" fmla="*/ 100864 w 456617"/>
                  <a:gd name="connsiteY17" fmla="*/ 690724 h 690849"/>
                  <a:gd name="connsiteX18" fmla="*/ 186050 w 456617"/>
                  <a:gd name="connsiteY18" fmla="*/ 690724 h 690849"/>
                  <a:gd name="connsiteX19" fmla="*/ 451170 w 456617"/>
                  <a:gd name="connsiteY19" fmla="*/ 8543 h 690849"/>
                  <a:gd name="connsiteX20" fmla="*/ 454493 w 456617"/>
                  <a:gd name="connsiteY20" fmla="*/ -107 h 69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6617" h="690849">
                    <a:moveTo>
                      <a:pt x="454493" y="-125"/>
                    </a:moveTo>
                    <a:lnTo>
                      <a:pt x="437283" y="7"/>
                    </a:lnTo>
                    <a:lnTo>
                      <a:pt x="352871" y="-16"/>
                    </a:lnTo>
                    <a:lnTo>
                      <a:pt x="350276" y="-16"/>
                    </a:lnTo>
                    <a:lnTo>
                      <a:pt x="347362" y="7546"/>
                    </a:lnTo>
                    <a:lnTo>
                      <a:pt x="228985" y="337236"/>
                    </a:lnTo>
                    <a:lnTo>
                      <a:pt x="110835" y="8179"/>
                    </a:lnTo>
                    <a:cubicBezTo>
                      <a:pt x="110516" y="7269"/>
                      <a:pt x="109925" y="5447"/>
                      <a:pt x="109106" y="2807"/>
                    </a:cubicBezTo>
                    <a:lnTo>
                      <a:pt x="108285" y="125"/>
                    </a:lnTo>
                    <a:lnTo>
                      <a:pt x="100090" y="29"/>
                    </a:lnTo>
                    <a:lnTo>
                      <a:pt x="-2124" y="29"/>
                    </a:lnTo>
                    <a:lnTo>
                      <a:pt x="3521" y="13761"/>
                    </a:lnTo>
                    <a:cubicBezTo>
                      <a:pt x="4068" y="15141"/>
                      <a:pt x="4477" y="16206"/>
                      <a:pt x="4796" y="16948"/>
                    </a:cubicBezTo>
                    <a:lnTo>
                      <a:pt x="177581" y="466536"/>
                    </a:lnTo>
                    <a:lnTo>
                      <a:pt x="93625" y="663843"/>
                    </a:lnTo>
                    <a:cubicBezTo>
                      <a:pt x="92714" y="665947"/>
                      <a:pt x="90984" y="669862"/>
                      <a:pt x="88344" y="675549"/>
                    </a:cubicBezTo>
                    <a:lnTo>
                      <a:pt x="81332" y="690542"/>
                    </a:lnTo>
                    <a:lnTo>
                      <a:pt x="100864" y="690724"/>
                    </a:lnTo>
                    <a:lnTo>
                      <a:pt x="186050" y="690724"/>
                    </a:lnTo>
                    <a:lnTo>
                      <a:pt x="451170" y="8543"/>
                    </a:lnTo>
                    <a:lnTo>
                      <a:pt x="454493" y="-107"/>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8" name="任意多边形: 形状 27"/>
              <p:cNvSpPr/>
              <p:nvPr/>
            </p:nvSpPr>
            <p:spPr>
              <a:xfrm>
                <a:off x="6352118" y="2960780"/>
                <a:ext cx="402292" cy="470379"/>
              </a:xfrm>
              <a:custGeom>
                <a:avLst/>
                <a:gdLst>
                  <a:gd name="connsiteX0" fmla="*/ 230354 w 402292"/>
                  <a:gd name="connsiteY0" fmla="*/ -91 h 470379"/>
                  <a:gd name="connsiteX1" fmla="*/ 141024 w 402292"/>
                  <a:gd name="connsiteY1" fmla="*/ 21937 h 470379"/>
                  <a:gd name="connsiteX2" fmla="*/ 137746 w 402292"/>
                  <a:gd name="connsiteY2" fmla="*/ 23803 h 470379"/>
                  <a:gd name="connsiteX3" fmla="*/ 88620 w 402292"/>
                  <a:gd name="connsiteY3" fmla="*/ 70444 h 470379"/>
                  <a:gd name="connsiteX4" fmla="*/ 87299 w 402292"/>
                  <a:gd name="connsiteY4" fmla="*/ 72547 h 470379"/>
                  <a:gd name="connsiteX5" fmla="*/ 81062 w 402292"/>
                  <a:gd name="connsiteY5" fmla="*/ 11966 h 470379"/>
                  <a:gd name="connsiteX6" fmla="*/ -1802 w 402292"/>
                  <a:gd name="connsiteY6" fmla="*/ 11966 h 470379"/>
                  <a:gd name="connsiteX7" fmla="*/ -1802 w 402292"/>
                  <a:gd name="connsiteY7" fmla="*/ 470249 h 470379"/>
                  <a:gd name="connsiteX8" fmla="*/ 97999 w 402292"/>
                  <a:gd name="connsiteY8" fmla="*/ 470249 h 470379"/>
                  <a:gd name="connsiteX9" fmla="*/ 97999 w 402292"/>
                  <a:gd name="connsiteY9" fmla="*/ 207935 h 470379"/>
                  <a:gd name="connsiteX10" fmla="*/ 128003 w 402292"/>
                  <a:gd name="connsiteY10" fmla="*/ 124401 h 470379"/>
                  <a:gd name="connsiteX11" fmla="*/ 205358 w 402292"/>
                  <a:gd name="connsiteY11" fmla="*/ 92854 h 470379"/>
                  <a:gd name="connsiteX12" fmla="*/ 275337 w 402292"/>
                  <a:gd name="connsiteY12" fmla="*/ 121747 h 470379"/>
                  <a:gd name="connsiteX13" fmla="*/ 301471 w 402292"/>
                  <a:gd name="connsiteY13" fmla="*/ 200185 h 470379"/>
                  <a:gd name="connsiteX14" fmla="*/ 301471 w 402292"/>
                  <a:gd name="connsiteY14" fmla="*/ 470254 h 470379"/>
                  <a:gd name="connsiteX15" fmla="*/ 400453 w 402292"/>
                  <a:gd name="connsiteY15" fmla="*/ 470254 h 470379"/>
                  <a:gd name="connsiteX16" fmla="*/ 400453 w 402292"/>
                  <a:gd name="connsiteY16" fmla="*/ 181222 h 470379"/>
                  <a:gd name="connsiteX17" fmla="*/ 378917 w 402292"/>
                  <a:gd name="connsiteY17" fmla="*/ 86402 h 470379"/>
                  <a:gd name="connsiteX18" fmla="*/ 318864 w 402292"/>
                  <a:gd name="connsiteY18" fmla="*/ 22406 h 470379"/>
                  <a:gd name="connsiteX19" fmla="*/ 230354 w 402292"/>
                  <a:gd name="connsiteY19" fmla="*/ -91 h 47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2292" h="470379">
                    <a:moveTo>
                      <a:pt x="230354" y="-91"/>
                    </a:moveTo>
                    <a:cubicBezTo>
                      <a:pt x="199166" y="-642"/>
                      <a:pt x="168342" y="6948"/>
                      <a:pt x="141024" y="21937"/>
                    </a:cubicBezTo>
                    <a:lnTo>
                      <a:pt x="137746" y="23803"/>
                    </a:lnTo>
                    <a:cubicBezTo>
                      <a:pt x="117986" y="35313"/>
                      <a:pt x="101140" y="51285"/>
                      <a:pt x="88620" y="70444"/>
                    </a:cubicBezTo>
                    <a:lnTo>
                      <a:pt x="87299" y="72547"/>
                    </a:lnTo>
                    <a:lnTo>
                      <a:pt x="81062" y="11966"/>
                    </a:lnTo>
                    <a:lnTo>
                      <a:pt x="-1802" y="11966"/>
                    </a:lnTo>
                    <a:lnTo>
                      <a:pt x="-1802" y="470249"/>
                    </a:lnTo>
                    <a:lnTo>
                      <a:pt x="97999" y="470249"/>
                    </a:lnTo>
                    <a:lnTo>
                      <a:pt x="97999" y="207935"/>
                    </a:lnTo>
                    <a:cubicBezTo>
                      <a:pt x="97999" y="173259"/>
                      <a:pt x="108061" y="145481"/>
                      <a:pt x="128003" y="124401"/>
                    </a:cubicBezTo>
                    <a:cubicBezTo>
                      <a:pt x="147945" y="103321"/>
                      <a:pt x="173623" y="92854"/>
                      <a:pt x="205358" y="92854"/>
                    </a:cubicBezTo>
                    <a:cubicBezTo>
                      <a:pt x="234725" y="92854"/>
                      <a:pt x="257990" y="102474"/>
                      <a:pt x="275337" y="121747"/>
                    </a:cubicBezTo>
                    <a:cubicBezTo>
                      <a:pt x="292730" y="141102"/>
                      <a:pt x="301471" y="167185"/>
                      <a:pt x="301471" y="200185"/>
                    </a:cubicBezTo>
                    <a:lnTo>
                      <a:pt x="301471" y="470254"/>
                    </a:lnTo>
                    <a:lnTo>
                      <a:pt x="400453" y="470254"/>
                    </a:lnTo>
                    <a:lnTo>
                      <a:pt x="400453" y="181222"/>
                    </a:lnTo>
                    <a:cubicBezTo>
                      <a:pt x="401091" y="148336"/>
                      <a:pt x="393714" y="115787"/>
                      <a:pt x="378917" y="86402"/>
                    </a:cubicBezTo>
                    <a:cubicBezTo>
                      <a:pt x="365441" y="59758"/>
                      <a:pt x="344588" y="37544"/>
                      <a:pt x="318864" y="22406"/>
                    </a:cubicBezTo>
                    <a:cubicBezTo>
                      <a:pt x="291910" y="7058"/>
                      <a:pt x="261359" y="-714"/>
                      <a:pt x="230354" y="-91"/>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9" name="任意多边形: 形状 28"/>
              <p:cNvSpPr/>
              <p:nvPr/>
            </p:nvSpPr>
            <p:spPr>
              <a:xfrm>
                <a:off x="5853112" y="2968550"/>
                <a:ext cx="444412" cy="471355"/>
              </a:xfrm>
              <a:custGeom>
                <a:avLst/>
                <a:gdLst>
                  <a:gd name="connsiteX0" fmla="*/ 221143 w 444412"/>
                  <a:gd name="connsiteY0" fmla="*/ -68 h 471355"/>
                  <a:gd name="connsiteX1" fmla="*/ 336287 w 444412"/>
                  <a:gd name="connsiteY1" fmla="*/ 29490 h 471355"/>
                  <a:gd name="connsiteX2" fmla="*/ 414690 w 444412"/>
                  <a:gd name="connsiteY2" fmla="*/ 113046 h 471355"/>
                  <a:gd name="connsiteX3" fmla="*/ 442918 w 444412"/>
                  <a:gd name="connsiteY3" fmla="*/ 235976 h 471355"/>
                  <a:gd name="connsiteX4" fmla="*/ 414690 w 444412"/>
                  <a:gd name="connsiteY4" fmla="*/ 358514 h 471355"/>
                  <a:gd name="connsiteX5" fmla="*/ 336242 w 444412"/>
                  <a:gd name="connsiteY5" fmla="*/ 441633 h 471355"/>
                  <a:gd name="connsiteX6" fmla="*/ 221143 w 444412"/>
                  <a:gd name="connsiteY6" fmla="*/ 471191 h 471355"/>
                  <a:gd name="connsiteX7" fmla="*/ 105634 w 444412"/>
                  <a:gd name="connsiteY7" fmla="*/ 441643 h 471355"/>
                  <a:gd name="connsiteX8" fmla="*/ 26777 w 444412"/>
                  <a:gd name="connsiteY8" fmla="*/ 358514 h 471355"/>
                  <a:gd name="connsiteX9" fmla="*/ -1452 w 444412"/>
                  <a:gd name="connsiteY9" fmla="*/ 235976 h 471355"/>
                  <a:gd name="connsiteX10" fmla="*/ 26777 w 444412"/>
                  <a:gd name="connsiteY10" fmla="*/ 112590 h 471355"/>
                  <a:gd name="connsiteX11" fmla="*/ 105634 w 444412"/>
                  <a:gd name="connsiteY11" fmla="*/ 29462 h 471355"/>
                  <a:gd name="connsiteX12" fmla="*/ 221143 w 444412"/>
                  <a:gd name="connsiteY12" fmla="*/ -87 h 471355"/>
                  <a:gd name="connsiteX13" fmla="*/ 221143 w 444412"/>
                  <a:gd name="connsiteY13" fmla="*/ 88200 h 471355"/>
                  <a:gd name="connsiteX14" fmla="*/ 131859 w 444412"/>
                  <a:gd name="connsiteY14" fmla="*/ 128535 h 471355"/>
                  <a:gd name="connsiteX15" fmla="*/ 97803 w 444412"/>
                  <a:gd name="connsiteY15" fmla="*/ 235985 h 471355"/>
                  <a:gd name="connsiteX16" fmla="*/ 131859 w 444412"/>
                  <a:gd name="connsiteY16" fmla="*/ 342593 h 471355"/>
                  <a:gd name="connsiteX17" fmla="*/ 221143 w 444412"/>
                  <a:gd name="connsiteY17" fmla="*/ 382923 h 471355"/>
                  <a:gd name="connsiteX18" fmla="*/ 309653 w 444412"/>
                  <a:gd name="connsiteY18" fmla="*/ 342593 h 471355"/>
                  <a:gd name="connsiteX19" fmla="*/ 343709 w 444412"/>
                  <a:gd name="connsiteY19" fmla="*/ 235985 h 471355"/>
                  <a:gd name="connsiteX20" fmla="*/ 309653 w 444412"/>
                  <a:gd name="connsiteY20" fmla="*/ 128535 h 471355"/>
                  <a:gd name="connsiteX21" fmla="*/ 221143 w 444412"/>
                  <a:gd name="connsiteY21" fmla="*/ 88200 h 47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412" h="471355">
                    <a:moveTo>
                      <a:pt x="221143" y="-68"/>
                    </a:moveTo>
                    <a:cubicBezTo>
                      <a:pt x="261482" y="-842"/>
                      <a:pt x="301275" y="9375"/>
                      <a:pt x="336287" y="29490"/>
                    </a:cubicBezTo>
                    <a:cubicBezTo>
                      <a:pt x="369798" y="49331"/>
                      <a:pt x="397025" y="78311"/>
                      <a:pt x="414690" y="113046"/>
                    </a:cubicBezTo>
                    <a:cubicBezTo>
                      <a:pt x="433995" y="151104"/>
                      <a:pt x="443692" y="193310"/>
                      <a:pt x="442918" y="235976"/>
                    </a:cubicBezTo>
                    <a:cubicBezTo>
                      <a:pt x="442918" y="282024"/>
                      <a:pt x="433494" y="322869"/>
                      <a:pt x="414690" y="358514"/>
                    </a:cubicBezTo>
                    <a:cubicBezTo>
                      <a:pt x="396888" y="393067"/>
                      <a:pt x="369707" y="421883"/>
                      <a:pt x="336242" y="441633"/>
                    </a:cubicBezTo>
                    <a:cubicBezTo>
                      <a:pt x="301275" y="461748"/>
                      <a:pt x="261482" y="471965"/>
                      <a:pt x="221143" y="471191"/>
                    </a:cubicBezTo>
                    <a:cubicBezTo>
                      <a:pt x="180667" y="471929"/>
                      <a:pt x="140738" y="461721"/>
                      <a:pt x="105634" y="441643"/>
                    </a:cubicBezTo>
                    <a:cubicBezTo>
                      <a:pt x="71988" y="421992"/>
                      <a:pt x="44624" y="393153"/>
                      <a:pt x="26777" y="358514"/>
                    </a:cubicBezTo>
                    <a:cubicBezTo>
                      <a:pt x="7927" y="322896"/>
                      <a:pt x="-1452" y="282052"/>
                      <a:pt x="-1452" y="235976"/>
                    </a:cubicBezTo>
                    <a:cubicBezTo>
                      <a:pt x="-1452" y="189376"/>
                      <a:pt x="7927" y="148249"/>
                      <a:pt x="26777" y="112590"/>
                    </a:cubicBezTo>
                    <a:cubicBezTo>
                      <a:pt x="44624" y="77951"/>
                      <a:pt x="71988" y="49113"/>
                      <a:pt x="105634" y="29462"/>
                    </a:cubicBezTo>
                    <a:cubicBezTo>
                      <a:pt x="140783" y="9388"/>
                      <a:pt x="180667" y="-820"/>
                      <a:pt x="221143" y="-87"/>
                    </a:cubicBezTo>
                    <a:close/>
                    <a:moveTo>
                      <a:pt x="221143" y="88200"/>
                    </a:moveTo>
                    <a:cubicBezTo>
                      <a:pt x="184082" y="88200"/>
                      <a:pt x="154442" y="101613"/>
                      <a:pt x="131859" y="128535"/>
                    </a:cubicBezTo>
                    <a:cubicBezTo>
                      <a:pt x="109185" y="155593"/>
                      <a:pt x="97803" y="191407"/>
                      <a:pt x="97803" y="235985"/>
                    </a:cubicBezTo>
                    <a:cubicBezTo>
                      <a:pt x="97803" y="280062"/>
                      <a:pt x="109140" y="315598"/>
                      <a:pt x="131859" y="342593"/>
                    </a:cubicBezTo>
                    <a:cubicBezTo>
                      <a:pt x="154442" y="369510"/>
                      <a:pt x="184082" y="382923"/>
                      <a:pt x="221143" y="382923"/>
                    </a:cubicBezTo>
                    <a:cubicBezTo>
                      <a:pt x="257658" y="382923"/>
                      <a:pt x="287070" y="369519"/>
                      <a:pt x="309653" y="342593"/>
                    </a:cubicBezTo>
                    <a:cubicBezTo>
                      <a:pt x="332326" y="315525"/>
                      <a:pt x="343663" y="279989"/>
                      <a:pt x="343709" y="235985"/>
                    </a:cubicBezTo>
                    <a:cubicBezTo>
                      <a:pt x="343709" y="191366"/>
                      <a:pt x="332326" y="155548"/>
                      <a:pt x="309653" y="128535"/>
                    </a:cubicBezTo>
                    <a:cubicBezTo>
                      <a:pt x="287070" y="101609"/>
                      <a:pt x="257658" y="88200"/>
                      <a:pt x="221143" y="88200"/>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0" name="任意多边形: 形状 29"/>
              <p:cNvSpPr/>
              <p:nvPr/>
            </p:nvSpPr>
            <p:spPr>
              <a:xfrm>
                <a:off x="5138149" y="2960808"/>
                <a:ext cx="670243" cy="470373"/>
              </a:xfrm>
              <a:custGeom>
                <a:avLst/>
                <a:gdLst>
                  <a:gd name="connsiteX0" fmla="*/ 510084 w 670243"/>
                  <a:gd name="connsiteY0" fmla="*/ -78 h 470373"/>
                  <a:gd name="connsiteX1" fmla="*/ 591673 w 670243"/>
                  <a:gd name="connsiteY1" fmla="*/ 22856 h 470373"/>
                  <a:gd name="connsiteX2" fmla="*/ 649086 w 670243"/>
                  <a:gd name="connsiteY2" fmla="*/ 87326 h 470373"/>
                  <a:gd name="connsiteX3" fmla="*/ 669256 w 670243"/>
                  <a:gd name="connsiteY3" fmla="*/ 176650 h 470373"/>
                  <a:gd name="connsiteX4" fmla="*/ 669302 w 670243"/>
                  <a:gd name="connsiteY4" fmla="*/ 181203 h 470373"/>
                  <a:gd name="connsiteX5" fmla="*/ 669302 w 670243"/>
                  <a:gd name="connsiteY5" fmla="*/ 470230 h 470373"/>
                  <a:gd name="connsiteX6" fmla="*/ 570320 w 670243"/>
                  <a:gd name="connsiteY6" fmla="*/ 470230 h 470373"/>
                  <a:gd name="connsiteX7" fmla="*/ 570320 w 670243"/>
                  <a:gd name="connsiteY7" fmla="*/ 191539 h 470373"/>
                  <a:gd name="connsiteX8" fmla="*/ 546736 w 670243"/>
                  <a:gd name="connsiteY8" fmla="*/ 119533 h 470373"/>
                  <a:gd name="connsiteX9" fmla="*/ 482812 w 670243"/>
                  <a:gd name="connsiteY9" fmla="*/ 92830 h 470373"/>
                  <a:gd name="connsiteX10" fmla="*/ 411513 w 670243"/>
                  <a:gd name="connsiteY10" fmla="*/ 121787 h 470373"/>
                  <a:gd name="connsiteX11" fmla="*/ 384149 w 670243"/>
                  <a:gd name="connsiteY11" fmla="*/ 195053 h 470373"/>
                  <a:gd name="connsiteX12" fmla="*/ 384104 w 670243"/>
                  <a:gd name="connsiteY12" fmla="*/ 198436 h 470373"/>
                  <a:gd name="connsiteX13" fmla="*/ 384104 w 670243"/>
                  <a:gd name="connsiteY13" fmla="*/ 470248 h 470373"/>
                  <a:gd name="connsiteX14" fmla="*/ 285122 w 670243"/>
                  <a:gd name="connsiteY14" fmla="*/ 470248 h 470373"/>
                  <a:gd name="connsiteX15" fmla="*/ 285122 w 670243"/>
                  <a:gd name="connsiteY15" fmla="*/ 191539 h 470373"/>
                  <a:gd name="connsiteX16" fmla="*/ 261128 w 670243"/>
                  <a:gd name="connsiteY16" fmla="*/ 119556 h 470373"/>
                  <a:gd name="connsiteX17" fmla="*/ 196749 w 670243"/>
                  <a:gd name="connsiteY17" fmla="*/ 92826 h 470373"/>
                  <a:gd name="connsiteX18" fmla="*/ 126314 w 670243"/>
                  <a:gd name="connsiteY18" fmla="*/ 121782 h 470373"/>
                  <a:gd name="connsiteX19" fmla="*/ 98951 w 670243"/>
                  <a:gd name="connsiteY19" fmla="*/ 195049 h 470373"/>
                  <a:gd name="connsiteX20" fmla="*/ 98905 w 670243"/>
                  <a:gd name="connsiteY20" fmla="*/ 198432 h 470373"/>
                  <a:gd name="connsiteX21" fmla="*/ 98905 w 670243"/>
                  <a:gd name="connsiteY21" fmla="*/ 470244 h 470373"/>
                  <a:gd name="connsiteX22" fmla="*/ -942 w 670243"/>
                  <a:gd name="connsiteY22" fmla="*/ 470244 h 470373"/>
                  <a:gd name="connsiteX23" fmla="*/ -942 w 670243"/>
                  <a:gd name="connsiteY23" fmla="*/ 11960 h 470373"/>
                  <a:gd name="connsiteX24" fmla="*/ 83061 w 670243"/>
                  <a:gd name="connsiteY24" fmla="*/ 11960 h 470373"/>
                  <a:gd name="connsiteX25" fmla="*/ 88297 w 670243"/>
                  <a:gd name="connsiteY25" fmla="*/ 71258 h 470373"/>
                  <a:gd name="connsiteX26" fmla="*/ 89480 w 670243"/>
                  <a:gd name="connsiteY26" fmla="*/ 69369 h 470373"/>
                  <a:gd name="connsiteX27" fmla="*/ 136012 w 670243"/>
                  <a:gd name="connsiteY27" fmla="*/ 23916 h 470373"/>
                  <a:gd name="connsiteX28" fmla="*/ 139245 w 670243"/>
                  <a:gd name="connsiteY28" fmla="*/ 21963 h 470373"/>
                  <a:gd name="connsiteX29" fmla="*/ 222609 w 670243"/>
                  <a:gd name="connsiteY29" fmla="*/ -105 h 470373"/>
                  <a:gd name="connsiteX30" fmla="*/ 306066 w 670243"/>
                  <a:gd name="connsiteY30" fmla="*/ 22878 h 470373"/>
                  <a:gd name="connsiteX31" fmla="*/ 360064 w 670243"/>
                  <a:gd name="connsiteY31" fmla="*/ 79476 h 470373"/>
                  <a:gd name="connsiteX32" fmla="*/ 360382 w 670243"/>
                  <a:gd name="connsiteY32" fmla="*/ 80082 h 470373"/>
                  <a:gd name="connsiteX33" fmla="*/ 414380 w 670243"/>
                  <a:gd name="connsiteY33" fmla="*/ 24663 h 470373"/>
                  <a:gd name="connsiteX34" fmla="*/ 417568 w 670243"/>
                  <a:gd name="connsiteY34" fmla="*/ 22796 h 470373"/>
                  <a:gd name="connsiteX35" fmla="*/ 502071 w 670243"/>
                  <a:gd name="connsiteY35" fmla="*/ -69 h 470373"/>
                  <a:gd name="connsiteX36" fmla="*/ 506077 w 670243"/>
                  <a:gd name="connsiteY36" fmla="*/ -110 h 470373"/>
                  <a:gd name="connsiteX37" fmla="*/ 510084 w 670243"/>
                  <a:gd name="connsiteY37" fmla="*/ -69 h 47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70243" h="470373">
                    <a:moveTo>
                      <a:pt x="510084" y="-78"/>
                    </a:moveTo>
                    <a:cubicBezTo>
                      <a:pt x="538859" y="0"/>
                      <a:pt x="567087" y="7926"/>
                      <a:pt x="591673" y="22856"/>
                    </a:cubicBezTo>
                    <a:cubicBezTo>
                      <a:pt x="616624" y="38390"/>
                      <a:pt x="636520" y="60773"/>
                      <a:pt x="649086" y="87326"/>
                    </a:cubicBezTo>
                    <a:cubicBezTo>
                      <a:pt x="662336" y="115240"/>
                      <a:pt x="669256" y="145749"/>
                      <a:pt x="669256" y="176650"/>
                    </a:cubicBezTo>
                    <a:lnTo>
                      <a:pt x="669302" y="181203"/>
                    </a:lnTo>
                    <a:lnTo>
                      <a:pt x="669302" y="470230"/>
                    </a:lnTo>
                    <a:lnTo>
                      <a:pt x="570320" y="470230"/>
                    </a:lnTo>
                    <a:lnTo>
                      <a:pt x="570320" y="191539"/>
                    </a:lnTo>
                    <a:cubicBezTo>
                      <a:pt x="570320" y="161398"/>
                      <a:pt x="562443" y="137454"/>
                      <a:pt x="546736" y="119533"/>
                    </a:cubicBezTo>
                    <a:cubicBezTo>
                      <a:pt x="531119" y="101731"/>
                      <a:pt x="509857" y="92830"/>
                      <a:pt x="482812" y="92830"/>
                    </a:cubicBezTo>
                    <a:cubicBezTo>
                      <a:pt x="453400" y="92830"/>
                      <a:pt x="429724" y="102464"/>
                      <a:pt x="411513" y="121787"/>
                    </a:cubicBezTo>
                    <a:cubicBezTo>
                      <a:pt x="393892" y="140454"/>
                      <a:pt x="384786" y="164813"/>
                      <a:pt x="384149" y="195053"/>
                    </a:cubicBezTo>
                    <a:lnTo>
                      <a:pt x="384104" y="198436"/>
                    </a:lnTo>
                    <a:lnTo>
                      <a:pt x="384104" y="470248"/>
                    </a:lnTo>
                    <a:lnTo>
                      <a:pt x="285122" y="470248"/>
                    </a:lnTo>
                    <a:lnTo>
                      <a:pt x="285122" y="191539"/>
                    </a:lnTo>
                    <a:cubicBezTo>
                      <a:pt x="285122" y="161411"/>
                      <a:pt x="277109" y="137477"/>
                      <a:pt x="261128" y="119556"/>
                    </a:cubicBezTo>
                    <a:cubicBezTo>
                      <a:pt x="245192" y="101731"/>
                      <a:pt x="223793" y="92826"/>
                      <a:pt x="196749" y="92826"/>
                    </a:cubicBezTo>
                    <a:cubicBezTo>
                      <a:pt x="167929" y="92826"/>
                      <a:pt x="144526" y="102460"/>
                      <a:pt x="126314" y="121782"/>
                    </a:cubicBezTo>
                    <a:cubicBezTo>
                      <a:pt x="108694" y="140450"/>
                      <a:pt x="99543" y="164808"/>
                      <a:pt x="98951" y="195049"/>
                    </a:cubicBezTo>
                    <a:lnTo>
                      <a:pt x="98905" y="198432"/>
                    </a:lnTo>
                    <a:lnTo>
                      <a:pt x="98905" y="470244"/>
                    </a:lnTo>
                    <a:lnTo>
                      <a:pt x="-942" y="470244"/>
                    </a:lnTo>
                    <a:lnTo>
                      <a:pt x="-942" y="11960"/>
                    </a:lnTo>
                    <a:lnTo>
                      <a:pt x="83061" y="11960"/>
                    </a:lnTo>
                    <a:lnTo>
                      <a:pt x="88297" y="71258"/>
                    </a:lnTo>
                    <a:lnTo>
                      <a:pt x="89480" y="69369"/>
                    </a:lnTo>
                    <a:cubicBezTo>
                      <a:pt x="101364" y="50897"/>
                      <a:pt x="117254" y="35358"/>
                      <a:pt x="136012" y="23916"/>
                    </a:cubicBezTo>
                    <a:lnTo>
                      <a:pt x="139245" y="21963"/>
                    </a:lnTo>
                    <a:cubicBezTo>
                      <a:pt x="164514" y="7184"/>
                      <a:pt x="193334" y="-442"/>
                      <a:pt x="222609" y="-105"/>
                    </a:cubicBezTo>
                    <a:cubicBezTo>
                      <a:pt x="252022" y="-583"/>
                      <a:pt x="280979" y="7394"/>
                      <a:pt x="306066" y="22878"/>
                    </a:cubicBezTo>
                    <a:cubicBezTo>
                      <a:pt x="328466" y="36979"/>
                      <a:pt x="346997" y="56429"/>
                      <a:pt x="360064" y="79476"/>
                    </a:cubicBezTo>
                    <a:lnTo>
                      <a:pt x="360382" y="80082"/>
                    </a:lnTo>
                    <a:cubicBezTo>
                      <a:pt x="373176" y="57144"/>
                      <a:pt x="391798" y="38017"/>
                      <a:pt x="414380" y="24663"/>
                    </a:cubicBezTo>
                    <a:lnTo>
                      <a:pt x="417568" y="22796"/>
                    </a:lnTo>
                    <a:cubicBezTo>
                      <a:pt x="443338" y="8122"/>
                      <a:pt x="472431" y="255"/>
                      <a:pt x="502071" y="-69"/>
                    </a:cubicBezTo>
                    <a:lnTo>
                      <a:pt x="506077" y="-110"/>
                    </a:lnTo>
                    <a:lnTo>
                      <a:pt x="510084" y="-69"/>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1" name="任意多边形: 形状 30"/>
              <p:cNvSpPr/>
              <p:nvPr/>
            </p:nvSpPr>
            <p:spPr>
              <a:xfrm>
                <a:off x="4815307" y="2962339"/>
                <a:ext cx="268279" cy="470555"/>
              </a:xfrm>
              <a:custGeom>
                <a:avLst/>
                <a:gdLst>
                  <a:gd name="connsiteX0" fmla="*/ 228873 w 268279"/>
                  <a:gd name="connsiteY0" fmla="*/ -78 h 470555"/>
                  <a:gd name="connsiteX1" fmla="*/ 145053 w 268279"/>
                  <a:gd name="connsiteY1" fmla="*/ 20033 h 470555"/>
                  <a:gd name="connsiteX2" fmla="*/ 141966 w 268279"/>
                  <a:gd name="connsiteY2" fmla="*/ 21817 h 470555"/>
                  <a:gd name="connsiteX3" fmla="*/ 97406 w 268279"/>
                  <a:gd name="connsiteY3" fmla="*/ 64697 h 470555"/>
                  <a:gd name="connsiteX4" fmla="*/ 96555 w 268279"/>
                  <a:gd name="connsiteY4" fmla="*/ 66063 h 470555"/>
                  <a:gd name="connsiteX5" fmla="*/ 91392 w 268279"/>
                  <a:gd name="connsiteY5" fmla="*/ 12220 h 470555"/>
                  <a:gd name="connsiteX6" fmla="*/ -715 w 268279"/>
                  <a:gd name="connsiteY6" fmla="*/ 12220 h 470555"/>
                  <a:gd name="connsiteX7" fmla="*/ -715 w 268279"/>
                  <a:gd name="connsiteY7" fmla="*/ 470431 h 470555"/>
                  <a:gd name="connsiteX8" fmla="*/ 100265 w 268279"/>
                  <a:gd name="connsiteY8" fmla="*/ 470431 h 470555"/>
                  <a:gd name="connsiteX9" fmla="*/ 100265 w 268279"/>
                  <a:gd name="connsiteY9" fmla="*/ 205111 h 470555"/>
                  <a:gd name="connsiteX10" fmla="*/ 132136 w 268279"/>
                  <a:gd name="connsiteY10" fmla="*/ 124710 h 470555"/>
                  <a:gd name="connsiteX11" fmla="*/ 219267 w 268279"/>
                  <a:gd name="connsiteY11" fmla="*/ 94806 h 470555"/>
                  <a:gd name="connsiteX12" fmla="*/ 253723 w 268279"/>
                  <a:gd name="connsiteY12" fmla="*/ 96723 h 470555"/>
                  <a:gd name="connsiteX13" fmla="*/ 256637 w 268279"/>
                  <a:gd name="connsiteY13" fmla="*/ 97215 h 470555"/>
                  <a:gd name="connsiteX14" fmla="*/ 261327 w 268279"/>
                  <a:gd name="connsiteY14" fmla="*/ 98162 h 470555"/>
                  <a:gd name="connsiteX15" fmla="*/ 267337 w 268279"/>
                  <a:gd name="connsiteY15" fmla="*/ 99459 h 470555"/>
                  <a:gd name="connsiteX16" fmla="*/ 267564 w 268279"/>
                  <a:gd name="connsiteY16" fmla="*/ 87785 h 470555"/>
                  <a:gd name="connsiteX17" fmla="*/ 267564 w 268279"/>
                  <a:gd name="connsiteY17" fmla="*/ 84444 h 470555"/>
                  <a:gd name="connsiteX18" fmla="*/ 267564 w 268279"/>
                  <a:gd name="connsiteY18" fmla="*/ 7521 h 470555"/>
                  <a:gd name="connsiteX19" fmla="*/ 267564 w 268279"/>
                  <a:gd name="connsiteY19" fmla="*/ 4557 h 470555"/>
                  <a:gd name="connsiteX20" fmla="*/ 264742 w 268279"/>
                  <a:gd name="connsiteY20" fmla="*/ 3774 h 470555"/>
                  <a:gd name="connsiteX21" fmla="*/ 257366 w 268279"/>
                  <a:gd name="connsiteY21" fmla="*/ 2003 h 470555"/>
                  <a:gd name="connsiteX22" fmla="*/ 228828 w 268279"/>
                  <a:gd name="connsiteY22" fmla="*/ -82 h 47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8279" h="470555">
                    <a:moveTo>
                      <a:pt x="228873" y="-78"/>
                    </a:moveTo>
                    <a:cubicBezTo>
                      <a:pt x="199661" y="-770"/>
                      <a:pt x="170773" y="6160"/>
                      <a:pt x="145053" y="20033"/>
                    </a:cubicBezTo>
                    <a:lnTo>
                      <a:pt x="141966" y="21817"/>
                    </a:lnTo>
                    <a:cubicBezTo>
                      <a:pt x="123955" y="32417"/>
                      <a:pt x="108688" y="47105"/>
                      <a:pt x="97406" y="64697"/>
                    </a:cubicBezTo>
                    <a:lnTo>
                      <a:pt x="96555" y="66063"/>
                    </a:lnTo>
                    <a:lnTo>
                      <a:pt x="91392" y="12220"/>
                    </a:lnTo>
                    <a:lnTo>
                      <a:pt x="-715" y="12220"/>
                    </a:lnTo>
                    <a:lnTo>
                      <a:pt x="-715" y="470431"/>
                    </a:lnTo>
                    <a:lnTo>
                      <a:pt x="100265" y="470431"/>
                    </a:lnTo>
                    <a:lnTo>
                      <a:pt x="100265" y="205111"/>
                    </a:lnTo>
                    <a:cubicBezTo>
                      <a:pt x="100265" y="171278"/>
                      <a:pt x="110892" y="144556"/>
                      <a:pt x="132136" y="124710"/>
                    </a:cubicBezTo>
                    <a:cubicBezTo>
                      <a:pt x="153381" y="104864"/>
                      <a:pt x="182428" y="94806"/>
                      <a:pt x="219267" y="94806"/>
                    </a:cubicBezTo>
                    <a:cubicBezTo>
                      <a:pt x="230785" y="94711"/>
                      <a:pt x="242295" y="95348"/>
                      <a:pt x="253723" y="96723"/>
                    </a:cubicBezTo>
                    <a:lnTo>
                      <a:pt x="256637" y="97215"/>
                    </a:lnTo>
                    <a:cubicBezTo>
                      <a:pt x="257912" y="97456"/>
                      <a:pt x="259460" y="97770"/>
                      <a:pt x="261327" y="98162"/>
                    </a:cubicBezTo>
                    <a:lnTo>
                      <a:pt x="267337" y="99459"/>
                    </a:lnTo>
                    <a:lnTo>
                      <a:pt x="267564" y="87785"/>
                    </a:lnTo>
                    <a:cubicBezTo>
                      <a:pt x="267564" y="86342"/>
                      <a:pt x="267564" y="85227"/>
                      <a:pt x="267564" y="84444"/>
                    </a:cubicBezTo>
                    <a:lnTo>
                      <a:pt x="267564" y="7521"/>
                    </a:lnTo>
                    <a:lnTo>
                      <a:pt x="267564" y="4557"/>
                    </a:lnTo>
                    <a:lnTo>
                      <a:pt x="264742" y="3774"/>
                    </a:lnTo>
                    <a:cubicBezTo>
                      <a:pt x="261418" y="2864"/>
                      <a:pt x="258959" y="2281"/>
                      <a:pt x="257366" y="2003"/>
                    </a:cubicBezTo>
                    <a:cubicBezTo>
                      <a:pt x="247941" y="514"/>
                      <a:pt x="238380" y="-182"/>
                      <a:pt x="228828" y="-82"/>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2" name="任意多边形: 形状 31"/>
              <p:cNvSpPr/>
              <p:nvPr/>
            </p:nvSpPr>
            <p:spPr>
              <a:xfrm>
                <a:off x="4344731" y="2962339"/>
                <a:ext cx="393858" cy="484552"/>
              </a:xfrm>
              <a:custGeom>
                <a:avLst/>
                <a:gdLst>
                  <a:gd name="connsiteX0" fmla="*/ 205684 w 393858"/>
                  <a:gd name="connsiteY0" fmla="*/ -74 h 484552"/>
                  <a:gd name="connsiteX1" fmla="*/ 342432 w 393858"/>
                  <a:gd name="connsiteY1" fmla="*/ 44017 h 484552"/>
                  <a:gd name="connsiteX2" fmla="*/ 393425 w 393858"/>
                  <a:gd name="connsiteY2" fmla="*/ 164808 h 484552"/>
                  <a:gd name="connsiteX3" fmla="*/ 393453 w 393858"/>
                  <a:gd name="connsiteY3" fmla="*/ 168509 h 484552"/>
                  <a:gd name="connsiteX4" fmla="*/ 393453 w 393858"/>
                  <a:gd name="connsiteY4" fmla="*/ 475666 h 484552"/>
                  <a:gd name="connsiteX5" fmla="*/ 309523 w 393858"/>
                  <a:gd name="connsiteY5" fmla="*/ 475666 h 484552"/>
                  <a:gd name="connsiteX6" fmla="*/ 303304 w 393858"/>
                  <a:gd name="connsiteY6" fmla="*/ 422059 h 484552"/>
                  <a:gd name="connsiteX7" fmla="*/ 301861 w 393858"/>
                  <a:gd name="connsiteY7" fmla="*/ 424131 h 484552"/>
                  <a:gd name="connsiteX8" fmla="*/ 259395 w 393858"/>
                  <a:gd name="connsiteY8" fmla="*/ 462048 h 484552"/>
                  <a:gd name="connsiteX9" fmla="*/ 255917 w 393858"/>
                  <a:gd name="connsiteY9" fmla="*/ 463988 h 484552"/>
                  <a:gd name="connsiteX10" fmla="*/ 252757 w 393858"/>
                  <a:gd name="connsiteY10" fmla="*/ 465649 h 484552"/>
                  <a:gd name="connsiteX11" fmla="*/ 166455 w 393858"/>
                  <a:gd name="connsiteY11" fmla="*/ 484376 h 484552"/>
                  <a:gd name="connsiteX12" fmla="*/ 46316 w 393858"/>
                  <a:gd name="connsiteY12" fmla="*/ 445562 h 484552"/>
                  <a:gd name="connsiteX13" fmla="*/ -388 w 393858"/>
                  <a:gd name="connsiteY13" fmla="*/ 343680 h 484552"/>
                  <a:gd name="connsiteX14" fmla="*/ 24298 w 393858"/>
                  <a:gd name="connsiteY14" fmla="*/ 264304 h 484552"/>
                  <a:gd name="connsiteX15" fmla="*/ 92561 w 393858"/>
                  <a:gd name="connsiteY15" fmla="*/ 210724 h 484552"/>
                  <a:gd name="connsiteX16" fmla="*/ 187718 w 393858"/>
                  <a:gd name="connsiteY16" fmla="*/ 191693 h 484552"/>
                  <a:gd name="connsiteX17" fmla="*/ 192612 w 393858"/>
                  <a:gd name="connsiteY17" fmla="*/ 191656 h 484552"/>
                  <a:gd name="connsiteX18" fmla="*/ 294193 w 393858"/>
                  <a:gd name="connsiteY18" fmla="*/ 191656 h 484552"/>
                  <a:gd name="connsiteX19" fmla="*/ 294193 w 393858"/>
                  <a:gd name="connsiteY19" fmla="*/ 180707 h 484552"/>
                  <a:gd name="connsiteX20" fmla="*/ 272640 w 393858"/>
                  <a:gd name="connsiteY20" fmla="*/ 115435 h 484552"/>
                  <a:gd name="connsiteX21" fmla="*/ 271019 w 393858"/>
                  <a:gd name="connsiteY21" fmla="*/ 113755 h 484552"/>
                  <a:gd name="connsiteX22" fmla="*/ 269275 w 393858"/>
                  <a:gd name="connsiteY22" fmla="*/ 112070 h 484552"/>
                  <a:gd name="connsiteX23" fmla="*/ 200448 w 393858"/>
                  <a:gd name="connsiteY23" fmla="*/ 88700 h 484552"/>
                  <a:gd name="connsiteX24" fmla="*/ 137307 w 393858"/>
                  <a:gd name="connsiteY24" fmla="*/ 103515 h 484552"/>
                  <a:gd name="connsiteX25" fmla="*/ 95119 w 393858"/>
                  <a:gd name="connsiteY25" fmla="*/ 139529 h 484552"/>
                  <a:gd name="connsiteX26" fmla="*/ 94450 w 393858"/>
                  <a:gd name="connsiteY26" fmla="*/ 140481 h 484552"/>
                  <a:gd name="connsiteX27" fmla="*/ 92925 w 393858"/>
                  <a:gd name="connsiteY27" fmla="*/ 142830 h 484552"/>
                  <a:gd name="connsiteX28" fmla="*/ 90799 w 393858"/>
                  <a:gd name="connsiteY28" fmla="*/ 146250 h 484552"/>
                  <a:gd name="connsiteX29" fmla="*/ 88604 w 393858"/>
                  <a:gd name="connsiteY29" fmla="*/ 149833 h 484552"/>
                  <a:gd name="connsiteX30" fmla="*/ 79885 w 393858"/>
                  <a:gd name="connsiteY30" fmla="*/ 143413 h 484552"/>
                  <a:gd name="connsiteX31" fmla="*/ 77841 w 393858"/>
                  <a:gd name="connsiteY31" fmla="*/ 141879 h 484552"/>
                  <a:gd name="connsiteX32" fmla="*/ 25805 w 393858"/>
                  <a:gd name="connsiteY32" fmla="*/ 102327 h 484552"/>
                  <a:gd name="connsiteX33" fmla="*/ 22012 w 393858"/>
                  <a:gd name="connsiteY33" fmla="*/ 99290 h 484552"/>
                  <a:gd name="connsiteX34" fmla="*/ 17327 w 393858"/>
                  <a:gd name="connsiteY34" fmla="*/ 95407 h 484552"/>
                  <a:gd name="connsiteX35" fmla="*/ 20291 w 393858"/>
                  <a:gd name="connsiteY35" fmla="*/ 90034 h 484552"/>
                  <a:gd name="connsiteX36" fmla="*/ 23023 w 393858"/>
                  <a:gd name="connsiteY36" fmla="*/ 85563 h 484552"/>
                  <a:gd name="connsiteX37" fmla="*/ 95005 w 393858"/>
                  <a:gd name="connsiteY37" fmla="*/ 24294 h 484552"/>
                  <a:gd name="connsiteX38" fmla="*/ 205679 w 393858"/>
                  <a:gd name="connsiteY38" fmla="*/ -83 h 484552"/>
                  <a:gd name="connsiteX39" fmla="*/ 289563 w 393858"/>
                  <a:gd name="connsiteY39" fmla="*/ 267372 h 484552"/>
                  <a:gd name="connsiteX40" fmla="*/ 195244 w 393858"/>
                  <a:gd name="connsiteY40" fmla="*/ 267372 h 484552"/>
                  <a:gd name="connsiteX41" fmla="*/ 125688 w 393858"/>
                  <a:gd name="connsiteY41" fmla="*/ 287496 h 484552"/>
                  <a:gd name="connsiteX42" fmla="*/ 99759 w 393858"/>
                  <a:gd name="connsiteY42" fmla="*/ 337579 h 484552"/>
                  <a:gd name="connsiteX43" fmla="*/ 123507 w 393858"/>
                  <a:gd name="connsiteY43" fmla="*/ 385918 h 484552"/>
                  <a:gd name="connsiteX44" fmla="*/ 186529 w 393858"/>
                  <a:gd name="connsiteY44" fmla="*/ 404303 h 484552"/>
                  <a:gd name="connsiteX45" fmla="*/ 265246 w 393858"/>
                  <a:gd name="connsiteY45" fmla="*/ 374540 h 484552"/>
                  <a:gd name="connsiteX46" fmla="*/ 294189 w 393858"/>
                  <a:gd name="connsiteY46" fmla="*/ 299921 h 484552"/>
                  <a:gd name="connsiteX47" fmla="*/ 294225 w 393858"/>
                  <a:gd name="connsiteY47" fmla="*/ 296621 h 484552"/>
                  <a:gd name="connsiteX48" fmla="*/ 294225 w 393858"/>
                  <a:gd name="connsiteY48" fmla="*/ 272003 h 484552"/>
                  <a:gd name="connsiteX49" fmla="*/ 289590 w 393858"/>
                  <a:gd name="connsiteY49" fmla="*/ 267368 h 4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3858" h="484552">
                    <a:moveTo>
                      <a:pt x="205684" y="-74"/>
                    </a:moveTo>
                    <a:cubicBezTo>
                      <a:pt x="262910" y="-74"/>
                      <a:pt x="308494" y="14623"/>
                      <a:pt x="342432" y="44017"/>
                    </a:cubicBezTo>
                    <a:cubicBezTo>
                      <a:pt x="375669" y="72860"/>
                      <a:pt x="392638" y="113222"/>
                      <a:pt x="393425" y="164808"/>
                    </a:cubicBezTo>
                    <a:lnTo>
                      <a:pt x="393453" y="168509"/>
                    </a:lnTo>
                    <a:lnTo>
                      <a:pt x="393453" y="475666"/>
                    </a:lnTo>
                    <a:lnTo>
                      <a:pt x="309523" y="475666"/>
                    </a:lnTo>
                    <a:lnTo>
                      <a:pt x="303304" y="422059"/>
                    </a:lnTo>
                    <a:lnTo>
                      <a:pt x="301861" y="424131"/>
                    </a:lnTo>
                    <a:cubicBezTo>
                      <a:pt x="290583" y="439666"/>
                      <a:pt x="276100" y="452592"/>
                      <a:pt x="259395" y="462048"/>
                    </a:cubicBezTo>
                    <a:lnTo>
                      <a:pt x="255917" y="463988"/>
                    </a:lnTo>
                    <a:lnTo>
                      <a:pt x="252757" y="465649"/>
                    </a:lnTo>
                    <a:cubicBezTo>
                      <a:pt x="225894" y="478689"/>
                      <a:pt x="196305" y="485109"/>
                      <a:pt x="166455" y="484376"/>
                    </a:cubicBezTo>
                    <a:cubicBezTo>
                      <a:pt x="117351" y="484376"/>
                      <a:pt x="77303" y="471436"/>
                      <a:pt x="46316" y="445562"/>
                    </a:cubicBezTo>
                    <a:cubicBezTo>
                      <a:pt x="15219" y="419551"/>
                      <a:pt x="-388" y="385485"/>
                      <a:pt x="-388" y="343680"/>
                    </a:cubicBezTo>
                    <a:cubicBezTo>
                      <a:pt x="-848" y="315265"/>
                      <a:pt x="7803" y="287446"/>
                      <a:pt x="24298" y="264304"/>
                    </a:cubicBezTo>
                    <a:cubicBezTo>
                      <a:pt x="41727" y="240537"/>
                      <a:pt x="65334" y="222006"/>
                      <a:pt x="92561" y="210724"/>
                    </a:cubicBezTo>
                    <a:cubicBezTo>
                      <a:pt x="122683" y="198067"/>
                      <a:pt x="155045" y="191593"/>
                      <a:pt x="187718" y="191693"/>
                    </a:cubicBezTo>
                    <a:lnTo>
                      <a:pt x="192612" y="191656"/>
                    </a:lnTo>
                    <a:lnTo>
                      <a:pt x="294193" y="191656"/>
                    </a:lnTo>
                    <a:lnTo>
                      <a:pt x="294193" y="180707"/>
                    </a:lnTo>
                    <a:cubicBezTo>
                      <a:pt x="294193" y="152478"/>
                      <a:pt x="286982" y="130774"/>
                      <a:pt x="272640" y="115435"/>
                    </a:cubicBezTo>
                    <a:lnTo>
                      <a:pt x="271019" y="113755"/>
                    </a:lnTo>
                    <a:lnTo>
                      <a:pt x="269275" y="112070"/>
                    </a:lnTo>
                    <a:cubicBezTo>
                      <a:pt x="252616" y="96522"/>
                      <a:pt x="229673" y="88732"/>
                      <a:pt x="200448" y="88700"/>
                    </a:cubicBezTo>
                    <a:cubicBezTo>
                      <a:pt x="178507" y="88400"/>
                      <a:pt x="156826" y="93490"/>
                      <a:pt x="137307" y="103515"/>
                    </a:cubicBezTo>
                    <a:cubicBezTo>
                      <a:pt x="120712" y="112189"/>
                      <a:pt x="106288" y="124500"/>
                      <a:pt x="95119" y="139529"/>
                    </a:cubicBezTo>
                    <a:lnTo>
                      <a:pt x="94450" y="140481"/>
                    </a:lnTo>
                    <a:cubicBezTo>
                      <a:pt x="94045" y="141082"/>
                      <a:pt x="93540" y="141847"/>
                      <a:pt x="92925" y="142830"/>
                    </a:cubicBezTo>
                    <a:lnTo>
                      <a:pt x="90799" y="146250"/>
                    </a:lnTo>
                    <a:lnTo>
                      <a:pt x="88604" y="149833"/>
                    </a:lnTo>
                    <a:lnTo>
                      <a:pt x="79885" y="143413"/>
                    </a:lnTo>
                    <a:lnTo>
                      <a:pt x="77841" y="141879"/>
                    </a:lnTo>
                    <a:lnTo>
                      <a:pt x="25805" y="102327"/>
                    </a:lnTo>
                    <a:cubicBezTo>
                      <a:pt x="24963" y="101690"/>
                      <a:pt x="23702" y="100679"/>
                      <a:pt x="22012" y="99290"/>
                    </a:cubicBezTo>
                    <a:lnTo>
                      <a:pt x="17327" y="95407"/>
                    </a:lnTo>
                    <a:lnTo>
                      <a:pt x="20291" y="90034"/>
                    </a:lnTo>
                    <a:cubicBezTo>
                      <a:pt x="21407" y="88076"/>
                      <a:pt x="22313" y="86592"/>
                      <a:pt x="23023" y="85563"/>
                    </a:cubicBezTo>
                    <a:cubicBezTo>
                      <a:pt x="41426" y="59361"/>
                      <a:pt x="66199" y="38276"/>
                      <a:pt x="95005" y="24294"/>
                    </a:cubicBezTo>
                    <a:cubicBezTo>
                      <a:pt x="129471" y="7598"/>
                      <a:pt x="167384" y="-752"/>
                      <a:pt x="205679" y="-83"/>
                    </a:cubicBezTo>
                    <a:close/>
                    <a:moveTo>
                      <a:pt x="289563" y="267372"/>
                    </a:moveTo>
                    <a:lnTo>
                      <a:pt x="195244" y="267372"/>
                    </a:lnTo>
                    <a:cubicBezTo>
                      <a:pt x="166410" y="267372"/>
                      <a:pt x="143221" y="274079"/>
                      <a:pt x="125688" y="287496"/>
                    </a:cubicBezTo>
                    <a:cubicBezTo>
                      <a:pt x="109293" y="298874"/>
                      <a:pt x="99586" y="317623"/>
                      <a:pt x="99759" y="337579"/>
                    </a:cubicBezTo>
                    <a:cubicBezTo>
                      <a:pt x="99144" y="356638"/>
                      <a:pt x="108045" y="374759"/>
                      <a:pt x="123507" y="385918"/>
                    </a:cubicBezTo>
                    <a:cubicBezTo>
                      <a:pt x="139629" y="398152"/>
                      <a:pt x="160637" y="404280"/>
                      <a:pt x="186529" y="404303"/>
                    </a:cubicBezTo>
                    <a:cubicBezTo>
                      <a:pt x="219821" y="404303"/>
                      <a:pt x="245973" y="394377"/>
                      <a:pt x="265246" y="374540"/>
                    </a:cubicBezTo>
                    <a:cubicBezTo>
                      <a:pt x="283913" y="355345"/>
                      <a:pt x="293547" y="330540"/>
                      <a:pt x="294189" y="299921"/>
                    </a:cubicBezTo>
                    <a:lnTo>
                      <a:pt x="294225" y="296621"/>
                    </a:lnTo>
                    <a:lnTo>
                      <a:pt x="294225" y="272003"/>
                    </a:lnTo>
                    <a:cubicBezTo>
                      <a:pt x="294225" y="269444"/>
                      <a:pt x="292149" y="267368"/>
                      <a:pt x="289590" y="267368"/>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3" name="任意多边形: 形状 32"/>
              <p:cNvSpPr/>
              <p:nvPr/>
            </p:nvSpPr>
            <p:spPr>
              <a:xfrm>
                <a:off x="3765711" y="2794572"/>
                <a:ext cx="524538" cy="645706"/>
              </a:xfrm>
              <a:custGeom>
                <a:avLst/>
                <a:gdLst>
                  <a:gd name="connsiteX0" fmla="*/ 105342 w 524538"/>
                  <a:gd name="connsiteY0" fmla="*/ 0 h 645706"/>
                  <a:gd name="connsiteX1" fmla="*/ 0 w 524538"/>
                  <a:gd name="connsiteY1" fmla="*/ 0 h 645706"/>
                  <a:gd name="connsiteX2" fmla="*/ 0 w 524538"/>
                  <a:gd name="connsiteY2" fmla="*/ 645688 h 645706"/>
                  <a:gd name="connsiteX3" fmla="*/ 105342 w 524538"/>
                  <a:gd name="connsiteY3" fmla="*/ 645688 h 645706"/>
                  <a:gd name="connsiteX4" fmla="*/ 105342 w 524538"/>
                  <a:gd name="connsiteY4" fmla="*/ 360690 h 645706"/>
                  <a:gd name="connsiteX5" fmla="*/ 419197 w 524538"/>
                  <a:gd name="connsiteY5" fmla="*/ 360690 h 645706"/>
                  <a:gd name="connsiteX6" fmla="*/ 419197 w 524538"/>
                  <a:gd name="connsiteY6" fmla="*/ 645706 h 645706"/>
                  <a:gd name="connsiteX7" fmla="*/ 524539 w 524538"/>
                  <a:gd name="connsiteY7" fmla="*/ 645706 h 645706"/>
                  <a:gd name="connsiteX8" fmla="*/ 524539 w 524538"/>
                  <a:gd name="connsiteY8" fmla="*/ 0 h 645706"/>
                  <a:gd name="connsiteX9" fmla="*/ 419201 w 524538"/>
                  <a:gd name="connsiteY9" fmla="*/ 0 h 645706"/>
                  <a:gd name="connsiteX10" fmla="*/ 419201 w 524538"/>
                  <a:gd name="connsiteY10" fmla="*/ 264072 h 645706"/>
                  <a:gd name="connsiteX11" fmla="*/ 105338 w 524538"/>
                  <a:gd name="connsiteY11" fmla="*/ 264072 h 645706"/>
                  <a:gd name="connsiteX12" fmla="*/ 105338 w 524538"/>
                  <a:gd name="connsiteY12" fmla="*/ 0 h 64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4538" h="645706">
                    <a:moveTo>
                      <a:pt x="105342" y="0"/>
                    </a:moveTo>
                    <a:lnTo>
                      <a:pt x="0" y="0"/>
                    </a:lnTo>
                    <a:lnTo>
                      <a:pt x="0" y="645688"/>
                    </a:lnTo>
                    <a:lnTo>
                      <a:pt x="105342" y="645688"/>
                    </a:lnTo>
                    <a:lnTo>
                      <a:pt x="105342" y="360690"/>
                    </a:lnTo>
                    <a:lnTo>
                      <a:pt x="419197" y="360690"/>
                    </a:lnTo>
                    <a:lnTo>
                      <a:pt x="419197" y="645706"/>
                    </a:lnTo>
                    <a:lnTo>
                      <a:pt x="524539" y="645706"/>
                    </a:lnTo>
                    <a:lnTo>
                      <a:pt x="524539" y="0"/>
                    </a:lnTo>
                    <a:lnTo>
                      <a:pt x="419201" y="0"/>
                    </a:lnTo>
                    <a:lnTo>
                      <a:pt x="419201" y="264072"/>
                    </a:lnTo>
                    <a:lnTo>
                      <a:pt x="105338" y="264072"/>
                    </a:lnTo>
                    <a:lnTo>
                      <a:pt x="105338" y="0"/>
                    </a:lnTo>
                    <a:close/>
                  </a:path>
                </a:pathLst>
              </a:custGeom>
              <a:grp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4" name="任意多边形: 形状 33"/>
              <p:cNvSpPr/>
              <p:nvPr/>
            </p:nvSpPr>
            <p:spPr>
              <a:xfrm>
                <a:off x="7304553" y="2786728"/>
                <a:ext cx="650801" cy="650783"/>
              </a:xfrm>
              <a:custGeom>
                <a:avLst/>
                <a:gdLst>
                  <a:gd name="connsiteX0" fmla="*/ 322918 w 650801"/>
                  <a:gd name="connsiteY0" fmla="*/ 1 h 650783"/>
                  <a:gd name="connsiteX1" fmla="*/ -2483 w 650801"/>
                  <a:gd name="connsiteY1" fmla="*/ 325393 h 650783"/>
                  <a:gd name="connsiteX2" fmla="*/ 322918 w 650801"/>
                  <a:gd name="connsiteY2" fmla="*/ 650784 h 650783"/>
                  <a:gd name="connsiteX3" fmla="*/ 648319 w 650801"/>
                  <a:gd name="connsiteY3" fmla="*/ 325393 h 650783"/>
                  <a:gd name="connsiteX4" fmla="*/ 648319 w 650801"/>
                  <a:gd name="connsiteY4" fmla="*/ 325388 h 650783"/>
                  <a:gd name="connsiteX5" fmla="*/ 322918 w 650801"/>
                  <a:gd name="connsiteY5" fmla="*/ 1 h 650783"/>
                  <a:gd name="connsiteX6" fmla="*/ 322918 w 650801"/>
                  <a:gd name="connsiteY6" fmla="*/ 559984 h 650783"/>
                  <a:gd name="connsiteX7" fmla="*/ 88349 w 650801"/>
                  <a:gd name="connsiteY7" fmla="*/ 325393 h 650783"/>
                  <a:gd name="connsiteX8" fmla="*/ 322918 w 650801"/>
                  <a:gd name="connsiteY8" fmla="*/ 90801 h 650783"/>
                  <a:gd name="connsiteX9" fmla="*/ 557533 w 650801"/>
                  <a:gd name="connsiteY9" fmla="*/ 325393 h 650783"/>
                  <a:gd name="connsiteX10" fmla="*/ 322918 w 650801"/>
                  <a:gd name="connsiteY10" fmla="*/ 559984 h 65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801" h="650783">
                    <a:moveTo>
                      <a:pt x="322918" y="1"/>
                    </a:moveTo>
                    <a:cubicBezTo>
                      <a:pt x="143212" y="1"/>
                      <a:pt x="-2483" y="145684"/>
                      <a:pt x="-2483" y="325393"/>
                    </a:cubicBezTo>
                    <a:cubicBezTo>
                      <a:pt x="-2483" y="505103"/>
                      <a:pt x="143212" y="650784"/>
                      <a:pt x="322918" y="650784"/>
                    </a:cubicBezTo>
                    <a:cubicBezTo>
                      <a:pt x="502624" y="650784"/>
                      <a:pt x="648319" y="505103"/>
                      <a:pt x="648319" y="325393"/>
                    </a:cubicBezTo>
                    <a:cubicBezTo>
                      <a:pt x="648319" y="325391"/>
                      <a:pt x="648319" y="325389"/>
                      <a:pt x="648319" y="325388"/>
                    </a:cubicBezTo>
                    <a:cubicBezTo>
                      <a:pt x="648319" y="145681"/>
                      <a:pt x="502624" y="1"/>
                      <a:pt x="322918" y="1"/>
                    </a:cubicBezTo>
                    <a:close/>
                    <a:moveTo>
                      <a:pt x="322918" y="559984"/>
                    </a:moveTo>
                    <a:cubicBezTo>
                      <a:pt x="193386" y="559984"/>
                      <a:pt x="88349" y="454954"/>
                      <a:pt x="88349" y="325393"/>
                    </a:cubicBezTo>
                    <a:cubicBezTo>
                      <a:pt x="88349" y="195831"/>
                      <a:pt x="193386" y="90801"/>
                      <a:pt x="322918" y="90801"/>
                    </a:cubicBezTo>
                    <a:cubicBezTo>
                      <a:pt x="452495" y="90801"/>
                      <a:pt x="557533" y="195831"/>
                      <a:pt x="557533" y="325393"/>
                    </a:cubicBezTo>
                    <a:cubicBezTo>
                      <a:pt x="557533" y="454954"/>
                      <a:pt x="452495" y="559984"/>
                      <a:pt x="322918" y="559984"/>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sp>
        <p:nvSpPr>
          <p:cNvPr id="35" name="文本框 34"/>
          <p:cNvSpPr txBox="1"/>
          <p:nvPr/>
        </p:nvSpPr>
        <p:spPr>
          <a:xfrm>
            <a:off x="3580275" y="2024606"/>
            <a:ext cx="1983449" cy="323165"/>
          </a:xfrm>
          <a:prstGeom prst="rect">
            <a:avLst/>
          </a:prstGeom>
          <a:noFill/>
          <a:ln>
            <a:noFill/>
          </a:ln>
        </p:spPr>
        <p:txBody>
          <a:bodyPr wrap="square" rtlCol="0">
            <a:sp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"Laziness"</a:t>
            </a:r>
            <a:endParaRPr kumimoji="0" lang="zh-CN" altLang="en-US"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36" name="文本框 35"/>
          <p:cNvSpPr txBox="1"/>
          <p:nvPr/>
        </p:nvSpPr>
        <p:spPr>
          <a:xfrm>
            <a:off x="3800068" y="2326322"/>
            <a:ext cx="1543862" cy="253916"/>
          </a:xfrm>
          <a:prstGeom prst="rect">
            <a:avLst/>
          </a:prstGeom>
          <a:noFill/>
          <a:ln>
            <a:noFill/>
          </a:ln>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Version</a:t>
            </a:r>
            <a:r>
              <a:rPr kumimoji="0" lang="zh-CN" altLang="en-US"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  </a:t>
            </a: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2.0.0.4</a:t>
            </a:r>
            <a:endParaRPr kumimoji="0" lang="zh-CN" altLang="en-US"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endParaRPr>
          </a:p>
        </p:txBody>
      </p:sp>
      <p:sp>
        <p:nvSpPr>
          <p:cNvPr id="60" name="矩形: 圆角 59">
            <a:hlinkClick r:id="" action="ppaction://hlinkshowjump?jump=endshow"/>
          </p:cNvPr>
          <p:cNvSpPr/>
          <p:nvPr/>
        </p:nvSpPr>
        <p:spPr>
          <a:xfrm>
            <a:off x="3080921" y="4602683"/>
            <a:ext cx="2986999" cy="468324"/>
          </a:xfrm>
          <a:prstGeom prst="roundRect">
            <a:avLst>
              <a:gd name="adj" fmla="val 50000"/>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CLOSE "LAZINESS"</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41" name="矩形: 圆角 40">
            <a:hlinkClick r:id="rId3"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43" name="图形 42">
            <a:hlinkClick r:id="rId3"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552" b="4552"/>
          <a:stretch/>
        </p:blipFill>
        <p:spPr>
          <a:xfrm>
            <a:off x="336602" y="244028"/>
            <a:ext cx="232502" cy="211337"/>
          </a:xfrm>
          <a:prstGeom prst="rect">
            <a:avLst/>
          </a:prstGeom>
        </p:spPr>
      </p:pic>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About</a:t>
            </a:r>
          </a:p>
        </p:txBody>
      </p:sp>
      <p:sp>
        <p:nvSpPr>
          <p:cNvPr id="46" name="矩形: 圆角 45">
            <a:extLst>
              <a:ext uri="{FF2B5EF4-FFF2-40B4-BE49-F238E27FC236}">
                <a16:creationId xmlns:a16="http://schemas.microsoft.com/office/drawing/2014/main" id="{BF2FACDC-1272-47BC-8929-7F8768271995}"/>
              </a:ext>
            </a:extLst>
          </p:cNvPr>
          <p:cNvSpPr/>
          <p:nvPr/>
        </p:nvSpPr>
        <p:spPr>
          <a:xfrm>
            <a:off x="4227520" y="1278766"/>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0" name="矩形: 圆角 49">
            <a:extLst>
              <a:ext uri="{FF2B5EF4-FFF2-40B4-BE49-F238E27FC236}">
                <a16:creationId xmlns:a16="http://schemas.microsoft.com/office/drawing/2014/main" id="{678C291F-14D8-48F3-A56D-7AFAA72AD0DD}"/>
              </a:ext>
            </a:extLst>
          </p:cNvPr>
          <p:cNvSpPr/>
          <p:nvPr/>
        </p:nvSpPr>
        <p:spPr>
          <a:xfrm>
            <a:off x="2815166" y="2861943"/>
            <a:ext cx="3518507" cy="1184278"/>
          </a:xfrm>
          <a:prstGeom prst="roundRect">
            <a:avLst>
              <a:gd name="adj" fmla="val 9842"/>
            </a:avLst>
          </a:prstGeom>
          <a:solidFill>
            <a:srgbClr val="26262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nvGrpSpPr>
          <p:cNvPr id="20" name="组合 19">
            <a:extLst>
              <a:ext uri="{FF2B5EF4-FFF2-40B4-BE49-F238E27FC236}">
                <a16:creationId xmlns:a16="http://schemas.microsoft.com/office/drawing/2014/main" id="{5367124C-F188-4DD9-BFE0-92D155921F1F}"/>
              </a:ext>
            </a:extLst>
          </p:cNvPr>
          <p:cNvGrpSpPr/>
          <p:nvPr/>
        </p:nvGrpSpPr>
        <p:grpSpPr>
          <a:xfrm>
            <a:off x="2849689" y="2892973"/>
            <a:ext cx="3444620" cy="553241"/>
            <a:chOff x="3799586" y="3476297"/>
            <a:chExt cx="4592826" cy="737654"/>
          </a:xfrm>
        </p:grpSpPr>
        <p:sp>
          <p:nvSpPr>
            <p:cNvPr id="40" name="矩形: 圆角 39"/>
            <p:cNvSpPr/>
            <p:nvPr/>
          </p:nvSpPr>
          <p:spPr>
            <a:xfrm>
              <a:off x="3799586" y="3476297"/>
              <a:ext cx="4592826" cy="737654"/>
            </a:xfrm>
            <a:prstGeom prst="roundRect">
              <a:avLst>
                <a:gd name="adj" fmla="val 23831"/>
              </a:avLst>
            </a:prstGeom>
            <a:solidFill>
              <a:srgbClr val="30303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Story of "Laziness"</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 name="图形 2">
              <a:extLst>
                <a:ext uri="{FF2B5EF4-FFF2-40B4-BE49-F238E27FC236}">
                  <a16:creationId xmlns:a16="http://schemas.microsoft.com/office/drawing/2014/main" id="{7F2761B6-3935-42F5-A8B9-E8268C2E7D25}"/>
                </a:ext>
              </a:extLst>
            </p:cNvPr>
            <p:cNvSpPr/>
            <p:nvPr/>
          </p:nvSpPr>
          <p:spPr>
            <a:xfrm>
              <a:off x="8090559" y="3743864"/>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chemeClr val="bg1"/>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6" name="图形 14">
              <a:extLst>
                <a:ext uri="{FF2B5EF4-FFF2-40B4-BE49-F238E27FC236}">
                  <a16:creationId xmlns:a16="http://schemas.microsoft.com/office/drawing/2014/main" id="{AD7795F6-7579-4192-8971-952DE9E0C580}"/>
                </a:ext>
              </a:extLst>
            </p:cNvPr>
            <p:cNvSpPr/>
            <p:nvPr/>
          </p:nvSpPr>
          <p:spPr>
            <a:xfrm>
              <a:off x="4004050" y="3659393"/>
              <a:ext cx="354590" cy="354590"/>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58" name="任意多边形: 形状 57">
            <a:extLst>
              <a:ext uri="{FF2B5EF4-FFF2-40B4-BE49-F238E27FC236}">
                <a16:creationId xmlns:a16="http://schemas.microsoft.com/office/drawing/2014/main" id="{464D076F-8300-43FC-8F4A-E40AC9251BF5}"/>
              </a:ext>
            </a:extLst>
          </p:cNvPr>
          <p:cNvSpPr/>
          <p:nvPr/>
        </p:nvSpPr>
        <p:spPr>
          <a:xfrm>
            <a:off x="2929024" y="3426636"/>
            <a:ext cx="3256217"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9" name="图形 7">
            <a:extLst>
              <a:ext uri="{FF2B5EF4-FFF2-40B4-BE49-F238E27FC236}">
                <a16:creationId xmlns:a16="http://schemas.microsoft.com/office/drawing/2014/main" id="{04F7B338-AF90-5E39-B3DB-D1352F7DAF7E}"/>
              </a:ext>
            </a:extLst>
          </p:cNvPr>
          <p:cNvSpPr/>
          <p:nvPr/>
        </p:nvSpPr>
        <p:spPr>
          <a:xfrm>
            <a:off x="4338628" y="1365325"/>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42" name="任意多边形: 形状 41">
            <a:extLst>
              <a:ext uri="{FF2B5EF4-FFF2-40B4-BE49-F238E27FC236}">
                <a16:creationId xmlns:a16="http://schemas.microsoft.com/office/drawing/2014/main" id="{C6D93FC3-0158-32A9-89B9-2D034F9C351F}"/>
              </a:ext>
            </a:extLst>
          </p:cNvPr>
          <p:cNvSpPr/>
          <p:nvPr/>
        </p:nvSpPr>
        <p:spPr>
          <a:xfrm>
            <a:off x="4235651" y="1798744"/>
            <a:ext cx="684130" cy="180413"/>
          </a:xfrm>
          <a:custGeom>
            <a:avLst/>
            <a:gdLst>
              <a:gd name="connsiteX0" fmla="*/ 342064 w 684130"/>
              <a:gd name="connsiteY0" fmla="*/ 0 h 180413"/>
              <a:gd name="connsiteX1" fmla="*/ 635718 w 684130"/>
              <a:gd name="connsiteY1" fmla="*/ 45518 h 180413"/>
              <a:gd name="connsiteX2" fmla="*/ 684130 w 684130"/>
              <a:gd name="connsiteY2" fmla="*/ 67474 h 180413"/>
              <a:gd name="connsiteX3" fmla="*/ 680220 w 684130"/>
              <a:gd name="connsiteY3" fmla="*/ 86839 h 180413"/>
              <a:gd name="connsiteX4" fmla="*/ 539049 w 684130"/>
              <a:gd name="connsiteY4" fmla="*/ 180413 h 180413"/>
              <a:gd name="connsiteX5" fmla="*/ 145080 w 684130"/>
              <a:gd name="connsiteY5" fmla="*/ 180413 h 180413"/>
              <a:gd name="connsiteX6" fmla="*/ 3909 w 684130"/>
              <a:gd name="connsiteY6" fmla="*/ 86839 h 180413"/>
              <a:gd name="connsiteX7" fmla="*/ 0 w 684130"/>
              <a:gd name="connsiteY7" fmla="*/ 67474 h 180413"/>
              <a:gd name="connsiteX8" fmla="*/ 48410 w 684130"/>
              <a:gd name="connsiteY8" fmla="*/ 45518 h 180413"/>
              <a:gd name="connsiteX9" fmla="*/ 342064 w 684130"/>
              <a:gd name="connsiteY9" fmla="*/ 0 h 18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130" h="180413">
                <a:moveTo>
                  <a:pt x="342064" y="0"/>
                </a:moveTo>
                <a:cubicBezTo>
                  <a:pt x="456743" y="0"/>
                  <a:pt x="560566" y="17395"/>
                  <a:pt x="635718" y="45518"/>
                </a:cubicBezTo>
                <a:lnTo>
                  <a:pt x="684130" y="67474"/>
                </a:lnTo>
                <a:lnTo>
                  <a:pt x="680220" y="86839"/>
                </a:lnTo>
                <a:cubicBezTo>
                  <a:pt x="656961" y="141828"/>
                  <a:pt x="602511" y="180413"/>
                  <a:pt x="539049" y="180413"/>
                </a:cubicBezTo>
                <a:lnTo>
                  <a:pt x="145080" y="180413"/>
                </a:lnTo>
                <a:cubicBezTo>
                  <a:pt x="81618" y="180413"/>
                  <a:pt x="27168" y="141828"/>
                  <a:pt x="3909" y="86839"/>
                </a:cubicBezTo>
                <a:lnTo>
                  <a:pt x="0" y="67474"/>
                </a:lnTo>
                <a:lnTo>
                  <a:pt x="48410" y="45518"/>
                </a:lnTo>
                <a:cubicBezTo>
                  <a:pt x="123563" y="17395"/>
                  <a:pt x="227385" y="0"/>
                  <a:pt x="342064"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500" b="1" dirty="0">
                <a:latin typeface="HarmonyOS Sans SC" panose="00000500000000000000" pitchFamily="2" charset="-122"/>
                <a:ea typeface="HarmonyOS Sans SC" panose="00000500000000000000" pitchFamily="2" charset="-122"/>
              </a:rPr>
              <a:t>FOR CLASS 48 ONLY</a:t>
            </a:r>
            <a:endParaRPr lang="zh-CN" altLang="en-US" sz="500" b="1" dirty="0">
              <a:latin typeface="HarmonyOS Sans SC" panose="00000500000000000000" pitchFamily="2" charset="-122"/>
              <a:ea typeface="HarmonyOS Sans SC" panose="00000500000000000000" pitchFamily="2" charset="-122"/>
            </a:endParaRPr>
          </a:p>
        </p:txBody>
      </p:sp>
      <p:grpSp>
        <p:nvGrpSpPr>
          <p:cNvPr id="8" name="组合 7">
            <a:extLst>
              <a:ext uri="{FF2B5EF4-FFF2-40B4-BE49-F238E27FC236}">
                <a16:creationId xmlns:a16="http://schemas.microsoft.com/office/drawing/2014/main" id="{BA1C5F1F-A433-0579-FA30-5E1708159132}"/>
              </a:ext>
            </a:extLst>
          </p:cNvPr>
          <p:cNvGrpSpPr/>
          <p:nvPr/>
        </p:nvGrpSpPr>
        <p:grpSpPr>
          <a:xfrm>
            <a:off x="2847784" y="3457275"/>
            <a:ext cx="3444620" cy="553241"/>
            <a:chOff x="2847784" y="3457275"/>
            <a:chExt cx="3444620" cy="553241"/>
          </a:xfrm>
        </p:grpSpPr>
        <p:grpSp>
          <p:nvGrpSpPr>
            <p:cNvPr id="56" name="组合 55">
              <a:extLst>
                <a:ext uri="{FF2B5EF4-FFF2-40B4-BE49-F238E27FC236}">
                  <a16:creationId xmlns:a16="http://schemas.microsoft.com/office/drawing/2014/main" id="{5B360019-2AAB-442B-AA40-54A627BCB1CB}"/>
                </a:ext>
              </a:extLst>
            </p:cNvPr>
            <p:cNvGrpSpPr/>
            <p:nvPr/>
          </p:nvGrpSpPr>
          <p:grpSpPr>
            <a:xfrm>
              <a:off x="2847784" y="3457275"/>
              <a:ext cx="3444620" cy="553241"/>
              <a:chOff x="3797046" y="4228700"/>
              <a:chExt cx="4592826" cy="737654"/>
            </a:xfrm>
          </p:grpSpPr>
          <p:sp>
            <p:nvSpPr>
              <p:cNvPr id="52" name="矩形: 圆角 51">
                <a:hlinkClick r:id="rId6"/>
                <a:extLst>
                  <a:ext uri="{FF2B5EF4-FFF2-40B4-BE49-F238E27FC236}">
                    <a16:creationId xmlns:a16="http://schemas.microsoft.com/office/drawing/2014/main" id="{6050FAAB-CBCB-40AF-A51F-9968ECEECF0A}"/>
                  </a:ext>
                </a:extLst>
              </p:cNvPr>
              <p:cNvSpPr/>
              <p:nvPr/>
            </p:nvSpPr>
            <p:spPr>
              <a:xfrm>
                <a:off x="3797046" y="4228700"/>
                <a:ext cx="4592826" cy="737654"/>
              </a:xfrm>
              <a:prstGeom prst="roundRect">
                <a:avLst>
                  <a:gd name="adj" fmla="val 23831"/>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GitHub open source site</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3" name="图形 2">
                <a:extLst>
                  <a:ext uri="{FF2B5EF4-FFF2-40B4-BE49-F238E27FC236}">
                    <a16:creationId xmlns:a16="http://schemas.microsoft.com/office/drawing/2014/main" id="{1CDF72BD-6438-42AF-8E68-349839432EC8}"/>
                  </a:ext>
                </a:extLst>
              </p:cNvPr>
              <p:cNvSpPr/>
              <p:nvPr/>
            </p:nvSpPr>
            <p:spPr>
              <a:xfrm>
                <a:off x="8088019" y="4496267"/>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chemeClr val="bg1"/>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6" name="图形 4">
              <a:hlinkClick r:id="rId6"/>
              <a:extLst>
                <a:ext uri="{FF2B5EF4-FFF2-40B4-BE49-F238E27FC236}">
                  <a16:creationId xmlns:a16="http://schemas.microsoft.com/office/drawing/2014/main" id="{B5DA8DC6-C57A-6503-3036-B4364BF4B87A}"/>
                </a:ext>
              </a:extLst>
            </p:cNvPr>
            <p:cNvSpPr/>
            <p:nvPr/>
          </p:nvSpPr>
          <p:spPr>
            <a:xfrm>
              <a:off x="3020230" y="3610856"/>
              <a:ext cx="236050" cy="236050"/>
            </a:xfrm>
            <a:custGeom>
              <a:avLst/>
              <a:gdLst>
                <a:gd name="connsiteX0" fmla="*/ 73819 w 185737"/>
                <a:gd name="connsiteY0" fmla="*/ 0 h 185737"/>
                <a:gd name="connsiteX1" fmla="*/ 80963 w 185737"/>
                <a:gd name="connsiteY1" fmla="*/ 7144 h 185737"/>
                <a:gd name="connsiteX2" fmla="*/ 74788 w 185737"/>
                <a:gd name="connsiteY2" fmla="*/ 14222 h 185737"/>
                <a:gd name="connsiteX3" fmla="*/ 73819 w 185737"/>
                <a:gd name="connsiteY3" fmla="*/ 14288 h 185737"/>
                <a:gd name="connsiteX4" fmla="*/ 35719 w 185737"/>
                <a:gd name="connsiteY4" fmla="*/ 14288 h 185737"/>
                <a:gd name="connsiteX5" fmla="*/ 14337 w 185737"/>
                <a:gd name="connsiteY5" fmla="*/ 34251 h 185737"/>
                <a:gd name="connsiteX6" fmla="*/ 14288 w 185737"/>
                <a:gd name="connsiteY6" fmla="*/ 35719 h 185737"/>
                <a:gd name="connsiteX7" fmla="*/ 14288 w 185737"/>
                <a:gd name="connsiteY7" fmla="*/ 150019 h 185737"/>
                <a:gd name="connsiteX8" fmla="*/ 34251 w 185737"/>
                <a:gd name="connsiteY8" fmla="*/ 171400 h 185737"/>
                <a:gd name="connsiteX9" fmla="*/ 35719 w 185737"/>
                <a:gd name="connsiteY9" fmla="*/ 171450 h 185737"/>
                <a:gd name="connsiteX10" fmla="*/ 150019 w 185737"/>
                <a:gd name="connsiteY10" fmla="*/ 171450 h 185737"/>
                <a:gd name="connsiteX11" fmla="*/ 171400 w 185737"/>
                <a:gd name="connsiteY11" fmla="*/ 151486 h 185737"/>
                <a:gd name="connsiteX12" fmla="*/ 171450 w 185737"/>
                <a:gd name="connsiteY12" fmla="*/ 150019 h 185737"/>
                <a:gd name="connsiteX13" fmla="*/ 171450 w 185737"/>
                <a:gd name="connsiteY13" fmla="*/ 111919 h 185737"/>
                <a:gd name="connsiteX14" fmla="*/ 178594 w 185737"/>
                <a:gd name="connsiteY14" fmla="*/ 104775 h 185737"/>
                <a:gd name="connsiteX15" fmla="*/ 185673 w 185737"/>
                <a:gd name="connsiteY15" fmla="*/ 110949 h 185737"/>
                <a:gd name="connsiteX16" fmla="*/ 185738 w 185737"/>
                <a:gd name="connsiteY16" fmla="*/ 111919 h 185737"/>
                <a:gd name="connsiteX17" fmla="*/ 185738 w 185737"/>
                <a:gd name="connsiteY17" fmla="*/ 150019 h 185737"/>
                <a:gd name="connsiteX18" fmla="*/ 151916 w 185737"/>
                <a:gd name="connsiteY18" fmla="*/ 185688 h 185737"/>
                <a:gd name="connsiteX19" fmla="*/ 150019 w 185737"/>
                <a:gd name="connsiteY19" fmla="*/ 185738 h 185737"/>
                <a:gd name="connsiteX20" fmla="*/ 35719 w 185737"/>
                <a:gd name="connsiteY20" fmla="*/ 185738 h 185737"/>
                <a:gd name="connsiteX21" fmla="*/ 50 w 185737"/>
                <a:gd name="connsiteY21" fmla="*/ 151916 h 185737"/>
                <a:gd name="connsiteX22" fmla="*/ 0 w 185737"/>
                <a:gd name="connsiteY22" fmla="*/ 150019 h 185737"/>
                <a:gd name="connsiteX23" fmla="*/ 0 w 185737"/>
                <a:gd name="connsiteY23" fmla="*/ 35719 h 185737"/>
                <a:gd name="connsiteX24" fmla="*/ 33822 w 185737"/>
                <a:gd name="connsiteY24" fmla="*/ 50 h 185737"/>
                <a:gd name="connsiteX25" fmla="*/ 35719 w 185737"/>
                <a:gd name="connsiteY25" fmla="*/ 0 h 185737"/>
                <a:gd name="connsiteX26" fmla="*/ 73819 w 185737"/>
                <a:gd name="connsiteY26" fmla="*/ 0 h 185737"/>
                <a:gd name="connsiteX27" fmla="*/ 169069 w 185737"/>
                <a:gd name="connsiteY27" fmla="*/ 0 h 185737"/>
                <a:gd name="connsiteX28" fmla="*/ 185682 w 185737"/>
                <a:gd name="connsiteY28" fmla="*/ 15302 h 185737"/>
                <a:gd name="connsiteX29" fmla="*/ 185738 w 185737"/>
                <a:gd name="connsiteY29" fmla="*/ 16669 h 185737"/>
                <a:gd name="connsiteX30" fmla="*/ 185738 w 185737"/>
                <a:gd name="connsiteY30" fmla="*/ 64294 h 185737"/>
                <a:gd name="connsiteX31" fmla="*/ 178594 w 185737"/>
                <a:gd name="connsiteY31" fmla="*/ 71438 h 185737"/>
                <a:gd name="connsiteX32" fmla="*/ 171515 w 185737"/>
                <a:gd name="connsiteY32" fmla="*/ 65263 h 185737"/>
                <a:gd name="connsiteX33" fmla="*/ 171450 w 185737"/>
                <a:gd name="connsiteY33" fmla="*/ 64294 h 185737"/>
                <a:gd name="connsiteX34" fmla="*/ 171450 w 185737"/>
                <a:gd name="connsiteY34" fmla="*/ 24384 h 185737"/>
                <a:gd name="connsiteX35" fmla="*/ 88395 w 185737"/>
                <a:gd name="connsiteY35" fmla="*/ 107445 h 185737"/>
                <a:gd name="connsiteX36" fmla="*/ 78293 w 185737"/>
                <a:gd name="connsiteY36" fmla="*/ 107445 h 185737"/>
                <a:gd name="connsiteX37" fmla="*/ 77601 w 185737"/>
                <a:gd name="connsiteY37" fmla="*/ 98144 h 185737"/>
                <a:gd name="connsiteX38" fmla="*/ 78293 w 185737"/>
                <a:gd name="connsiteY38" fmla="*/ 97343 h 185737"/>
                <a:gd name="connsiteX39" fmla="*/ 161334 w 185737"/>
                <a:gd name="connsiteY39" fmla="*/ 14288 h 185737"/>
                <a:gd name="connsiteX40" fmla="*/ 121444 w 185737"/>
                <a:gd name="connsiteY40" fmla="*/ 14288 h 185737"/>
                <a:gd name="connsiteX41" fmla="*/ 114300 w 185737"/>
                <a:gd name="connsiteY41" fmla="*/ 7144 h 185737"/>
                <a:gd name="connsiteX42" fmla="*/ 120474 w 185737"/>
                <a:gd name="connsiteY42" fmla="*/ 65 h 185737"/>
                <a:gd name="connsiteX43" fmla="*/ 121444 w 185737"/>
                <a:gd name="connsiteY43" fmla="*/ 0 h 185737"/>
                <a:gd name="connsiteX44" fmla="*/ 169069 w 185737"/>
                <a:gd name="connsiteY44"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5737" h="185737">
                  <a:moveTo>
                    <a:pt x="73819" y="0"/>
                  </a:moveTo>
                  <a:cubicBezTo>
                    <a:pt x="77764" y="0"/>
                    <a:pt x="80963" y="3198"/>
                    <a:pt x="80963" y="7144"/>
                  </a:cubicBezTo>
                  <a:cubicBezTo>
                    <a:pt x="80963" y="10760"/>
                    <a:pt x="78275" y="13749"/>
                    <a:pt x="74788" y="14222"/>
                  </a:cubicBezTo>
                  <a:lnTo>
                    <a:pt x="73819" y="14288"/>
                  </a:lnTo>
                  <a:lnTo>
                    <a:pt x="35719" y="14288"/>
                  </a:lnTo>
                  <a:cubicBezTo>
                    <a:pt x="24376" y="14288"/>
                    <a:pt x="15091" y="23100"/>
                    <a:pt x="14337" y="34251"/>
                  </a:cubicBezTo>
                  <a:lnTo>
                    <a:pt x="14288" y="35719"/>
                  </a:lnTo>
                  <a:lnTo>
                    <a:pt x="14288" y="150019"/>
                  </a:lnTo>
                  <a:cubicBezTo>
                    <a:pt x="14288" y="161362"/>
                    <a:pt x="23100" y="170646"/>
                    <a:pt x="34251" y="171400"/>
                  </a:cubicBezTo>
                  <a:lnTo>
                    <a:pt x="35719" y="171450"/>
                  </a:lnTo>
                  <a:lnTo>
                    <a:pt x="150019" y="171450"/>
                  </a:lnTo>
                  <a:cubicBezTo>
                    <a:pt x="161362" y="171450"/>
                    <a:pt x="170646" y="162637"/>
                    <a:pt x="171400" y="151486"/>
                  </a:cubicBezTo>
                  <a:lnTo>
                    <a:pt x="171450" y="150019"/>
                  </a:lnTo>
                  <a:lnTo>
                    <a:pt x="171450" y="111919"/>
                  </a:lnTo>
                  <a:cubicBezTo>
                    <a:pt x="171450" y="107974"/>
                    <a:pt x="174649" y="104775"/>
                    <a:pt x="178594" y="104775"/>
                  </a:cubicBezTo>
                  <a:cubicBezTo>
                    <a:pt x="182210" y="104775"/>
                    <a:pt x="185199" y="107463"/>
                    <a:pt x="185673" y="110949"/>
                  </a:cubicBezTo>
                  <a:lnTo>
                    <a:pt x="185738" y="111919"/>
                  </a:lnTo>
                  <a:lnTo>
                    <a:pt x="185738" y="150019"/>
                  </a:lnTo>
                  <a:cubicBezTo>
                    <a:pt x="185738" y="169110"/>
                    <a:pt x="170760" y="184702"/>
                    <a:pt x="151916" y="185688"/>
                  </a:cubicBezTo>
                  <a:lnTo>
                    <a:pt x="150019" y="185738"/>
                  </a:lnTo>
                  <a:lnTo>
                    <a:pt x="35719" y="185738"/>
                  </a:lnTo>
                  <a:cubicBezTo>
                    <a:pt x="16628" y="185738"/>
                    <a:pt x="1036" y="170760"/>
                    <a:pt x="50" y="151916"/>
                  </a:cubicBezTo>
                  <a:lnTo>
                    <a:pt x="0" y="150019"/>
                  </a:lnTo>
                  <a:lnTo>
                    <a:pt x="0" y="35719"/>
                  </a:lnTo>
                  <a:cubicBezTo>
                    <a:pt x="0" y="16628"/>
                    <a:pt x="14977" y="1036"/>
                    <a:pt x="33822" y="50"/>
                  </a:cubicBezTo>
                  <a:lnTo>
                    <a:pt x="35719" y="0"/>
                  </a:lnTo>
                  <a:lnTo>
                    <a:pt x="73819" y="0"/>
                  </a:lnTo>
                  <a:close/>
                  <a:moveTo>
                    <a:pt x="169069" y="0"/>
                  </a:moveTo>
                  <a:cubicBezTo>
                    <a:pt x="177815" y="0"/>
                    <a:pt x="184987" y="6735"/>
                    <a:pt x="185682" y="15302"/>
                  </a:cubicBezTo>
                  <a:lnTo>
                    <a:pt x="185738" y="16669"/>
                  </a:lnTo>
                  <a:lnTo>
                    <a:pt x="185738" y="64294"/>
                  </a:lnTo>
                  <a:cubicBezTo>
                    <a:pt x="185738" y="68239"/>
                    <a:pt x="182539" y="71438"/>
                    <a:pt x="178594" y="71438"/>
                  </a:cubicBezTo>
                  <a:cubicBezTo>
                    <a:pt x="174977" y="71438"/>
                    <a:pt x="171988" y="68750"/>
                    <a:pt x="171515" y="65263"/>
                  </a:cubicBezTo>
                  <a:lnTo>
                    <a:pt x="171450" y="64294"/>
                  </a:lnTo>
                  <a:lnTo>
                    <a:pt x="171450" y="24384"/>
                  </a:lnTo>
                  <a:lnTo>
                    <a:pt x="88395" y="107445"/>
                  </a:lnTo>
                  <a:cubicBezTo>
                    <a:pt x="85605" y="110235"/>
                    <a:pt x="81083" y="110235"/>
                    <a:pt x="78293" y="107445"/>
                  </a:cubicBezTo>
                  <a:cubicBezTo>
                    <a:pt x="75756" y="104909"/>
                    <a:pt x="75526" y="100940"/>
                    <a:pt x="77601" y="98144"/>
                  </a:cubicBezTo>
                  <a:lnTo>
                    <a:pt x="78293" y="97343"/>
                  </a:lnTo>
                  <a:lnTo>
                    <a:pt x="161334" y="14288"/>
                  </a:lnTo>
                  <a:lnTo>
                    <a:pt x="121444" y="14288"/>
                  </a:lnTo>
                  <a:cubicBezTo>
                    <a:pt x="117499" y="14288"/>
                    <a:pt x="114300" y="11089"/>
                    <a:pt x="114300" y="7144"/>
                  </a:cubicBezTo>
                  <a:cubicBezTo>
                    <a:pt x="114300" y="3527"/>
                    <a:pt x="116988" y="538"/>
                    <a:pt x="120474" y="65"/>
                  </a:cubicBezTo>
                  <a:lnTo>
                    <a:pt x="121444" y="0"/>
                  </a:lnTo>
                  <a:lnTo>
                    <a:pt x="169069" y="0"/>
                  </a:lnTo>
                  <a:close/>
                </a:path>
              </a:pathLst>
            </a:custGeom>
            <a:solidFill>
              <a:schemeClr val="bg1"/>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grpSp>
      <p:grpSp>
        <p:nvGrpSpPr>
          <p:cNvPr id="87" name="组合 86">
            <a:extLst>
              <a:ext uri="{FF2B5EF4-FFF2-40B4-BE49-F238E27FC236}">
                <a16:creationId xmlns:a16="http://schemas.microsoft.com/office/drawing/2014/main" id="{5EAC7879-C5B9-4C92-96E2-B0FFCE6CB618}"/>
              </a:ext>
            </a:extLst>
          </p:cNvPr>
          <p:cNvGrpSpPr/>
          <p:nvPr/>
        </p:nvGrpSpPr>
        <p:grpSpPr>
          <a:xfrm>
            <a:off x="0" y="0"/>
            <a:ext cx="9144000" cy="5715000"/>
            <a:chOff x="-14097056" y="-1706005"/>
            <a:chExt cx="12192000" cy="7620000"/>
          </a:xfrm>
        </p:grpSpPr>
        <p:sp>
          <p:nvSpPr>
            <p:cNvPr id="7" name="矩形 6">
              <a:extLst>
                <a:ext uri="{FF2B5EF4-FFF2-40B4-BE49-F238E27FC236}">
                  <a16:creationId xmlns:a16="http://schemas.microsoft.com/office/drawing/2014/main" id="{B081DE81-4088-451B-91A2-4413DD6D7929}"/>
                </a:ext>
              </a:extLst>
            </p:cNvPr>
            <p:cNvSpPr/>
            <p:nvPr/>
          </p:nvSpPr>
          <p:spPr>
            <a:xfrm>
              <a:off x="-14097056" y="-1706005"/>
              <a:ext cx="12192000" cy="7620000"/>
            </a:xfrm>
            <a:prstGeom prst="rect">
              <a:avLst/>
            </a:prstGeom>
            <a:solidFill>
              <a:srgbClr val="00000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0" name="矩形: 圆角 9">
              <a:extLst>
                <a:ext uri="{FF2B5EF4-FFF2-40B4-BE49-F238E27FC236}">
                  <a16:creationId xmlns:a16="http://schemas.microsoft.com/office/drawing/2014/main" id="{0DCCDA3A-5522-4C10-8A42-F37D1B8BE0AC}"/>
                </a:ext>
              </a:extLst>
            </p:cNvPr>
            <p:cNvSpPr/>
            <p:nvPr/>
          </p:nvSpPr>
          <p:spPr>
            <a:xfrm>
              <a:off x="-11271415" y="73430"/>
              <a:ext cx="6644640" cy="3862712"/>
            </a:xfrm>
            <a:prstGeom prst="roundRect">
              <a:avLst>
                <a:gd name="adj" fmla="val 12293"/>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5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        Story of "Laziness"</a:t>
              </a: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The name "Laziness" comes from the great physics teacher Zhang. It is used to describe students who are lazy. The PowerPoint file, which blacken the screen and make turning on computers easier, it is very similar to the description of "Laziness", so this PPT has called "Laziness" since that.</a:t>
              </a:r>
            </a:p>
          </p:txBody>
        </p:sp>
        <p:sp>
          <p:nvSpPr>
            <p:cNvPr id="48" name="图形 14">
              <a:extLst>
                <a:ext uri="{FF2B5EF4-FFF2-40B4-BE49-F238E27FC236}">
                  <a16:creationId xmlns:a16="http://schemas.microsoft.com/office/drawing/2014/main" id="{FE09329B-016C-4B3C-89AD-121E98175F9D}"/>
                </a:ext>
              </a:extLst>
            </p:cNvPr>
            <p:cNvSpPr/>
            <p:nvPr/>
          </p:nvSpPr>
          <p:spPr>
            <a:xfrm>
              <a:off x="-10873254" y="405118"/>
              <a:ext cx="416378" cy="416378"/>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49" name="矩形: 圆角 48">
            <a:extLst>
              <a:ext uri="{FF2B5EF4-FFF2-40B4-BE49-F238E27FC236}">
                <a16:creationId xmlns:a16="http://schemas.microsoft.com/office/drawing/2014/main" id="{8D8EECC1-27B1-4E44-88BC-91E3E8599FFE}"/>
              </a:ext>
            </a:extLst>
          </p:cNvPr>
          <p:cNvSpPr/>
          <p:nvPr/>
        </p:nvSpPr>
        <p:spPr>
          <a:xfrm>
            <a:off x="3079906" y="3610856"/>
            <a:ext cx="2986999" cy="468324"/>
          </a:xfrm>
          <a:prstGeom prst="roundRect">
            <a:avLst>
              <a:gd name="adj" fmla="val 5000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OK</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3618704877"/>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5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250"/>
                                        <p:tgtEl>
                                          <p:spTgt spid="49"/>
                                        </p:tgtEl>
                                      </p:cBhvr>
                                    </p:animEffect>
                                  </p:childTnLst>
                                </p:cTn>
                              </p:par>
                            </p:childTnLst>
                          </p:cTn>
                        </p:par>
                      </p:childTnLst>
                    </p:cTn>
                  </p:par>
                </p:childTnLst>
              </p:cTn>
              <p:nextCondLst>
                <p:cond evt="onClick" delay="0">
                  <p:tgtEl>
                    <p:spTgt spid="20"/>
                  </p:tgtEl>
                </p:cond>
              </p:nextCondLst>
            </p:seq>
            <p:seq concurrent="1" nextAc="seek">
              <p:cTn id="11" restart="whenNotActive" fill="hold" evtFilter="cancelBubble" nodeType="interactiveSeq">
                <p:stCondLst>
                  <p:cond evt="onClick" delay="0">
                    <p:tgtEl>
                      <p:spTgt spid="49"/>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nodeType="withEffect">
                                  <p:stCondLst>
                                    <p:cond delay="0"/>
                                  </p:stCondLst>
                                  <p:childTnLst>
                                    <p:animEffect transition="out" filter="fade">
                                      <p:cBhvr>
                                        <p:cTn id="15" dur="250"/>
                                        <p:tgtEl>
                                          <p:spTgt spid="87"/>
                                        </p:tgtEl>
                                      </p:cBhvr>
                                    </p:animEffect>
                                    <p:set>
                                      <p:cBhvr>
                                        <p:cTn id="16" dur="1" fill="hold">
                                          <p:stCondLst>
                                            <p:cond delay="249"/>
                                          </p:stCondLst>
                                        </p:cTn>
                                        <p:tgtEl>
                                          <p:spTgt spid="8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50"/>
                                        <p:tgtEl>
                                          <p:spTgt spid="49"/>
                                        </p:tgtEl>
                                      </p:cBhvr>
                                    </p:animEffect>
                                    <p:set>
                                      <p:cBhvr>
                                        <p:cTn id="19" dur="1" fill="hold">
                                          <p:stCondLst>
                                            <p:cond delay="24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9" grpId="0" animBg="1"/>
      <p:bldP spid="4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0069F7-1306-8AF4-2A06-8CEE2282B3E0}"/>
              </a:ext>
            </a:extLst>
          </p:cNvPr>
          <p:cNvGrpSpPr/>
          <p:nvPr/>
        </p:nvGrpSpPr>
        <p:grpSpPr>
          <a:xfrm>
            <a:off x="744569" y="2150320"/>
            <a:ext cx="2268570" cy="1212081"/>
            <a:chOff x="705780" y="2150322"/>
            <a:chExt cx="2382227" cy="1272811"/>
          </a:xfrm>
        </p:grpSpPr>
        <p:sp>
          <p:nvSpPr>
            <p:cNvPr id="3" name="矩形: 圆角 2">
              <a:extLst>
                <a:ext uri="{FF2B5EF4-FFF2-40B4-BE49-F238E27FC236}">
                  <a16:creationId xmlns:a16="http://schemas.microsoft.com/office/drawing/2014/main" id="{4F981EFA-BC16-4D4A-A5AB-AA0520FDA4B2}"/>
                </a:ext>
              </a:extLst>
            </p:cNvPr>
            <p:cNvSpPr/>
            <p:nvPr/>
          </p:nvSpPr>
          <p:spPr>
            <a:xfrm>
              <a:off x="1546699" y="2150322"/>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9" name="图形 7">
              <a:extLst>
                <a:ext uri="{FF2B5EF4-FFF2-40B4-BE49-F238E27FC236}">
                  <a16:creationId xmlns:a16="http://schemas.microsoft.com/office/drawing/2014/main" id="{C08E60DD-FA68-4D0E-BA0A-D8243CF935CD}"/>
                </a:ext>
              </a:extLst>
            </p:cNvPr>
            <p:cNvSpPr/>
            <p:nvPr/>
          </p:nvSpPr>
          <p:spPr>
            <a:xfrm>
              <a:off x="1657806" y="2294031"/>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 name="文本框 9">
              <a:extLst>
                <a:ext uri="{FF2B5EF4-FFF2-40B4-BE49-F238E27FC236}">
                  <a16:creationId xmlns:a16="http://schemas.microsoft.com/office/drawing/2014/main" id="{11DD09A0-5260-4D03-AF43-6358FA8B613B}"/>
                </a:ext>
              </a:extLst>
            </p:cNvPr>
            <p:cNvSpPr txBox="1"/>
            <p:nvPr/>
          </p:nvSpPr>
          <p:spPr>
            <a:xfrm>
              <a:off x="1347881" y="2891042"/>
              <a:ext cx="1118058" cy="323198"/>
            </a:xfrm>
            <a:prstGeom prst="rect">
              <a:avLst/>
            </a:prstGeom>
            <a:noFill/>
          </p:spPr>
          <p:txBody>
            <a:bodyPr wrap="non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US" altLang="zh-CN" sz="1400" dirty="0">
                  <a:solidFill>
                    <a:prstClr val="black"/>
                  </a:solidFill>
                  <a:latin typeface="HarmonyOS Sans SC Medium" panose="00000600000000000000" pitchFamily="2" charset="-122"/>
                  <a:ea typeface="HarmonyOS Sans SC Medium" panose="00000600000000000000" pitchFamily="2" charset="-122"/>
                </a:rPr>
                <a:t>“Laziness”</a:t>
              </a:r>
              <a:endParaRPr kumimoji="0" lang="zh-CN" altLang="en-US" sz="14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1" name="文本框 10">
              <a:extLst>
                <a:ext uri="{FF2B5EF4-FFF2-40B4-BE49-F238E27FC236}">
                  <a16:creationId xmlns:a16="http://schemas.microsoft.com/office/drawing/2014/main" id="{C2AF9DC0-AFDA-48E1-B0B3-B1B492A9D683}"/>
                </a:ext>
              </a:extLst>
            </p:cNvPr>
            <p:cNvSpPr txBox="1"/>
            <p:nvPr/>
          </p:nvSpPr>
          <p:spPr>
            <a:xfrm>
              <a:off x="705780" y="3148415"/>
              <a:ext cx="2382227" cy="274718"/>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alpha val="80000"/>
                    </a:prstClr>
                  </a:solidFill>
                  <a:effectLst/>
                  <a:uLnTx/>
                  <a:uFillTx/>
                  <a:latin typeface="HarmonyOS Sans SC" panose="00000500000000000000" pitchFamily="2" charset="-122"/>
                  <a:ea typeface="HarmonyOS Sans SC" panose="00000500000000000000" pitchFamily="2" charset="-122"/>
                  <a:cs typeface="+mn-cs"/>
                </a:rPr>
                <a:t>Professionally darken the screen</a:t>
              </a:r>
              <a:endParaRPr kumimoji="0" lang="zh-CN" altLang="en-US" sz="1100" b="0" i="0" u="none" strike="noStrike" kern="1200" cap="none" spc="0" normalizeH="0" baseline="0" noProof="0" dirty="0">
                <a:ln>
                  <a:noFill/>
                </a:ln>
                <a:solidFill>
                  <a:prstClr val="black">
                    <a:alpha val="80000"/>
                  </a:prstClr>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28" name="组合 27">
            <a:extLst>
              <a:ext uri="{FF2B5EF4-FFF2-40B4-BE49-F238E27FC236}">
                <a16:creationId xmlns:a16="http://schemas.microsoft.com/office/drawing/2014/main" id="{CD7E4998-4C99-457C-80D2-F5EE3887BD9B}"/>
              </a:ext>
            </a:extLst>
          </p:cNvPr>
          <p:cNvGrpSpPr/>
          <p:nvPr/>
        </p:nvGrpSpPr>
        <p:grpSpPr>
          <a:xfrm>
            <a:off x="4739096" y="258368"/>
            <a:ext cx="4204252" cy="3611845"/>
            <a:chOff x="5570708" y="-111173"/>
            <a:chExt cx="6890425" cy="6068876"/>
          </a:xfrm>
          <a:noFill/>
        </p:grpSpPr>
        <p:sp>
          <p:nvSpPr>
            <p:cNvPr id="13" name="矩形: 圆角 12">
              <a:extLst>
                <a:ext uri="{FF2B5EF4-FFF2-40B4-BE49-F238E27FC236}">
                  <a16:creationId xmlns:a16="http://schemas.microsoft.com/office/drawing/2014/main" id="{2EEE8AAA-E42D-4375-ABC5-792C0AC8BE71}"/>
                </a:ext>
              </a:extLst>
            </p:cNvPr>
            <p:cNvSpPr/>
            <p:nvPr/>
          </p:nvSpPr>
          <p:spPr>
            <a:xfrm>
              <a:off x="5570708" y="690664"/>
              <a:ext cx="6115130" cy="526703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4" name="矩形: 圆角 13">
              <a:extLst>
                <a:ext uri="{FF2B5EF4-FFF2-40B4-BE49-F238E27FC236}">
                  <a16:creationId xmlns:a16="http://schemas.microsoft.com/office/drawing/2014/main" id="{368FF243-1D29-4C18-9F2C-C75C8B48955E}"/>
                </a:ext>
              </a:extLst>
            </p:cNvPr>
            <p:cNvSpPr/>
            <p:nvPr/>
          </p:nvSpPr>
          <p:spPr>
            <a:xfrm>
              <a:off x="5723108" y="843064"/>
              <a:ext cx="5804169" cy="4955853"/>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6" name="矩形: 圆角 15">
              <a:extLst>
                <a:ext uri="{FF2B5EF4-FFF2-40B4-BE49-F238E27FC236}">
                  <a16:creationId xmlns:a16="http://schemas.microsoft.com/office/drawing/2014/main" id="{BD0F8289-E0D8-45BA-B551-9EF852027887}"/>
                </a:ext>
              </a:extLst>
            </p:cNvPr>
            <p:cNvSpPr/>
            <p:nvPr/>
          </p:nvSpPr>
          <p:spPr>
            <a:xfrm>
              <a:off x="5875509" y="994850"/>
              <a:ext cx="5503692" cy="4645282"/>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7" name="矩形: 圆角 16">
              <a:extLst>
                <a:ext uri="{FF2B5EF4-FFF2-40B4-BE49-F238E27FC236}">
                  <a16:creationId xmlns:a16="http://schemas.microsoft.com/office/drawing/2014/main" id="{E72B5B52-5EDB-4F51-A52F-22A93BED146A}"/>
                </a:ext>
              </a:extLst>
            </p:cNvPr>
            <p:cNvSpPr/>
            <p:nvPr/>
          </p:nvSpPr>
          <p:spPr>
            <a:xfrm>
              <a:off x="6027909" y="1147250"/>
              <a:ext cx="5198428" cy="4374825"/>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8" name="矩形: 圆角 17">
              <a:extLst>
                <a:ext uri="{FF2B5EF4-FFF2-40B4-BE49-F238E27FC236}">
                  <a16:creationId xmlns:a16="http://schemas.microsoft.com/office/drawing/2014/main" id="{FE035977-EB63-4766-B493-47CD6DB7CD1D}"/>
                </a:ext>
              </a:extLst>
            </p:cNvPr>
            <p:cNvSpPr/>
            <p:nvPr/>
          </p:nvSpPr>
          <p:spPr>
            <a:xfrm>
              <a:off x="6180309" y="1299651"/>
              <a:ext cx="4894091" cy="4085150"/>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9" name="矩形: 圆角 18">
              <a:extLst>
                <a:ext uri="{FF2B5EF4-FFF2-40B4-BE49-F238E27FC236}">
                  <a16:creationId xmlns:a16="http://schemas.microsoft.com/office/drawing/2014/main" id="{941B7AF7-F267-429A-999F-F2CFFB86BD05}"/>
                </a:ext>
              </a:extLst>
            </p:cNvPr>
            <p:cNvSpPr/>
            <p:nvPr/>
          </p:nvSpPr>
          <p:spPr>
            <a:xfrm>
              <a:off x="6332709" y="1452051"/>
              <a:ext cx="4599451" cy="376002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5" name="任意多边形: 形状 24">
              <a:extLst>
                <a:ext uri="{FF2B5EF4-FFF2-40B4-BE49-F238E27FC236}">
                  <a16:creationId xmlns:a16="http://schemas.microsoft.com/office/drawing/2014/main" id="{B3C10959-4AEA-4B15-8454-9FB1FD927D5D}"/>
                </a:ext>
              </a:extLst>
            </p:cNvPr>
            <p:cNvSpPr/>
            <p:nvPr/>
          </p:nvSpPr>
          <p:spPr>
            <a:xfrm>
              <a:off x="6625142" y="-111173"/>
              <a:ext cx="5835991" cy="499582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5991" h="4995828">
                  <a:moveTo>
                    <a:pt x="1009862" y="7"/>
                  </a:moveTo>
                  <a:lnTo>
                    <a:pt x="4546989" y="7"/>
                  </a:lnTo>
                  <a:cubicBezTo>
                    <a:pt x="5180145" y="-2533"/>
                    <a:pt x="5835991" y="686333"/>
                    <a:pt x="5835991" y="1289009"/>
                  </a:cubicBezTo>
                  <a:lnTo>
                    <a:pt x="5835991" y="3978044"/>
                  </a:lnTo>
                  <a:cubicBezTo>
                    <a:pt x="5835991" y="4378486"/>
                    <a:pt x="5653391" y="4736279"/>
                    <a:pt x="5366914" y="4972701"/>
                  </a:cubicBezTo>
                  <a:lnTo>
                    <a:pt x="5335987" y="4995828"/>
                  </a:lnTo>
                  <a:lnTo>
                    <a:pt x="5335987" y="1605260"/>
                  </a:lnTo>
                  <a:cubicBezTo>
                    <a:pt x="5335987" y="988200"/>
                    <a:pt x="4835761" y="487974"/>
                    <a:pt x="4218701" y="487974"/>
                  </a:cubicBezTo>
                  <a:lnTo>
                    <a:pt x="28594" y="487974"/>
                  </a:lnTo>
                  <a:lnTo>
                    <a:pt x="0" y="489418"/>
                  </a:lnTo>
                  <a:lnTo>
                    <a:pt x="15205" y="469084"/>
                  </a:lnTo>
                  <a:cubicBezTo>
                    <a:pt x="251628" y="182607"/>
                    <a:pt x="609421" y="7"/>
                    <a:pt x="1009862" y="7"/>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a:extLst>
                <a:ext uri="{FF2B5EF4-FFF2-40B4-BE49-F238E27FC236}">
                  <a16:creationId xmlns:a16="http://schemas.microsoft.com/office/drawing/2014/main" id="{1714C8FF-85DA-4B90-AFCF-9DBD95987FCC}"/>
                </a:ext>
              </a:extLst>
            </p:cNvPr>
            <p:cNvSpPr/>
            <p:nvPr/>
          </p:nvSpPr>
          <p:spPr>
            <a:xfrm>
              <a:off x="6958490" y="20481"/>
              <a:ext cx="5352908" cy="455561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 name="connsiteX0" fmla="*/ 42153 w 7816487"/>
                <a:gd name="connsiteY0" fmla="*/ 0 h 5000004"/>
                <a:gd name="connsiteX1" fmla="*/ 6527485 w 7816487"/>
                <a:gd name="connsiteY1" fmla="*/ 4183 h 5000004"/>
                <a:gd name="connsiteX2" fmla="*/ 7816487 w 7816487"/>
                <a:gd name="connsiteY2" fmla="*/ 1293185 h 5000004"/>
                <a:gd name="connsiteX3" fmla="*/ 7816487 w 7816487"/>
                <a:gd name="connsiteY3" fmla="*/ 3982220 h 5000004"/>
                <a:gd name="connsiteX4" fmla="*/ 7347410 w 7816487"/>
                <a:gd name="connsiteY4" fmla="*/ 4976877 h 5000004"/>
                <a:gd name="connsiteX5" fmla="*/ 7316483 w 7816487"/>
                <a:gd name="connsiteY5" fmla="*/ 5000004 h 5000004"/>
                <a:gd name="connsiteX6" fmla="*/ 7316483 w 7816487"/>
                <a:gd name="connsiteY6" fmla="*/ 1609436 h 5000004"/>
                <a:gd name="connsiteX7" fmla="*/ 6199197 w 7816487"/>
                <a:gd name="connsiteY7" fmla="*/ 492150 h 5000004"/>
                <a:gd name="connsiteX8" fmla="*/ 2009090 w 7816487"/>
                <a:gd name="connsiteY8" fmla="*/ 492150 h 5000004"/>
                <a:gd name="connsiteX9" fmla="*/ 1980496 w 7816487"/>
                <a:gd name="connsiteY9" fmla="*/ 493594 h 5000004"/>
                <a:gd name="connsiteX10" fmla="*/ 1995701 w 7816487"/>
                <a:gd name="connsiteY10" fmla="*/ 473260 h 5000004"/>
                <a:gd name="connsiteX11" fmla="*/ 42153 w 7816487"/>
                <a:gd name="connsiteY11" fmla="*/ 0 h 5000004"/>
                <a:gd name="connsiteX0" fmla="*/ 1293210 w 9067544"/>
                <a:gd name="connsiteY0" fmla="*/ 0 h 5000004"/>
                <a:gd name="connsiteX1" fmla="*/ 7778542 w 9067544"/>
                <a:gd name="connsiteY1" fmla="*/ 4183 h 5000004"/>
                <a:gd name="connsiteX2" fmla="*/ 9067544 w 9067544"/>
                <a:gd name="connsiteY2" fmla="*/ 1293185 h 5000004"/>
                <a:gd name="connsiteX3" fmla="*/ 9067544 w 9067544"/>
                <a:gd name="connsiteY3" fmla="*/ 3982220 h 5000004"/>
                <a:gd name="connsiteX4" fmla="*/ 8598467 w 9067544"/>
                <a:gd name="connsiteY4" fmla="*/ 4976877 h 5000004"/>
                <a:gd name="connsiteX5" fmla="*/ 8567540 w 9067544"/>
                <a:gd name="connsiteY5" fmla="*/ 5000004 h 5000004"/>
                <a:gd name="connsiteX6" fmla="*/ 8567540 w 9067544"/>
                <a:gd name="connsiteY6" fmla="*/ 1609436 h 5000004"/>
                <a:gd name="connsiteX7" fmla="*/ 7450254 w 9067544"/>
                <a:gd name="connsiteY7" fmla="*/ 492150 h 5000004"/>
                <a:gd name="connsiteX8" fmla="*/ 3260147 w 9067544"/>
                <a:gd name="connsiteY8" fmla="*/ 492150 h 5000004"/>
                <a:gd name="connsiteX9" fmla="*/ 3231553 w 9067544"/>
                <a:gd name="connsiteY9" fmla="*/ 493594 h 5000004"/>
                <a:gd name="connsiteX10" fmla="*/ 0 w 9067544"/>
                <a:gd name="connsiteY10" fmla="*/ 494171 h 5000004"/>
                <a:gd name="connsiteX11" fmla="*/ 1293210 w 9067544"/>
                <a:gd name="connsiteY11" fmla="*/ 0 h 5000004"/>
                <a:gd name="connsiteX0" fmla="*/ 1177106 w 8951440"/>
                <a:gd name="connsiteY0" fmla="*/ 0 h 5000004"/>
                <a:gd name="connsiteX1" fmla="*/ 7662438 w 8951440"/>
                <a:gd name="connsiteY1" fmla="*/ 4183 h 5000004"/>
                <a:gd name="connsiteX2" fmla="*/ 8951440 w 8951440"/>
                <a:gd name="connsiteY2" fmla="*/ 1293185 h 5000004"/>
                <a:gd name="connsiteX3" fmla="*/ 8951440 w 8951440"/>
                <a:gd name="connsiteY3" fmla="*/ 3982220 h 5000004"/>
                <a:gd name="connsiteX4" fmla="*/ 8482363 w 8951440"/>
                <a:gd name="connsiteY4" fmla="*/ 4976877 h 5000004"/>
                <a:gd name="connsiteX5" fmla="*/ 8451436 w 8951440"/>
                <a:gd name="connsiteY5" fmla="*/ 5000004 h 5000004"/>
                <a:gd name="connsiteX6" fmla="*/ 8451436 w 8951440"/>
                <a:gd name="connsiteY6" fmla="*/ 1609436 h 5000004"/>
                <a:gd name="connsiteX7" fmla="*/ 7334150 w 8951440"/>
                <a:gd name="connsiteY7" fmla="*/ 492150 h 5000004"/>
                <a:gd name="connsiteX8" fmla="*/ 3144043 w 8951440"/>
                <a:gd name="connsiteY8" fmla="*/ 492150 h 5000004"/>
                <a:gd name="connsiteX9" fmla="*/ 3115449 w 8951440"/>
                <a:gd name="connsiteY9" fmla="*/ 493594 h 5000004"/>
                <a:gd name="connsiteX10" fmla="*/ 0 w 8951440"/>
                <a:gd name="connsiteY10" fmla="*/ 489989 h 5000004"/>
                <a:gd name="connsiteX11" fmla="*/ 1177106 w 8951440"/>
                <a:gd name="connsiteY11" fmla="*/ 0 h 5000004"/>
                <a:gd name="connsiteX0" fmla="*/ 1156373 w 8930707"/>
                <a:gd name="connsiteY0" fmla="*/ 0 h 5000004"/>
                <a:gd name="connsiteX1" fmla="*/ 7641705 w 8930707"/>
                <a:gd name="connsiteY1" fmla="*/ 4183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828"/>
                <a:gd name="connsiteY0" fmla="*/ 0 h 5000004"/>
                <a:gd name="connsiteX1" fmla="*/ 6876665 w 8930828"/>
                <a:gd name="connsiteY1" fmla="*/ 4182 h 5000004"/>
                <a:gd name="connsiteX2" fmla="*/ 8930707 w 8930828"/>
                <a:gd name="connsiteY2" fmla="*/ 1933063 h 5000004"/>
                <a:gd name="connsiteX3" fmla="*/ 8930707 w 8930828"/>
                <a:gd name="connsiteY3" fmla="*/ 3982220 h 5000004"/>
                <a:gd name="connsiteX4" fmla="*/ 8461630 w 8930828"/>
                <a:gd name="connsiteY4" fmla="*/ 4976877 h 5000004"/>
                <a:gd name="connsiteX5" fmla="*/ 8430703 w 8930828"/>
                <a:gd name="connsiteY5" fmla="*/ 5000004 h 5000004"/>
                <a:gd name="connsiteX6" fmla="*/ 8430703 w 8930828"/>
                <a:gd name="connsiteY6" fmla="*/ 1609436 h 5000004"/>
                <a:gd name="connsiteX7" fmla="*/ 7313417 w 8930828"/>
                <a:gd name="connsiteY7" fmla="*/ 492150 h 5000004"/>
                <a:gd name="connsiteX8" fmla="*/ 3123310 w 8930828"/>
                <a:gd name="connsiteY8" fmla="*/ 492150 h 5000004"/>
                <a:gd name="connsiteX9" fmla="*/ 3094716 w 8930828"/>
                <a:gd name="connsiteY9" fmla="*/ 493594 h 5000004"/>
                <a:gd name="connsiteX10" fmla="*/ 0 w 8930828"/>
                <a:gd name="connsiteY10" fmla="*/ 494171 h 5000004"/>
                <a:gd name="connsiteX11" fmla="*/ 1156373 w 8930828"/>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893388 w 8930707"/>
                <a:gd name="connsiteY2" fmla="*/ 208362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12047"/>
                <a:gd name="connsiteY0" fmla="*/ 0 h 5000004"/>
                <a:gd name="connsiteX1" fmla="*/ 6876665 w 8912047"/>
                <a:gd name="connsiteY1" fmla="*/ 4182 h 5000004"/>
                <a:gd name="connsiteX2" fmla="*/ 8893388 w 8912047"/>
                <a:gd name="connsiteY2" fmla="*/ 2083623 h 5000004"/>
                <a:gd name="connsiteX3" fmla="*/ 8912047 w 8912047"/>
                <a:gd name="connsiteY3" fmla="*/ 3957127 h 5000004"/>
                <a:gd name="connsiteX4" fmla="*/ 8461630 w 8912047"/>
                <a:gd name="connsiteY4" fmla="*/ 4976877 h 5000004"/>
                <a:gd name="connsiteX5" fmla="*/ 8430703 w 8912047"/>
                <a:gd name="connsiteY5" fmla="*/ 5000004 h 5000004"/>
                <a:gd name="connsiteX6" fmla="*/ 8430703 w 8912047"/>
                <a:gd name="connsiteY6" fmla="*/ 1609436 h 5000004"/>
                <a:gd name="connsiteX7" fmla="*/ 7313417 w 8912047"/>
                <a:gd name="connsiteY7" fmla="*/ 492150 h 5000004"/>
                <a:gd name="connsiteX8" fmla="*/ 3123310 w 8912047"/>
                <a:gd name="connsiteY8" fmla="*/ 492150 h 5000004"/>
                <a:gd name="connsiteX9" fmla="*/ 3094716 w 8912047"/>
                <a:gd name="connsiteY9" fmla="*/ 493594 h 5000004"/>
                <a:gd name="connsiteX10" fmla="*/ 0 w 8912047"/>
                <a:gd name="connsiteY10" fmla="*/ 494171 h 5000004"/>
                <a:gd name="connsiteX11" fmla="*/ 1156373 w 891204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924486"/>
                <a:gd name="connsiteY0" fmla="*/ 0 h 6522952"/>
                <a:gd name="connsiteX1" fmla="*/ 6876665 w 8924486"/>
                <a:gd name="connsiteY1" fmla="*/ 4182 h 6522952"/>
                <a:gd name="connsiteX2" fmla="*/ 8893388 w 8924486"/>
                <a:gd name="connsiteY2" fmla="*/ 2083623 h 6522952"/>
                <a:gd name="connsiteX3" fmla="*/ 8924486 w 8924486"/>
                <a:gd name="connsiteY3" fmla="*/ 6472726 h 6522952"/>
                <a:gd name="connsiteX4" fmla="*/ 8461630 w 8924486"/>
                <a:gd name="connsiteY4" fmla="*/ 4976877 h 6522952"/>
                <a:gd name="connsiteX5" fmla="*/ 8430703 w 8924486"/>
                <a:gd name="connsiteY5" fmla="*/ 5000004 h 6522952"/>
                <a:gd name="connsiteX6" fmla="*/ 8430703 w 8924486"/>
                <a:gd name="connsiteY6" fmla="*/ 1609436 h 6522952"/>
                <a:gd name="connsiteX7" fmla="*/ 7313417 w 8924486"/>
                <a:gd name="connsiteY7" fmla="*/ 492150 h 6522952"/>
                <a:gd name="connsiteX8" fmla="*/ 3123310 w 8924486"/>
                <a:gd name="connsiteY8" fmla="*/ 492150 h 6522952"/>
                <a:gd name="connsiteX9" fmla="*/ 3094716 w 8924486"/>
                <a:gd name="connsiteY9" fmla="*/ 493594 h 6522952"/>
                <a:gd name="connsiteX10" fmla="*/ 0 w 8924486"/>
                <a:gd name="connsiteY10" fmla="*/ 494171 h 6522952"/>
                <a:gd name="connsiteX11" fmla="*/ 1156373 w 8924486"/>
                <a:gd name="connsiteY11" fmla="*/ 0 h 6522952"/>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7313417 w 8924486"/>
                <a:gd name="connsiteY7" fmla="*/ 492150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43933 w 8924486"/>
                <a:gd name="connsiteY0" fmla="*/ 39731 h 7732953"/>
                <a:gd name="connsiteX1" fmla="*/ 6876665 w 8924486"/>
                <a:gd name="connsiteY1" fmla="*/ 0 h 7732953"/>
                <a:gd name="connsiteX2" fmla="*/ 8893388 w 8924486"/>
                <a:gd name="connsiteY2" fmla="*/ 2079441 h 7732953"/>
                <a:gd name="connsiteX3" fmla="*/ 8924486 w 8924486"/>
                <a:gd name="connsiteY3" fmla="*/ 6468544 h 7732953"/>
                <a:gd name="connsiteX4" fmla="*/ 8405652 w 8924486"/>
                <a:gd name="connsiteY4" fmla="*/ 7732953 h 7732953"/>
                <a:gd name="connsiteX5" fmla="*/ 8430703 w 8924486"/>
                <a:gd name="connsiteY5" fmla="*/ 4995822 h 7732953"/>
                <a:gd name="connsiteX6" fmla="*/ 8424484 w 8924486"/>
                <a:gd name="connsiteY6" fmla="*/ 2458425 h 7732953"/>
                <a:gd name="connsiteX7" fmla="*/ 6442640 w 8924486"/>
                <a:gd name="connsiteY7" fmla="*/ 487969 h 7732953"/>
                <a:gd name="connsiteX8" fmla="*/ 3123310 w 8924486"/>
                <a:gd name="connsiteY8" fmla="*/ 487968 h 7732953"/>
                <a:gd name="connsiteX9" fmla="*/ 3094716 w 8924486"/>
                <a:gd name="connsiteY9" fmla="*/ 489412 h 7732953"/>
                <a:gd name="connsiteX10" fmla="*/ 0 w 8924486"/>
                <a:gd name="connsiteY10" fmla="*/ 489989 h 7732953"/>
                <a:gd name="connsiteX11" fmla="*/ 1143933 w 8924486"/>
                <a:gd name="connsiteY11" fmla="*/ 39731 h 7732953"/>
                <a:gd name="connsiteX0" fmla="*/ 1143933 w 8924486"/>
                <a:gd name="connsiteY0" fmla="*/ 0 h 7693222"/>
                <a:gd name="connsiteX1" fmla="*/ 6882886 w 8924486"/>
                <a:gd name="connsiteY1" fmla="*/ 4182 h 7693222"/>
                <a:gd name="connsiteX2" fmla="*/ 8893388 w 8924486"/>
                <a:gd name="connsiteY2" fmla="*/ 2039710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924486"/>
                <a:gd name="connsiteY0" fmla="*/ 0 h 7693222"/>
                <a:gd name="connsiteX1" fmla="*/ 6882886 w 8924486"/>
                <a:gd name="connsiteY1" fmla="*/ 4182 h 7693222"/>
                <a:gd name="connsiteX2" fmla="*/ 8843630 w 8924486"/>
                <a:gd name="connsiteY2" fmla="*/ 2029672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843919"/>
                <a:gd name="connsiteY0" fmla="*/ 0 h 7693222"/>
                <a:gd name="connsiteX1" fmla="*/ 6882886 w 8843919"/>
                <a:gd name="connsiteY1" fmla="*/ 4182 h 7693222"/>
                <a:gd name="connsiteX2" fmla="*/ 8843630 w 8843919"/>
                <a:gd name="connsiteY2" fmla="*/ 2029672 h 7693222"/>
                <a:gd name="connsiteX3" fmla="*/ 8824969 w 8843919"/>
                <a:gd name="connsiteY3" fmla="*/ 6398701 h 7693222"/>
                <a:gd name="connsiteX4" fmla="*/ 8405652 w 8843919"/>
                <a:gd name="connsiteY4" fmla="*/ 7693222 h 7693222"/>
                <a:gd name="connsiteX5" fmla="*/ 8430703 w 8843919"/>
                <a:gd name="connsiteY5" fmla="*/ 4956091 h 7693222"/>
                <a:gd name="connsiteX6" fmla="*/ 8424484 w 8843919"/>
                <a:gd name="connsiteY6" fmla="*/ 2418694 h 7693222"/>
                <a:gd name="connsiteX7" fmla="*/ 6442640 w 8843919"/>
                <a:gd name="connsiteY7" fmla="*/ 448238 h 7693222"/>
                <a:gd name="connsiteX8" fmla="*/ 3123310 w 8843919"/>
                <a:gd name="connsiteY8" fmla="*/ 448237 h 7693222"/>
                <a:gd name="connsiteX9" fmla="*/ 3094716 w 8843919"/>
                <a:gd name="connsiteY9" fmla="*/ 449681 h 7693222"/>
                <a:gd name="connsiteX10" fmla="*/ 0 w 8843919"/>
                <a:gd name="connsiteY10" fmla="*/ 450258 h 7693222"/>
                <a:gd name="connsiteX11" fmla="*/ 1143933 w 8843919"/>
                <a:gd name="connsiteY11" fmla="*/ 0 h 7693222"/>
                <a:gd name="connsiteX0" fmla="*/ 1143933 w 8855875"/>
                <a:gd name="connsiteY0" fmla="*/ 0 h 7693222"/>
                <a:gd name="connsiteX1" fmla="*/ 6882886 w 8855875"/>
                <a:gd name="connsiteY1" fmla="*/ 4182 h 7693222"/>
                <a:gd name="connsiteX2" fmla="*/ 8843630 w 8855875"/>
                <a:gd name="connsiteY2" fmla="*/ 2029672 h 7693222"/>
                <a:gd name="connsiteX3" fmla="*/ 8854824 w 8855875"/>
                <a:gd name="connsiteY3" fmla="*/ 6388664 h 7693222"/>
                <a:gd name="connsiteX4" fmla="*/ 8405652 w 8855875"/>
                <a:gd name="connsiteY4" fmla="*/ 7693222 h 7693222"/>
                <a:gd name="connsiteX5" fmla="*/ 8430703 w 8855875"/>
                <a:gd name="connsiteY5" fmla="*/ 4956091 h 7693222"/>
                <a:gd name="connsiteX6" fmla="*/ 8424484 w 8855875"/>
                <a:gd name="connsiteY6" fmla="*/ 2418694 h 7693222"/>
                <a:gd name="connsiteX7" fmla="*/ 6442640 w 8855875"/>
                <a:gd name="connsiteY7" fmla="*/ 448238 h 7693222"/>
                <a:gd name="connsiteX8" fmla="*/ 3123310 w 8855875"/>
                <a:gd name="connsiteY8" fmla="*/ 448237 h 7693222"/>
                <a:gd name="connsiteX9" fmla="*/ 3094716 w 8855875"/>
                <a:gd name="connsiteY9" fmla="*/ 449681 h 7693222"/>
                <a:gd name="connsiteX10" fmla="*/ 0 w 8855875"/>
                <a:gd name="connsiteY10" fmla="*/ 450258 h 7693222"/>
                <a:gd name="connsiteX11" fmla="*/ 1143933 w 8855875"/>
                <a:gd name="connsiteY11" fmla="*/ 0 h 7693222"/>
                <a:gd name="connsiteX0" fmla="*/ 1143933 w 8855877"/>
                <a:gd name="connsiteY0" fmla="*/ 0 h 7552700"/>
                <a:gd name="connsiteX1" fmla="*/ 6882886 w 8855877"/>
                <a:gd name="connsiteY1" fmla="*/ 4182 h 7552700"/>
                <a:gd name="connsiteX2" fmla="*/ 8843630 w 8855877"/>
                <a:gd name="connsiteY2" fmla="*/ 2029672 h 7552700"/>
                <a:gd name="connsiteX3" fmla="*/ 8854824 w 8855877"/>
                <a:gd name="connsiteY3" fmla="*/ 6388664 h 7552700"/>
                <a:gd name="connsiteX4" fmla="*/ 8405653 w 8855877"/>
                <a:gd name="connsiteY4" fmla="*/ 7552700 h 7552700"/>
                <a:gd name="connsiteX5" fmla="*/ 8430703 w 8855877"/>
                <a:gd name="connsiteY5" fmla="*/ 4956091 h 7552700"/>
                <a:gd name="connsiteX6" fmla="*/ 8424484 w 8855877"/>
                <a:gd name="connsiteY6" fmla="*/ 2418694 h 7552700"/>
                <a:gd name="connsiteX7" fmla="*/ 6442640 w 8855877"/>
                <a:gd name="connsiteY7" fmla="*/ 448238 h 7552700"/>
                <a:gd name="connsiteX8" fmla="*/ 3123310 w 8855877"/>
                <a:gd name="connsiteY8" fmla="*/ 448237 h 7552700"/>
                <a:gd name="connsiteX9" fmla="*/ 3094716 w 8855877"/>
                <a:gd name="connsiteY9" fmla="*/ 449681 h 7552700"/>
                <a:gd name="connsiteX10" fmla="*/ 0 w 8855877"/>
                <a:gd name="connsiteY10" fmla="*/ 450258 h 7552700"/>
                <a:gd name="connsiteX11" fmla="*/ 1143933 w 8855877"/>
                <a:gd name="connsiteY11" fmla="*/ 0 h 7552700"/>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30703 w 8855875"/>
                <a:gd name="connsiteY5" fmla="*/ 4956091 h 7532625"/>
                <a:gd name="connsiteX6" fmla="*/ 8424484 w 8855875"/>
                <a:gd name="connsiteY6" fmla="*/ 2418694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143933 w 8855877"/>
                <a:gd name="connsiteY0" fmla="*/ 0 h 7532625"/>
                <a:gd name="connsiteX1" fmla="*/ 6882886 w 8855877"/>
                <a:gd name="connsiteY1" fmla="*/ 4182 h 7532625"/>
                <a:gd name="connsiteX2" fmla="*/ 8843630 w 8855877"/>
                <a:gd name="connsiteY2" fmla="*/ 2029672 h 7532625"/>
                <a:gd name="connsiteX3" fmla="*/ 8854824 w 8855877"/>
                <a:gd name="connsiteY3" fmla="*/ 6388664 h 7532625"/>
                <a:gd name="connsiteX4" fmla="*/ 8465364 w 8855877"/>
                <a:gd name="connsiteY4" fmla="*/ 7532625 h 7532625"/>
                <a:gd name="connsiteX5" fmla="*/ 8480463 w 8855877"/>
                <a:gd name="connsiteY5" fmla="*/ 4976166 h 7532625"/>
                <a:gd name="connsiteX6" fmla="*/ 8424484 w 8855877"/>
                <a:gd name="connsiteY6" fmla="*/ 2418694 h 7532625"/>
                <a:gd name="connsiteX7" fmla="*/ 6442640 w 8855877"/>
                <a:gd name="connsiteY7" fmla="*/ 448238 h 7532625"/>
                <a:gd name="connsiteX8" fmla="*/ 3123310 w 8855877"/>
                <a:gd name="connsiteY8" fmla="*/ 448237 h 7532625"/>
                <a:gd name="connsiteX9" fmla="*/ 3094716 w 8855877"/>
                <a:gd name="connsiteY9" fmla="*/ 449681 h 7532625"/>
                <a:gd name="connsiteX10" fmla="*/ 0 w 8855877"/>
                <a:gd name="connsiteY10" fmla="*/ 450258 h 7532625"/>
                <a:gd name="connsiteX11" fmla="*/ 1143933 w 8855877"/>
                <a:gd name="connsiteY11" fmla="*/ 0 h 7532625"/>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80463 w 8855875"/>
                <a:gd name="connsiteY5" fmla="*/ 4976166 h 7532625"/>
                <a:gd name="connsiteX6" fmla="*/ 8484195 w 8855875"/>
                <a:gd name="connsiteY6" fmla="*/ 2408656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13166 w 8774325"/>
                <a:gd name="connsiteY9" fmla="*/ 449681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33553 w 8774325"/>
                <a:gd name="connsiteY9" fmla="*/ 375894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805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43747 w 8774325"/>
                <a:gd name="connsiteY9" fmla="*/ 396976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1 w 8774325"/>
                <a:gd name="connsiteY8" fmla="*/ 406072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0 w 8774325"/>
                <a:gd name="connsiteY8" fmla="*/ 408095 h 7532625"/>
                <a:gd name="connsiteX9" fmla="*/ 1062383 w 8774325"/>
                <a:gd name="connsiteY9"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457932 w 8774325"/>
                <a:gd name="connsiteY7" fmla="*/ 390264 h 7532625"/>
                <a:gd name="connsiteX8" fmla="*/ 0 w 8774325"/>
                <a:gd name="connsiteY8" fmla="*/ 408095 h 7532625"/>
                <a:gd name="connsiteX9" fmla="*/ 1062383 w 8774325"/>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42830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12060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97548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97548 w 8738647"/>
                <a:gd name="connsiteY5" fmla="*/ 2408656 h 7532625"/>
                <a:gd name="connsiteX6" fmla="*/ 6401867 w 8738647"/>
                <a:gd name="connsiteY6" fmla="*/ 369182 h 7532625"/>
                <a:gd name="connsiteX7" fmla="*/ 0 w 8738647"/>
                <a:gd name="connsiteY7" fmla="*/ 387013 h 7532625"/>
                <a:gd name="connsiteX8" fmla="*/ 1026705 w 8738647"/>
                <a:gd name="connsiteY8" fmla="*/ 0 h 7532625"/>
                <a:gd name="connsiteX0" fmla="*/ 1026705 w 8738647"/>
                <a:gd name="connsiteY0" fmla="*/ 0 h 7490462"/>
                <a:gd name="connsiteX1" fmla="*/ 6765658 w 8738647"/>
                <a:gd name="connsiteY1" fmla="*/ 4182 h 7490462"/>
                <a:gd name="connsiteX2" fmla="*/ 8726402 w 8738647"/>
                <a:gd name="connsiteY2" fmla="*/ 2029672 h 7490462"/>
                <a:gd name="connsiteX3" fmla="*/ 8737596 w 8738647"/>
                <a:gd name="connsiteY3" fmla="*/ 6388664 h 7490462"/>
                <a:gd name="connsiteX4" fmla="*/ 8383814 w 8738647"/>
                <a:gd name="connsiteY4" fmla="*/ 7490462 h 7490462"/>
                <a:gd name="connsiteX5" fmla="*/ 8397548 w 8738647"/>
                <a:gd name="connsiteY5" fmla="*/ 2408656 h 7490462"/>
                <a:gd name="connsiteX6" fmla="*/ 6401867 w 8738647"/>
                <a:gd name="connsiteY6" fmla="*/ 369182 h 7490462"/>
                <a:gd name="connsiteX7" fmla="*/ 0 w 8738647"/>
                <a:gd name="connsiteY7" fmla="*/ 387013 h 7490462"/>
                <a:gd name="connsiteX8" fmla="*/ 1026705 w 8738647"/>
                <a:gd name="connsiteY8" fmla="*/ 0 h 7490462"/>
                <a:gd name="connsiteX0" fmla="*/ 1026705 w 8738647"/>
                <a:gd name="connsiteY0" fmla="*/ 0 h 7479921"/>
                <a:gd name="connsiteX1" fmla="*/ 6765658 w 8738647"/>
                <a:gd name="connsiteY1" fmla="*/ 4182 h 7479921"/>
                <a:gd name="connsiteX2" fmla="*/ 8726402 w 8738647"/>
                <a:gd name="connsiteY2" fmla="*/ 2029672 h 7479921"/>
                <a:gd name="connsiteX3" fmla="*/ 8737596 w 8738647"/>
                <a:gd name="connsiteY3" fmla="*/ 6388664 h 7479921"/>
                <a:gd name="connsiteX4" fmla="*/ 8419492 w 8738647"/>
                <a:gd name="connsiteY4" fmla="*/ 7479921 h 7479921"/>
                <a:gd name="connsiteX5" fmla="*/ 8397548 w 8738647"/>
                <a:gd name="connsiteY5" fmla="*/ 2408656 h 7479921"/>
                <a:gd name="connsiteX6" fmla="*/ 6401867 w 8738647"/>
                <a:gd name="connsiteY6" fmla="*/ 369182 h 7479921"/>
                <a:gd name="connsiteX7" fmla="*/ 0 w 8738647"/>
                <a:gd name="connsiteY7" fmla="*/ 387013 h 7479921"/>
                <a:gd name="connsiteX8" fmla="*/ 1026705 w 8738647"/>
                <a:gd name="connsiteY8" fmla="*/ 0 h 7479921"/>
                <a:gd name="connsiteX0" fmla="*/ 1026705 w 8738647"/>
                <a:gd name="connsiteY0" fmla="*/ 0 h 7464110"/>
                <a:gd name="connsiteX1" fmla="*/ 6765658 w 8738647"/>
                <a:gd name="connsiteY1" fmla="*/ 4182 h 7464110"/>
                <a:gd name="connsiteX2" fmla="*/ 8726402 w 8738647"/>
                <a:gd name="connsiteY2" fmla="*/ 2029672 h 7464110"/>
                <a:gd name="connsiteX3" fmla="*/ 8737596 w 8738647"/>
                <a:gd name="connsiteY3" fmla="*/ 6388664 h 7464110"/>
                <a:gd name="connsiteX4" fmla="*/ 8404202 w 8738647"/>
                <a:gd name="connsiteY4" fmla="*/ 7464110 h 7464110"/>
                <a:gd name="connsiteX5" fmla="*/ 8397548 w 8738647"/>
                <a:gd name="connsiteY5" fmla="*/ 2408656 h 7464110"/>
                <a:gd name="connsiteX6" fmla="*/ 6401867 w 8738647"/>
                <a:gd name="connsiteY6" fmla="*/ 369182 h 7464110"/>
                <a:gd name="connsiteX7" fmla="*/ 0 w 8738647"/>
                <a:gd name="connsiteY7" fmla="*/ 387013 h 7464110"/>
                <a:gd name="connsiteX8" fmla="*/ 1026705 w 8738647"/>
                <a:gd name="connsiteY8" fmla="*/ 0 h 7464110"/>
                <a:gd name="connsiteX0" fmla="*/ 1026705 w 8738647"/>
                <a:gd name="connsiteY0" fmla="*/ 0 h 7453569"/>
                <a:gd name="connsiteX1" fmla="*/ 6765658 w 8738647"/>
                <a:gd name="connsiteY1" fmla="*/ 4182 h 7453569"/>
                <a:gd name="connsiteX2" fmla="*/ 8726402 w 8738647"/>
                <a:gd name="connsiteY2" fmla="*/ 2029672 h 7453569"/>
                <a:gd name="connsiteX3" fmla="*/ 8737596 w 8738647"/>
                <a:gd name="connsiteY3" fmla="*/ 6388664 h 7453569"/>
                <a:gd name="connsiteX4" fmla="*/ 8419492 w 8738647"/>
                <a:gd name="connsiteY4" fmla="*/ 7453569 h 7453569"/>
                <a:gd name="connsiteX5" fmla="*/ 8397548 w 8738647"/>
                <a:gd name="connsiteY5" fmla="*/ 2408656 h 7453569"/>
                <a:gd name="connsiteX6" fmla="*/ 6401867 w 8738647"/>
                <a:gd name="connsiteY6" fmla="*/ 369182 h 7453569"/>
                <a:gd name="connsiteX7" fmla="*/ 0 w 8738647"/>
                <a:gd name="connsiteY7" fmla="*/ 387013 h 7453569"/>
                <a:gd name="connsiteX8" fmla="*/ 1026705 w 8738647"/>
                <a:gd name="connsiteY8" fmla="*/ 0 h 7453569"/>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67738"/>
                <a:gd name="connsiteY0" fmla="*/ 0 h 7501003"/>
                <a:gd name="connsiteX1" fmla="*/ 6765658 w 8767738"/>
                <a:gd name="connsiteY1" fmla="*/ 4182 h 7501003"/>
                <a:gd name="connsiteX2" fmla="*/ 8726402 w 8767738"/>
                <a:gd name="connsiteY2" fmla="*/ 2029672 h 7501003"/>
                <a:gd name="connsiteX3" fmla="*/ 8737596 w 8767738"/>
                <a:gd name="connsiteY3" fmla="*/ 6388664 h 7501003"/>
                <a:gd name="connsiteX4" fmla="*/ 8409299 w 8767738"/>
                <a:gd name="connsiteY4" fmla="*/ 7501003 h 7501003"/>
                <a:gd name="connsiteX5" fmla="*/ 8397548 w 8767738"/>
                <a:gd name="connsiteY5" fmla="*/ 2408656 h 7501003"/>
                <a:gd name="connsiteX6" fmla="*/ 6401867 w 8767738"/>
                <a:gd name="connsiteY6" fmla="*/ 369182 h 7501003"/>
                <a:gd name="connsiteX7" fmla="*/ 0 w 8767738"/>
                <a:gd name="connsiteY7" fmla="*/ 387013 h 7501003"/>
                <a:gd name="connsiteX8" fmla="*/ 1026705 w 8767738"/>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8647" h="7501003">
                  <a:moveTo>
                    <a:pt x="1026705" y="0"/>
                  </a:moveTo>
                  <a:lnTo>
                    <a:pt x="6765658" y="4182"/>
                  </a:lnTo>
                  <a:cubicBezTo>
                    <a:pt x="7859083" y="14188"/>
                    <a:pt x="8745062" y="1038050"/>
                    <a:pt x="8726402" y="2029672"/>
                  </a:cubicBezTo>
                  <a:cubicBezTo>
                    <a:pt x="8720182" y="3486015"/>
                    <a:pt x="8743816" y="4932321"/>
                    <a:pt x="8737596" y="6388664"/>
                  </a:cubicBezTo>
                  <a:cubicBezTo>
                    <a:pt x="8737596" y="6789106"/>
                    <a:pt x="8751843" y="7011600"/>
                    <a:pt x="8409299" y="7501003"/>
                  </a:cubicBezTo>
                  <a:cubicBezTo>
                    <a:pt x="8401984" y="5810581"/>
                    <a:pt x="8404863" y="4099078"/>
                    <a:pt x="8397548" y="2408656"/>
                  </a:cubicBezTo>
                  <a:cubicBezTo>
                    <a:pt x="8378889" y="969791"/>
                    <a:pt x="7199303" y="362908"/>
                    <a:pt x="6401867" y="369182"/>
                  </a:cubicBezTo>
                  <a:lnTo>
                    <a:pt x="0" y="387013"/>
                  </a:lnTo>
                  <a:cubicBezTo>
                    <a:pt x="236423" y="100536"/>
                    <a:pt x="626264" y="0"/>
                    <a:pt x="1026705" y="0"/>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Tree>
    <p:extLst>
      <p:ext uri="{BB962C8B-B14F-4D97-AF65-F5344CB8AC3E}">
        <p14:creationId xmlns:p14="http://schemas.microsoft.com/office/powerpoint/2010/main" val="2401653850"/>
      </p:ext>
    </p:extLst>
  </p:cSld>
  <p:clrMapOvr>
    <a:masterClrMapping/>
  </p:clrMapOvr>
  <mc:AlternateContent xmlns:mc="http://schemas.openxmlformats.org/markup-compatibility/2006" xmlns:p14="http://schemas.microsoft.com/office/powerpoint/2010/main">
    <mc:Choice Requires="p14">
      <p:transition spd="med" p14:dur="700" advTm="500">
        <p:fade/>
      </p:transition>
    </mc:Choice>
    <mc:Fallback xmlns="">
      <p:transition spd="med" advTm="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45" name="矩形: 圆角 44">
            <a:extLst>
              <a:ext uri="{FF2B5EF4-FFF2-40B4-BE49-F238E27FC236}">
                <a16:creationId xmlns:a16="http://schemas.microsoft.com/office/drawing/2014/main" id="{6AFDAED3-DAAD-6633-3E6D-36CB5E77CF08}"/>
              </a:ext>
            </a:extLst>
          </p:cNvPr>
          <p:cNvSpPr/>
          <p:nvPr/>
        </p:nvSpPr>
        <p:spPr>
          <a:xfrm>
            <a:off x="1852245" y="937846"/>
            <a:ext cx="5525477" cy="4103077"/>
          </a:xfrm>
          <a:prstGeom prst="roundRect">
            <a:avLst>
              <a:gd name="adj" fmla="val 101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          Tips</a:t>
            </a:r>
            <a:endPar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p>
          <a:p>
            <a:pPr marL="268605" marR="0" lvl="0" indent="1905" algn="just" defTabSz="713232"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It's </a:t>
            </a:r>
            <a:fld id="{92C79833-4778-4F48-9596-089D4FA2C340}" type="datetime12">
              <a:rPr kumimoji="0" lang="en-US" altLang="zh-CN" sz="16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t>4:25 PM</a:t>
            </a:fld>
            <a:r>
              <a:rPr kumimoji="0" lang="en-US" altLang="zh-CN" sz="16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and the system will automatically blacken the screen. </a:t>
            </a:r>
          </a:p>
          <a:p>
            <a:pPr marL="268605" marR="0" lvl="0" indent="1905" algn="just" defTabSz="713232"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If it brings inconvenience, you can click "cancel blackening screen" to stop blackening screen, but remember to turn off the computer after you finish your work!</a:t>
            </a:r>
            <a:endParaRPr kumimoji="0" lang="en-US" altLang="zh-CN" sz="20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4" name="图形 14">
            <a:extLst>
              <a:ext uri="{FF2B5EF4-FFF2-40B4-BE49-F238E27FC236}">
                <a16:creationId xmlns:a16="http://schemas.microsoft.com/office/drawing/2014/main" id="{29D54E52-8C4B-E3EF-BC7E-D2C4041494A6}"/>
              </a:ext>
            </a:extLst>
          </p:cNvPr>
          <p:cNvSpPr/>
          <p:nvPr/>
        </p:nvSpPr>
        <p:spPr>
          <a:xfrm>
            <a:off x="2220616" y="1148988"/>
            <a:ext cx="312283" cy="312284"/>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5"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hlinkClick r:id="" action="ppaction://hlinkshowjump?jump=endshow"/>
            <a:extLst>
              <a:ext uri="{FF2B5EF4-FFF2-40B4-BE49-F238E27FC236}">
                <a16:creationId xmlns:a16="http://schemas.microsoft.com/office/drawing/2014/main" id="{3B10C191-7AF9-61DE-ED8E-039B6E91DB0C}"/>
              </a:ext>
            </a:extLst>
          </p:cNvPr>
          <p:cNvSpPr/>
          <p:nvPr/>
        </p:nvSpPr>
        <p:spPr>
          <a:xfrm>
            <a:off x="3125520" y="4077037"/>
            <a:ext cx="2986999" cy="468324"/>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STOP BLACKENING SCREEN</a:t>
            </a:r>
            <a:endParaRPr kumimoji="0" lang="zh-CN" altLang="en-US"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48" name="矩形: 圆角 47">
            <a:hlinkClick r:id="" action="ppaction://hlinkshowjump?jump=nextslide"/>
            <a:extLst>
              <a:ext uri="{FF2B5EF4-FFF2-40B4-BE49-F238E27FC236}">
                <a16:creationId xmlns:a16="http://schemas.microsoft.com/office/drawing/2014/main" id="{4C9E6C43-0991-18A2-9F2D-62D73A7AB8F9}"/>
              </a:ext>
            </a:extLst>
          </p:cNvPr>
          <p:cNvSpPr/>
          <p:nvPr/>
        </p:nvSpPr>
        <p:spPr>
          <a:xfrm>
            <a:off x="3125520" y="3540687"/>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CONTINUE BLACKENING SCREEN</a:t>
            </a:r>
            <a:r>
              <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a:t>
            </a: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     s</a:t>
            </a:r>
            <a:r>
              <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a:t>
            </a:r>
          </a:p>
        </p:txBody>
      </p:sp>
      <p:sp>
        <p:nvSpPr>
          <p:cNvPr id="17" name="文本框 16">
            <a:hlinkClick r:id="" action="ppaction://hlinkshowjump?jump=nextslide"/>
            <a:extLst>
              <a:ext uri="{FF2B5EF4-FFF2-40B4-BE49-F238E27FC236}">
                <a16:creationId xmlns:a16="http://schemas.microsoft.com/office/drawing/2014/main" id="{C2BE7145-FDC8-BFA6-A36C-5E617803CDD8}"/>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8" name="文本框 17">
            <a:hlinkClick r:id="" action="ppaction://hlinkshowjump?jump=nextslide"/>
            <a:extLst>
              <a:ext uri="{FF2B5EF4-FFF2-40B4-BE49-F238E27FC236}">
                <a16:creationId xmlns:a16="http://schemas.microsoft.com/office/drawing/2014/main" id="{8BA645C2-68FD-3427-906A-2B9C7A878F20}"/>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01</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9" name="文本框 18">
            <a:hlinkClick r:id="" action="ppaction://hlinkshowjump?jump=nextslide"/>
            <a:extLst>
              <a:ext uri="{FF2B5EF4-FFF2-40B4-BE49-F238E27FC236}">
                <a16:creationId xmlns:a16="http://schemas.microsoft.com/office/drawing/2014/main" id="{DC522CB0-2627-F8D5-EE76-FD5C416A5A70}"/>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02</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0" name="文本框 19">
            <a:hlinkClick r:id="" action="ppaction://hlinkshowjump?jump=nextslide"/>
            <a:extLst>
              <a:ext uri="{FF2B5EF4-FFF2-40B4-BE49-F238E27FC236}">
                <a16:creationId xmlns:a16="http://schemas.microsoft.com/office/drawing/2014/main" id="{47721373-B3AE-D445-AFAD-D3B8CD5A8756}"/>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03</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1" name="文本框 20">
            <a:hlinkClick r:id="" action="ppaction://hlinkshowjump?jump=nextslide"/>
            <a:extLst>
              <a:ext uri="{FF2B5EF4-FFF2-40B4-BE49-F238E27FC236}">
                <a16:creationId xmlns:a16="http://schemas.microsoft.com/office/drawing/2014/main" id="{26FB9951-8316-953F-9E1F-DA515B342154}"/>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04</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2" name="文本框 21">
            <a:hlinkClick r:id="rId2" action="ppaction://hlinksldjump"/>
            <a:extLst>
              <a:ext uri="{FF2B5EF4-FFF2-40B4-BE49-F238E27FC236}">
                <a16:creationId xmlns:a16="http://schemas.microsoft.com/office/drawing/2014/main" id="{D534CFD2-DE9B-CB12-8F7D-264675325B6C}"/>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05</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3" name="文本框 22">
            <a:hlinkClick r:id="" action="ppaction://hlinkshowjump?jump=nextslide"/>
            <a:extLst>
              <a:ext uri="{FF2B5EF4-FFF2-40B4-BE49-F238E27FC236}">
                <a16:creationId xmlns:a16="http://schemas.microsoft.com/office/drawing/2014/main" id="{7AE3E212-7DEE-B0BE-31B7-D074F1618AD1}"/>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06</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4" name="文本框 23">
            <a:hlinkClick r:id="" action="ppaction://hlinkshowjump?jump=nextslide"/>
            <a:extLst>
              <a:ext uri="{FF2B5EF4-FFF2-40B4-BE49-F238E27FC236}">
                <a16:creationId xmlns:a16="http://schemas.microsoft.com/office/drawing/2014/main" id="{8888A3F0-A6F9-47F6-C442-6DC4F3DC22C9}"/>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07</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5" name="文本框 24">
            <a:hlinkClick r:id="" action="ppaction://hlinkshowjump?jump=nextslide"/>
            <a:extLst>
              <a:ext uri="{FF2B5EF4-FFF2-40B4-BE49-F238E27FC236}">
                <a16:creationId xmlns:a16="http://schemas.microsoft.com/office/drawing/2014/main" id="{0B5A69E5-C488-7ACF-BDB1-035B595C7C73}"/>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08</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6" name="文本框 25">
            <a:hlinkClick r:id="" action="ppaction://hlinkshowjump?jump=nextslide"/>
            <a:extLst>
              <a:ext uri="{FF2B5EF4-FFF2-40B4-BE49-F238E27FC236}">
                <a16:creationId xmlns:a16="http://schemas.microsoft.com/office/drawing/2014/main" id="{88558D14-5A81-6373-5F50-DBA077CE5A6F}"/>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09</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7" name="文本框 26">
            <a:hlinkClick r:id="" action="ppaction://hlinkshowjump?jump=nextslide"/>
            <a:extLst>
              <a:ext uri="{FF2B5EF4-FFF2-40B4-BE49-F238E27FC236}">
                <a16:creationId xmlns:a16="http://schemas.microsoft.com/office/drawing/2014/main" id="{8BCB1E92-385F-7EC6-80C6-DB96BD0E45C9}"/>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10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2033124227"/>
      </p:ext>
    </p:extLst>
  </p:cSld>
  <p:clrMapOvr>
    <a:masterClrMapping/>
  </p:clrMapOvr>
  <p:transition advClick="0"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xit" presetSubtype="0" fill="hold" grpId="0" nodeType="withEffect">
                                  <p:stCondLst>
                                    <p:cond delay="1000"/>
                                  </p:stCondLst>
                                  <p:childTnLst>
                                    <p:set>
                                      <p:cBhvr>
                                        <p:cTn id="8" dur="1" fill="hold">
                                          <p:stCondLst>
                                            <p:cond delay="0"/>
                                          </p:stCondLst>
                                        </p:cTn>
                                        <p:tgtEl>
                                          <p:spTgt spid="27"/>
                                        </p:tgtEl>
                                        <p:attrNameLst>
                                          <p:attrName>style.visibility</p:attrName>
                                        </p:attrNameLst>
                                      </p:cBhvr>
                                      <p:to>
                                        <p:strVal val="hidden"/>
                                      </p:to>
                                    </p:set>
                                  </p:childTnLst>
                                </p:cTn>
                              </p:par>
                            </p:childTnLst>
                          </p:cTn>
                        </p:par>
                        <p:par>
                          <p:cTn id="9" fill="hold">
                            <p:stCondLst>
                              <p:cond delay="1000"/>
                            </p:stCondLst>
                            <p:childTnLst>
                              <p:par>
                                <p:cTn id="10" presetID="1" presetClass="entr" presetSubtype="0" fill="hold" grpId="0" nodeType="afterEffect">
                                  <p:stCondLst>
                                    <p:cond delay="100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xit" presetSubtype="0" fill="hold" grpId="1" nodeType="withEffect">
                                  <p:stCondLst>
                                    <p:cond delay="1000"/>
                                  </p:stCondLst>
                                  <p:childTnLst>
                                    <p:set>
                                      <p:cBhvr>
                                        <p:cTn id="13" dur="1" fill="hold">
                                          <p:stCondLst>
                                            <p:cond delay="0"/>
                                          </p:stCondLst>
                                        </p:cTn>
                                        <p:tgtEl>
                                          <p:spTgt spid="26"/>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xit" presetSubtype="0" fill="hold" grpId="1" nodeType="withEffect">
                                  <p:stCondLst>
                                    <p:cond delay="100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xit" presetSubtype="0" fill="hold" grpId="1" nodeType="withEffect">
                                  <p:stCondLst>
                                    <p:cond delay="1000"/>
                                  </p:stCondLst>
                                  <p:childTnLst>
                                    <p:set>
                                      <p:cBhvr>
                                        <p:cTn id="23" dur="1" fill="hold">
                                          <p:stCondLst>
                                            <p:cond delay="0"/>
                                          </p:stCondLst>
                                        </p:cTn>
                                        <p:tgtEl>
                                          <p:spTgt spid="24"/>
                                        </p:tgtEl>
                                        <p:attrNameLst>
                                          <p:attrName>style.visibility</p:attrName>
                                        </p:attrNameLst>
                                      </p:cBhvr>
                                      <p:to>
                                        <p:strVal val="hidden"/>
                                      </p:to>
                                    </p:set>
                                  </p:childTnLst>
                                </p:cTn>
                              </p:par>
                            </p:childTnLst>
                          </p:cTn>
                        </p:par>
                        <p:par>
                          <p:cTn id="24" fill="hold">
                            <p:stCondLst>
                              <p:cond delay="4000"/>
                            </p:stCondLst>
                            <p:childTnLst>
                              <p:par>
                                <p:cTn id="25" presetID="1" presetClass="entr" presetSubtype="0" fill="hold" grpId="0" nodeType="afterEffect">
                                  <p:stCondLst>
                                    <p:cond delay="100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xit" presetSubtype="0" fill="hold" grpId="1" nodeType="withEffect">
                                  <p:stCondLst>
                                    <p:cond delay="1000"/>
                                  </p:stCondLst>
                                  <p:childTnLst>
                                    <p:set>
                                      <p:cBhvr>
                                        <p:cTn id="28" dur="1" fill="hold">
                                          <p:stCondLst>
                                            <p:cond delay="0"/>
                                          </p:stCondLst>
                                        </p:cTn>
                                        <p:tgtEl>
                                          <p:spTgt spid="23"/>
                                        </p:tgtEl>
                                        <p:attrNameLst>
                                          <p:attrName>style.visibility</p:attrName>
                                        </p:attrNameLst>
                                      </p:cBhvr>
                                      <p:to>
                                        <p:strVal val="hidden"/>
                                      </p:to>
                                    </p:set>
                                  </p:childTnLst>
                                </p:cTn>
                              </p:par>
                            </p:childTnLst>
                          </p:cTn>
                        </p:par>
                        <p:par>
                          <p:cTn id="29" fill="hold">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xit" presetSubtype="0" fill="hold" grpId="1" nodeType="withEffect">
                                  <p:stCondLst>
                                    <p:cond delay="1000"/>
                                  </p:stCondLst>
                                  <p:childTnLst>
                                    <p:set>
                                      <p:cBhvr>
                                        <p:cTn id="33" dur="1" fill="hold">
                                          <p:stCondLst>
                                            <p:cond delay="0"/>
                                          </p:stCondLst>
                                        </p:cTn>
                                        <p:tgtEl>
                                          <p:spTgt spid="22"/>
                                        </p:tgtEl>
                                        <p:attrNameLst>
                                          <p:attrName>style.visibility</p:attrName>
                                        </p:attrNameLst>
                                      </p:cBhvr>
                                      <p:to>
                                        <p:strVal val="hidden"/>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xit" presetSubtype="0" fill="hold" grpId="1" nodeType="withEffect">
                                  <p:stCondLst>
                                    <p:cond delay="1000"/>
                                  </p:stCondLst>
                                  <p:childTnLst>
                                    <p:set>
                                      <p:cBhvr>
                                        <p:cTn id="38" dur="1" fill="hold">
                                          <p:stCondLst>
                                            <p:cond delay="0"/>
                                          </p:stCondLst>
                                        </p:cTn>
                                        <p:tgtEl>
                                          <p:spTgt spid="21"/>
                                        </p:tgtEl>
                                        <p:attrNameLst>
                                          <p:attrName>style.visibility</p:attrName>
                                        </p:attrNameLst>
                                      </p:cBhvr>
                                      <p:to>
                                        <p:strVal val="hidden"/>
                                      </p:to>
                                    </p:set>
                                  </p:childTnLst>
                                </p:cTn>
                              </p:par>
                            </p:childTnLst>
                          </p:cTn>
                        </p:par>
                        <p:par>
                          <p:cTn id="39" fill="hold">
                            <p:stCondLst>
                              <p:cond delay="7000"/>
                            </p:stCondLst>
                            <p:childTnLst>
                              <p:par>
                                <p:cTn id="40" presetID="1" presetClass="entr" presetSubtype="0" fill="hold" grpId="0" nodeType="afterEffect">
                                  <p:stCondLst>
                                    <p:cond delay="100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xit" presetSubtype="0" fill="hold" grpId="1" nodeType="withEffect">
                                  <p:stCondLst>
                                    <p:cond delay="1000"/>
                                  </p:stCondLst>
                                  <p:childTnLst>
                                    <p:set>
                                      <p:cBhvr>
                                        <p:cTn id="43" dur="1" fill="hold">
                                          <p:stCondLst>
                                            <p:cond delay="0"/>
                                          </p:stCondLst>
                                        </p:cTn>
                                        <p:tgtEl>
                                          <p:spTgt spid="20"/>
                                        </p:tgtEl>
                                        <p:attrNameLst>
                                          <p:attrName>style.visibility</p:attrName>
                                        </p:attrNameLst>
                                      </p:cBhvr>
                                      <p:to>
                                        <p:strVal val="hidden"/>
                                      </p:to>
                                    </p:set>
                                  </p:childTnLst>
                                </p:cTn>
                              </p:par>
                            </p:childTnLst>
                          </p:cTn>
                        </p:par>
                        <p:par>
                          <p:cTn id="44" fill="hold">
                            <p:stCondLst>
                              <p:cond delay="8000"/>
                            </p:stCondLst>
                            <p:childTnLst>
                              <p:par>
                                <p:cTn id="45" presetID="1" presetClass="entr" presetSubtype="0" fill="hold" grpId="0" nodeType="afterEffect">
                                  <p:stCondLst>
                                    <p:cond delay="100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xit" presetSubtype="0" fill="hold" grpId="1" nodeType="withEffect">
                                  <p:stCondLst>
                                    <p:cond delay="1000"/>
                                  </p:stCondLst>
                                  <p:childTnLst>
                                    <p:set>
                                      <p:cBhvr>
                                        <p:cTn id="48" dur="1" fill="hold">
                                          <p:stCondLst>
                                            <p:cond delay="0"/>
                                          </p:stCondLst>
                                        </p:cTn>
                                        <p:tgtEl>
                                          <p:spTgt spid="19"/>
                                        </p:tgtEl>
                                        <p:attrNameLst>
                                          <p:attrName>style.visibility</p:attrName>
                                        </p:attrNameLst>
                                      </p:cBhvr>
                                      <p:to>
                                        <p:strVal val="hidden"/>
                                      </p:to>
                                    </p:set>
                                  </p:childTnLst>
                                </p:cTn>
                              </p:par>
                            </p:childTnLst>
                          </p:cTn>
                        </p:par>
                        <p:par>
                          <p:cTn id="49" fill="hold">
                            <p:stCondLst>
                              <p:cond delay="9000"/>
                            </p:stCondLst>
                            <p:childTnLst>
                              <p:par>
                                <p:cTn id="50" presetID="1" presetClass="entr" presetSubtype="0" fill="hold" grpId="0" nodeType="afterEffect">
                                  <p:stCondLst>
                                    <p:cond delay="100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xit" presetSubtype="0" fill="hold" grpId="1" nodeType="withEffect">
                                  <p:stCondLst>
                                    <p:cond delay="1000"/>
                                  </p:stCondLst>
                                  <p:childTnLst>
                                    <p:set>
                                      <p:cBhvr>
                                        <p:cTn id="53"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B91FE08-5B11-4247-B296-D8E7CBF4ACDB}"/>
              </a:ext>
            </a:extLst>
          </p:cNvPr>
          <p:cNvSpPr/>
          <p:nvPr/>
        </p:nvSpPr>
        <p:spPr>
          <a:xfrm>
            <a:off x="-60960" y="285750"/>
            <a:ext cx="928116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8" name="矩形 17">
            <a:extLst>
              <a:ext uri="{FF2B5EF4-FFF2-40B4-BE49-F238E27FC236}">
                <a16:creationId xmlns:a16="http://schemas.microsoft.com/office/drawing/2014/main" id="{AD9E1781-EC97-4F49-886D-A78BBF6CA9DB}"/>
              </a:ext>
            </a:extLst>
          </p:cNvPr>
          <p:cNvSpPr/>
          <p:nvPr/>
        </p:nvSpPr>
        <p:spPr>
          <a:xfrm>
            <a:off x="-60960" y="-89807"/>
            <a:ext cx="9281160" cy="5927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1" name="矩形: 圆角 20">
            <a:extLst>
              <a:ext uri="{FF2B5EF4-FFF2-40B4-BE49-F238E27FC236}">
                <a16:creationId xmlns:a16="http://schemas.microsoft.com/office/drawing/2014/main" id="{D049C393-844F-42DC-8711-80D5BD4A235E}"/>
              </a:ext>
            </a:extLst>
          </p:cNvPr>
          <p:cNvSpPr/>
          <p:nvPr/>
        </p:nvSpPr>
        <p:spPr>
          <a:xfrm>
            <a:off x="8576871"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34" name="图形 33">
            <a:extLst>
              <a:ext uri="{FF2B5EF4-FFF2-40B4-BE49-F238E27FC236}">
                <a16:creationId xmlns:a16="http://schemas.microsoft.com/office/drawing/2014/main" id="{97E809CC-5766-4749-B1E3-6EF31A2C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21" b="5021"/>
          <a:stretch/>
        </p:blipFill>
        <p:spPr>
          <a:xfrm>
            <a:off x="8642410" y="207075"/>
            <a:ext cx="266931" cy="240125"/>
          </a:xfrm>
          <a:prstGeom prst="rect">
            <a:avLst/>
          </a:prstGeom>
        </p:spPr>
      </p:pic>
      <p:sp>
        <p:nvSpPr>
          <p:cNvPr id="25" name="矩形: 圆角 24">
            <a:hlinkClick r:id="" action="ppaction://hlinkshowjump?jump=endshow"/>
            <a:extLst>
              <a:ext uri="{FF2B5EF4-FFF2-40B4-BE49-F238E27FC236}">
                <a16:creationId xmlns:a16="http://schemas.microsoft.com/office/drawing/2014/main" id="{F866C11F-569A-4999-910E-07740C6FF7D9}"/>
              </a:ext>
            </a:extLst>
          </p:cNvPr>
          <p:cNvSpPr/>
          <p:nvPr/>
        </p:nvSpPr>
        <p:spPr>
          <a:xfrm>
            <a:off x="8065512"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3" name="图形 2">
            <a:hlinkClick r:id="" action="ppaction://hlinkshowjump?jump=endshow"/>
            <a:extLst>
              <a:ext uri="{FF2B5EF4-FFF2-40B4-BE49-F238E27FC236}">
                <a16:creationId xmlns:a16="http://schemas.microsoft.com/office/drawing/2014/main" id="{CEA3605A-35BF-4D57-BF8A-4DCAA3300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5476" y="184263"/>
            <a:ext cx="285750" cy="285750"/>
          </a:xfrm>
          <a:prstGeom prst="rect">
            <a:avLst/>
          </a:prstGeom>
        </p:spPr>
      </p:pic>
      <p:grpSp>
        <p:nvGrpSpPr>
          <p:cNvPr id="16" name="组合 15">
            <a:extLst>
              <a:ext uri="{FF2B5EF4-FFF2-40B4-BE49-F238E27FC236}">
                <a16:creationId xmlns:a16="http://schemas.microsoft.com/office/drawing/2014/main" id="{5EEB3D7D-9295-42CE-9E8C-4B85918BF3C9}"/>
              </a:ext>
            </a:extLst>
          </p:cNvPr>
          <p:cNvGrpSpPr/>
          <p:nvPr/>
        </p:nvGrpSpPr>
        <p:grpSpPr>
          <a:xfrm>
            <a:off x="8137677" y="4752527"/>
            <a:ext cx="596496" cy="596496"/>
            <a:chOff x="10964791" y="5623860"/>
            <a:chExt cx="651172" cy="651172"/>
          </a:xfrm>
          <a:effectLst>
            <a:outerShdw blurRad="254000" dist="76200" dir="5400000" sx="95000" sy="95000" algn="t" rotWithShape="0">
              <a:srgbClr val="0A59F7">
                <a:alpha val="77000"/>
              </a:srgbClr>
            </a:outerShdw>
          </a:effectLst>
        </p:grpSpPr>
        <p:sp>
          <p:nvSpPr>
            <p:cNvPr id="9" name="任意多边形: 形状 8">
              <a:hlinkClick r:id="" action="ppaction://hlinkshowjump?jump=endshow"/>
              <a:extLst>
                <a:ext uri="{FF2B5EF4-FFF2-40B4-BE49-F238E27FC236}">
                  <a16:creationId xmlns:a16="http://schemas.microsoft.com/office/drawing/2014/main" id="{5EB4069D-4285-450F-91AC-F632EC618AF6}"/>
                </a:ext>
              </a:extLst>
            </p:cNvPr>
            <p:cNvSpPr/>
            <p:nvPr/>
          </p:nvSpPr>
          <p:spPr>
            <a:xfrm>
              <a:off x="10964791" y="5623860"/>
              <a:ext cx="651172" cy="651172"/>
            </a:xfrm>
            <a:custGeom>
              <a:avLst/>
              <a:gdLst>
                <a:gd name="connsiteX0" fmla="*/ 325586 w 651172"/>
                <a:gd name="connsiteY0" fmla="*/ 0 h 651172"/>
                <a:gd name="connsiteX1" fmla="*/ 651173 w 651172"/>
                <a:gd name="connsiteY1" fmla="*/ 325586 h 651172"/>
                <a:gd name="connsiteX2" fmla="*/ 325586 w 651172"/>
                <a:gd name="connsiteY2" fmla="*/ 651173 h 651172"/>
                <a:gd name="connsiteX3" fmla="*/ 0 w 651172"/>
                <a:gd name="connsiteY3" fmla="*/ 325586 h 651172"/>
                <a:gd name="connsiteX4" fmla="*/ 325586 w 651172"/>
                <a:gd name="connsiteY4" fmla="*/ 0 h 65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72" h="651172">
                  <a:moveTo>
                    <a:pt x="325586" y="0"/>
                  </a:moveTo>
                  <a:cubicBezTo>
                    <a:pt x="505402" y="0"/>
                    <a:pt x="651173" y="145770"/>
                    <a:pt x="651173" y="325586"/>
                  </a:cubicBezTo>
                  <a:cubicBezTo>
                    <a:pt x="651173" y="505402"/>
                    <a:pt x="505402" y="651173"/>
                    <a:pt x="325586" y="651173"/>
                  </a:cubicBezTo>
                  <a:cubicBezTo>
                    <a:pt x="145770" y="651173"/>
                    <a:pt x="0" y="505402"/>
                    <a:pt x="0" y="325586"/>
                  </a:cubicBezTo>
                  <a:cubicBezTo>
                    <a:pt x="0" y="145770"/>
                    <a:pt x="145770" y="0"/>
                    <a:pt x="325586" y="0"/>
                  </a:cubicBezTo>
                  <a:close/>
                </a:path>
              </a:pathLst>
            </a:custGeom>
            <a:solidFill>
              <a:srgbClr val="0A59F7"/>
            </a:solidFill>
            <a:ln w="293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3" name="图形 11">
              <a:hlinkClick r:id="" action="ppaction://hlinkshowjump?jump=endshow"/>
              <a:extLst>
                <a:ext uri="{FF2B5EF4-FFF2-40B4-BE49-F238E27FC236}">
                  <a16:creationId xmlns:a16="http://schemas.microsoft.com/office/drawing/2014/main" id="{250DDBFB-0D10-422D-8111-59C462737EAB}"/>
                </a:ext>
              </a:extLst>
            </p:cNvPr>
            <p:cNvSpPr/>
            <p:nvPr/>
          </p:nvSpPr>
          <p:spPr>
            <a:xfrm>
              <a:off x="11129643" y="5794665"/>
              <a:ext cx="321468" cy="309562"/>
            </a:xfrm>
            <a:custGeom>
              <a:avLst/>
              <a:gdLst>
                <a:gd name="connsiteX0" fmla="*/ 250031 w 321468"/>
                <a:gd name="connsiteY0" fmla="*/ 0 h 309562"/>
                <a:gd name="connsiteX1" fmla="*/ 253194 w 321468"/>
                <a:gd name="connsiteY1" fmla="*/ 83 h 309562"/>
                <a:gd name="connsiteX2" fmla="*/ 309563 w 321468"/>
                <a:gd name="connsiteY2" fmla="*/ 59531 h 309562"/>
                <a:gd name="connsiteX3" fmla="*/ 297656 w 321468"/>
                <a:gd name="connsiteY3" fmla="*/ 71438 h 309562"/>
                <a:gd name="connsiteX4" fmla="*/ 285750 w 321468"/>
                <a:gd name="connsiteY4" fmla="*/ 59531 h 309562"/>
                <a:gd name="connsiteX5" fmla="*/ 250031 w 321468"/>
                <a:gd name="connsiteY5" fmla="*/ 23813 h 309562"/>
                <a:gd name="connsiteX6" fmla="*/ 250031 w 321468"/>
                <a:gd name="connsiteY6" fmla="*/ 23813 h 309562"/>
                <a:gd name="connsiteX7" fmla="*/ 59531 w 321468"/>
                <a:gd name="connsiteY7" fmla="*/ 23813 h 309562"/>
                <a:gd name="connsiteX8" fmla="*/ 57086 w 321468"/>
                <a:gd name="connsiteY8" fmla="*/ 23895 h 309562"/>
                <a:gd name="connsiteX9" fmla="*/ 23813 w 321468"/>
                <a:gd name="connsiteY9" fmla="*/ 59531 h 309562"/>
                <a:gd name="connsiteX10" fmla="*/ 23813 w 321468"/>
                <a:gd name="connsiteY10" fmla="*/ 59531 h 309562"/>
                <a:gd name="connsiteX11" fmla="*/ 23813 w 321468"/>
                <a:gd name="connsiteY11" fmla="*/ 250031 h 309562"/>
                <a:gd name="connsiteX12" fmla="*/ 23895 w 321468"/>
                <a:gd name="connsiteY12" fmla="*/ 252476 h 309562"/>
                <a:gd name="connsiteX13" fmla="*/ 59531 w 321468"/>
                <a:gd name="connsiteY13" fmla="*/ 285750 h 309562"/>
                <a:gd name="connsiteX14" fmla="*/ 59531 w 321468"/>
                <a:gd name="connsiteY14" fmla="*/ 285750 h 309562"/>
                <a:gd name="connsiteX15" fmla="*/ 250031 w 321468"/>
                <a:gd name="connsiteY15" fmla="*/ 285750 h 309562"/>
                <a:gd name="connsiteX16" fmla="*/ 252476 w 321468"/>
                <a:gd name="connsiteY16" fmla="*/ 285667 h 309562"/>
                <a:gd name="connsiteX17" fmla="*/ 285750 w 321468"/>
                <a:gd name="connsiteY17" fmla="*/ 250031 h 309562"/>
                <a:gd name="connsiteX18" fmla="*/ 297656 w 321468"/>
                <a:gd name="connsiteY18" fmla="*/ 238125 h 309562"/>
                <a:gd name="connsiteX19" fmla="*/ 309563 w 321468"/>
                <a:gd name="connsiteY19" fmla="*/ 250031 h 309562"/>
                <a:gd name="connsiteX20" fmla="*/ 250031 w 321468"/>
                <a:gd name="connsiteY20" fmla="*/ 309563 h 309562"/>
                <a:gd name="connsiteX21" fmla="*/ 250031 w 321468"/>
                <a:gd name="connsiteY21" fmla="*/ 309563 h 309562"/>
                <a:gd name="connsiteX22" fmla="*/ 59531 w 321468"/>
                <a:gd name="connsiteY22" fmla="*/ 309563 h 309562"/>
                <a:gd name="connsiteX23" fmla="*/ 56370 w 321468"/>
                <a:gd name="connsiteY23" fmla="*/ 309480 h 309562"/>
                <a:gd name="connsiteX24" fmla="*/ 0 w 321468"/>
                <a:gd name="connsiteY24" fmla="*/ 250031 h 309562"/>
                <a:gd name="connsiteX25" fmla="*/ 0 w 321468"/>
                <a:gd name="connsiteY25" fmla="*/ 250031 h 309562"/>
                <a:gd name="connsiteX26" fmla="*/ 0 w 321468"/>
                <a:gd name="connsiteY26" fmla="*/ 59531 h 309562"/>
                <a:gd name="connsiteX27" fmla="*/ 83 w 321468"/>
                <a:gd name="connsiteY27" fmla="*/ 56370 h 309562"/>
                <a:gd name="connsiteX28" fmla="*/ 59531 w 321468"/>
                <a:gd name="connsiteY28" fmla="*/ 0 h 309562"/>
                <a:gd name="connsiteX29" fmla="*/ 59531 w 321468"/>
                <a:gd name="connsiteY29" fmla="*/ 0 h 309562"/>
                <a:gd name="connsiteX30" fmla="*/ 250031 w 321468"/>
                <a:gd name="connsiteY30" fmla="*/ 0 h 309562"/>
                <a:gd name="connsiteX31" fmla="*/ 244219 w 321468"/>
                <a:gd name="connsiteY31" fmla="*/ 82862 h 309562"/>
                <a:gd name="connsiteX32" fmla="*/ 260548 w 321468"/>
                <a:gd name="connsiteY32" fmla="*/ 82382 h 309562"/>
                <a:gd name="connsiteX33" fmla="*/ 260548 w 321468"/>
                <a:gd name="connsiteY33" fmla="*/ 82382 h 309562"/>
                <a:gd name="connsiteX34" fmla="*/ 261056 w 321468"/>
                <a:gd name="connsiteY34" fmla="*/ 82862 h 309562"/>
                <a:gd name="connsiteX35" fmla="*/ 313331 w 321468"/>
                <a:gd name="connsiteY35" fmla="*/ 135138 h 309562"/>
                <a:gd name="connsiteX36" fmla="*/ 315098 w 321468"/>
                <a:gd name="connsiteY36" fmla="*/ 137076 h 309562"/>
                <a:gd name="connsiteX37" fmla="*/ 313996 w 321468"/>
                <a:gd name="connsiteY37" fmla="*/ 173739 h 309562"/>
                <a:gd name="connsiteX38" fmla="*/ 313996 w 321468"/>
                <a:gd name="connsiteY38" fmla="*/ 173739 h 309562"/>
                <a:gd name="connsiteX39" fmla="*/ 313331 w 321468"/>
                <a:gd name="connsiteY39" fmla="*/ 174425 h 309562"/>
                <a:gd name="connsiteX40" fmla="*/ 261056 w 321468"/>
                <a:gd name="connsiteY40" fmla="*/ 226700 h 309562"/>
                <a:gd name="connsiteX41" fmla="*/ 259721 w 321468"/>
                <a:gd name="connsiteY41" fmla="*/ 227852 h 309562"/>
                <a:gd name="connsiteX42" fmla="*/ 244219 w 321468"/>
                <a:gd name="connsiteY42" fmla="*/ 226700 h 309562"/>
                <a:gd name="connsiteX43" fmla="*/ 243738 w 321468"/>
                <a:gd name="connsiteY43" fmla="*/ 210371 h 309562"/>
                <a:gd name="connsiteX44" fmla="*/ 243738 w 321468"/>
                <a:gd name="connsiteY44" fmla="*/ 210371 h 309562"/>
                <a:gd name="connsiteX45" fmla="*/ 244219 w 321468"/>
                <a:gd name="connsiteY45" fmla="*/ 209863 h 309562"/>
                <a:gd name="connsiteX46" fmla="*/ 287401 w 321468"/>
                <a:gd name="connsiteY46" fmla="*/ 166688 h 309562"/>
                <a:gd name="connsiteX47" fmla="*/ 154183 w 321468"/>
                <a:gd name="connsiteY47" fmla="*/ 166688 h 309562"/>
                <a:gd name="connsiteX48" fmla="*/ 142875 w 321468"/>
                <a:gd name="connsiteY48" fmla="*/ 154781 h 309562"/>
                <a:gd name="connsiteX49" fmla="*/ 154183 w 321468"/>
                <a:gd name="connsiteY49" fmla="*/ 142875 h 309562"/>
                <a:gd name="connsiteX50" fmla="*/ 154183 w 321468"/>
                <a:gd name="connsiteY50" fmla="*/ 142875 h 309562"/>
                <a:gd name="connsiteX51" fmla="*/ 287385 w 321468"/>
                <a:gd name="connsiteY51" fmla="*/ 142875 h 309562"/>
                <a:gd name="connsiteX52" fmla="*/ 244219 w 321468"/>
                <a:gd name="connsiteY52" fmla="*/ 99700 h 309562"/>
                <a:gd name="connsiteX53" fmla="*/ 243067 w 321468"/>
                <a:gd name="connsiteY53" fmla="*/ 98365 h 309562"/>
                <a:gd name="connsiteX54" fmla="*/ 244219 w 321468"/>
                <a:gd name="connsiteY54" fmla="*/ 82862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1468" h="309562">
                  <a:moveTo>
                    <a:pt x="250031" y="0"/>
                  </a:moveTo>
                  <a:lnTo>
                    <a:pt x="253194" y="83"/>
                  </a:lnTo>
                  <a:cubicBezTo>
                    <a:pt x="284601" y="1726"/>
                    <a:pt x="309563" y="27714"/>
                    <a:pt x="309563" y="59531"/>
                  </a:cubicBezTo>
                  <a:cubicBezTo>
                    <a:pt x="309563" y="66107"/>
                    <a:pt x="304232" y="71438"/>
                    <a:pt x="297656" y="71438"/>
                  </a:cubicBezTo>
                  <a:cubicBezTo>
                    <a:pt x="291081" y="71438"/>
                    <a:pt x="285750" y="66107"/>
                    <a:pt x="285750" y="59531"/>
                  </a:cubicBezTo>
                  <a:cubicBezTo>
                    <a:pt x="285750" y="39804"/>
                    <a:pt x="269758" y="23813"/>
                    <a:pt x="250031" y="23813"/>
                  </a:cubicBezTo>
                  <a:lnTo>
                    <a:pt x="250031" y="23813"/>
                  </a:lnTo>
                  <a:lnTo>
                    <a:pt x="59531" y="23813"/>
                  </a:lnTo>
                  <a:lnTo>
                    <a:pt x="57086" y="23895"/>
                  </a:lnTo>
                  <a:cubicBezTo>
                    <a:pt x="38499" y="25152"/>
                    <a:pt x="23813" y="40626"/>
                    <a:pt x="23813" y="59531"/>
                  </a:cubicBezTo>
                  <a:lnTo>
                    <a:pt x="23813" y="59531"/>
                  </a:lnTo>
                  <a:lnTo>
                    <a:pt x="23813" y="250031"/>
                  </a:lnTo>
                  <a:lnTo>
                    <a:pt x="23895" y="252476"/>
                  </a:lnTo>
                  <a:cubicBezTo>
                    <a:pt x="25152" y="271062"/>
                    <a:pt x="40626" y="285750"/>
                    <a:pt x="59531" y="285750"/>
                  </a:cubicBezTo>
                  <a:lnTo>
                    <a:pt x="59531" y="285750"/>
                  </a:lnTo>
                  <a:lnTo>
                    <a:pt x="250031" y="285750"/>
                  </a:lnTo>
                  <a:lnTo>
                    <a:pt x="252476" y="285667"/>
                  </a:lnTo>
                  <a:cubicBezTo>
                    <a:pt x="271062" y="284410"/>
                    <a:pt x="285750" y="268937"/>
                    <a:pt x="285750" y="250031"/>
                  </a:cubicBezTo>
                  <a:cubicBezTo>
                    <a:pt x="285750" y="243456"/>
                    <a:pt x="291081" y="238125"/>
                    <a:pt x="297656" y="238125"/>
                  </a:cubicBezTo>
                  <a:cubicBezTo>
                    <a:pt x="304232" y="238125"/>
                    <a:pt x="309563" y="243456"/>
                    <a:pt x="309563" y="250031"/>
                  </a:cubicBezTo>
                  <a:cubicBezTo>
                    <a:pt x="309563" y="282910"/>
                    <a:pt x="282910" y="309563"/>
                    <a:pt x="250031" y="309563"/>
                  </a:cubicBezTo>
                  <a:lnTo>
                    <a:pt x="250031" y="309563"/>
                  </a:lnTo>
                  <a:lnTo>
                    <a:pt x="59531" y="309563"/>
                  </a:lnTo>
                  <a:lnTo>
                    <a:pt x="56370" y="309480"/>
                  </a:lnTo>
                  <a:cubicBezTo>
                    <a:pt x="24961" y="307837"/>
                    <a:pt x="0" y="281850"/>
                    <a:pt x="0" y="250031"/>
                  </a:cubicBezTo>
                  <a:lnTo>
                    <a:pt x="0" y="250031"/>
                  </a:lnTo>
                  <a:lnTo>
                    <a:pt x="0" y="59531"/>
                  </a:lnTo>
                  <a:lnTo>
                    <a:pt x="83" y="56370"/>
                  </a:lnTo>
                  <a:cubicBezTo>
                    <a:pt x="1726" y="24961"/>
                    <a:pt x="27714" y="0"/>
                    <a:pt x="59531" y="0"/>
                  </a:cubicBezTo>
                  <a:lnTo>
                    <a:pt x="59531" y="0"/>
                  </a:lnTo>
                  <a:lnTo>
                    <a:pt x="250031" y="0"/>
                  </a:lnTo>
                  <a:close/>
                  <a:moveTo>
                    <a:pt x="244219" y="82862"/>
                  </a:moveTo>
                  <a:cubicBezTo>
                    <a:pt x="248703" y="78379"/>
                    <a:pt x="255873" y="78219"/>
                    <a:pt x="260548" y="82382"/>
                  </a:cubicBezTo>
                  <a:lnTo>
                    <a:pt x="260548" y="82382"/>
                  </a:lnTo>
                  <a:lnTo>
                    <a:pt x="261056" y="82862"/>
                  </a:lnTo>
                  <a:lnTo>
                    <a:pt x="313331" y="135138"/>
                  </a:lnTo>
                  <a:lnTo>
                    <a:pt x="315098" y="137076"/>
                  </a:lnTo>
                  <a:cubicBezTo>
                    <a:pt x="323945" y="147749"/>
                    <a:pt x="323577" y="163487"/>
                    <a:pt x="313996" y="173739"/>
                  </a:cubicBezTo>
                  <a:lnTo>
                    <a:pt x="313996" y="173739"/>
                  </a:lnTo>
                  <a:lnTo>
                    <a:pt x="313331" y="174425"/>
                  </a:lnTo>
                  <a:lnTo>
                    <a:pt x="261056" y="226700"/>
                  </a:lnTo>
                  <a:lnTo>
                    <a:pt x="259721" y="227852"/>
                  </a:lnTo>
                  <a:cubicBezTo>
                    <a:pt x="255060" y="231311"/>
                    <a:pt x="248447" y="230927"/>
                    <a:pt x="244219" y="226700"/>
                  </a:cubicBezTo>
                  <a:cubicBezTo>
                    <a:pt x="239735" y="222217"/>
                    <a:pt x="239576" y="215048"/>
                    <a:pt x="243738" y="210371"/>
                  </a:cubicBezTo>
                  <a:lnTo>
                    <a:pt x="243738" y="210371"/>
                  </a:lnTo>
                  <a:lnTo>
                    <a:pt x="244219" y="209863"/>
                  </a:lnTo>
                  <a:lnTo>
                    <a:pt x="287401" y="166688"/>
                  </a:lnTo>
                  <a:lnTo>
                    <a:pt x="154183" y="166688"/>
                  </a:lnTo>
                  <a:cubicBezTo>
                    <a:pt x="147941" y="166688"/>
                    <a:pt x="142875" y="161354"/>
                    <a:pt x="142875" y="154781"/>
                  </a:cubicBezTo>
                  <a:cubicBezTo>
                    <a:pt x="142875" y="148209"/>
                    <a:pt x="147941" y="142875"/>
                    <a:pt x="154183" y="142875"/>
                  </a:cubicBezTo>
                  <a:lnTo>
                    <a:pt x="154183" y="142875"/>
                  </a:lnTo>
                  <a:lnTo>
                    <a:pt x="287385" y="142875"/>
                  </a:lnTo>
                  <a:lnTo>
                    <a:pt x="244219" y="99700"/>
                  </a:lnTo>
                  <a:lnTo>
                    <a:pt x="243067" y="98365"/>
                  </a:lnTo>
                  <a:cubicBezTo>
                    <a:pt x="239608" y="93704"/>
                    <a:pt x="239992" y="87089"/>
                    <a:pt x="244219" y="82862"/>
                  </a:cubicBezTo>
                  <a:close/>
                </a:path>
              </a:pathLst>
            </a:custGeom>
            <a:solidFill>
              <a:schemeClr val="bg1"/>
            </a:solidFill>
            <a:ln w="9525"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22" name="矩形: 圆角 21">
            <a:extLst>
              <a:ext uri="{FF2B5EF4-FFF2-40B4-BE49-F238E27FC236}">
                <a16:creationId xmlns:a16="http://schemas.microsoft.com/office/drawing/2014/main" id="{96A72933-FF13-4D8C-9778-29C366BC52E6}"/>
              </a:ext>
            </a:extLst>
          </p:cNvPr>
          <p:cNvSpPr/>
          <p:nvPr/>
        </p:nvSpPr>
        <p:spPr>
          <a:xfrm>
            <a:off x="7010401" y="606976"/>
            <a:ext cx="1884230" cy="1423754"/>
          </a:xfrm>
          <a:prstGeom prst="roundRect">
            <a:avLst>
              <a:gd name="adj" fmla="val 12467"/>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303030"/>
              </a:solidFill>
              <a:effectLst/>
              <a:uLnTx/>
              <a:uFillTx/>
              <a:latin typeface="HarmonyOS Sans SC" panose="00000500000000000000" pitchFamily="2" charset="-122"/>
              <a:ea typeface="HarmonyOS Sans SC" panose="00000500000000000000" pitchFamily="2" charset="-122"/>
              <a:cs typeface="+mn-cs"/>
            </a:endParaRPr>
          </a:p>
        </p:txBody>
      </p:sp>
      <p:sp>
        <p:nvSpPr>
          <p:cNvPr id="30" name="矩形: 圆角 29">
            <a:hlinkClick r:id="" action="ppaction://hlinkshowjump?jump=endshow"/>
            <a:extLst>
              <a:ext uri="{FF2B5EF4-FFF2-40B4-BE49-F238E27FC236}">
                <a16:creationId xmlns:a16="http://schemas.microsoft.com/office/drawing/2014/main" id="{5A631137-27A1-40CC-9B11-4D295CB0FA4F}"/>
              </a:ext>
            </a:extLst>
          </p:cNvPr>
          <p:cNvSpPr/>
          <p:nvPr/>
        </p:nvSpPr>
        <p:spPr>
          <a:xfrm>
            <a:off x="7061387" y="641100"/>
            <a:ext cx="1802578" cy="448290"/>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Close "Laziness"</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31" name="矩形: 圆角 30">
            <a:hlinkClick r:id="rId6" action="ppaction://hlinksldjump"/>
            <a:extLst>
              <a:ext uri="{FF2B5EF4-FFF2-40B4-BE49-F238E27FC236}">
                <a16:creationId xmlns:a16="http://schemas.microsoft.com/office/drawing/2014/main" id="{A6CE1EBD-BA18-40AB-97D3-0BFB637C46FA}"/>
              </a:ext>
            </a:extLst>
          </p:cNvPr>
          <p:cNvSpPr/>
          <p:nvPr/>
        </p:nvSpPr>
        <p:spPr>
          <a:xfrm>
            <a:off x="7056778" y="1098291"/>
            <a:ext cx="180257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Settings</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6" name="矩形: 圆角 25">
            <a:hlinkClick r:id="rId7" action="ppaction://hlinksldjump"/>
            <a:extLst>
              <a:ext uri="{FF2B5EF4-FFF2-40B4-BE49-F238E27FC236}">
                <a16:creationId xmlns:a16="http://schemas.microsoft.com/office/drawing/2014/main" id="{2665B93A-1D68-1165-C843-AA3DAFF0F2DC}"/>
              </a:ext>
            </a:extLst>
          </p:cNvPr>
          <p:cNvSpPr/>
          <p:nvPr/>
        </p:nvSpPr>
        <p:spPr>
          <a:xfrm>
            <a:off x="7058977" y="1548077"/>
            <a:ext cx="180257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About</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9" name="文本框 18">
            <a:extLst>
              <a:ext uri="{FF2B5EF4-FFF2-40B4-BE49-F238E27FC236}">
                <a16:creationId xmlns:a16="http://schemas.microsoft.com/office/drawing/2014/main" id="{EE69EEC1-C9B7-5209-0F4A-4F14B36849C6}"/>
              </a:ext>
            </a:extLst>
          </p:cNvPr>
          <p:cNvSpPr txBox="1"/>
          <p:nvPr/>
        </p:nvSpPr>
        <p:spPr>
          <a:xfrm>
            <a:off x="248308" y="167964"/>
            <a:ext cx="1481432"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"Laziness"</a:t>
            </a:r>
          </a:p>
        </p:txBody>
      </p:sp>
      <p:sp>
        <p:nvSpPr>
          <p:cNvPr id="23" name="任意多边形: 形状 22">
            <a:extLst>
              <a:ext uri="{FF2B5EF4-FFF2-40B4-BE49-F238E27FC236}">
                <a16:creationId xmlns:a16="http://schemas.microsoft.com/office/drawing/2014/main" id="{E72AA050-4862-0425-6BD3-3BDA7519B851}"/>
              </a:ext>
            </a:extLst>
          </p:cNvPr>
          <p:cNvSpPr/>
          <p:nvPr/>
        </p:nvSpPr>
        <p:spPr>
          <a:xfrm>
            <a:off x="7236534" y="1105790"/>
            <a:ext cx="1497639"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4" name="任意多边形: 形状 23">
            <a:extLst>
              <a:ext uri="{FF2B5EF4-FFF2-40B4-BE49-F238E27FC236}">
                <a16:creationId xmlns:a16="http://schemas.microsoft.com/office/drawing/2014/main" id="{F660159E-BCCC-6598-D0CB-7DC6D610FC83}"/>
              </a:ext>
            </a:extLst>
          </p:cNvPr>
          <p:cNvSpPr/>
          <p:nvPr/>
        </p:nvSpPr>
        <p:spPr>
          <a:xfrm>
            <a:off x="7238733" y="1555576"/>
            <a:ext cx="1497639"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622174913"/>
      </p:ext>
    </p:extLst>
  </p:cSld>
  <p:clrMapOvr>
    <a:masterClrMapping/>
  </p:clrMapOvr>
  <mc:AlternateContent xmlns:mc="http://schemas.openxmlformats.org/markup-compatibility/2006" xmlns:p14="http://schemas.microsoft.com/office/powerpoint/2010/main">
    <mc:Choice Requires="p14">
      <p:transition p14:dur="400" advClick="0">
        <p:fade/>
      </p:transition>
    </mc:Choice>
    <mc:Fallback xmlns="">
      <p:transition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
                                        <p:tgtEl>
                                          <p:spTgt spid="22"/>
                                        </p:tgtEl>
                                      </p:cBhvr>
                                    </p:animEffect>
                                    <p:anim calcmode="lin" valueType="num">
                                      <p:cBhvr>
                                        <p:cTn id="8" dur="100" fill="hold"/>
                                        <p:tgtEl>
                                          <p:spTgt spid="22"/>
                                        </p:tgtEl>
                                        <p:attrNameLst>
                                          <p:attrName>ppt_x</p:attrName>
                                        </p:attrNameLst>
                                      </p:cBhvr>
                                      <p:tavLst>
                                        <p:tav tm="0">
                                          <p:val>
                                            <p:strVal val="#ppt_x"/>
                                          </p:val>
                                        </p:tav>
                                        <p:tav tm="100000">
                                          <p:val>
                                            <p:strVal val="#ppt_x"/>
                                          </p:val>
                                        </p:tav>
                                      </p:tavLst>
                                    </p:anim>
                                    <p:anim calcmode="lin" valueType="num">
                                      <p:cBhvr>
                                        <p:cTn id="9" dur="1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
                                        <p:tgtEl>
                                          <p:spTgt spid="30"/>
                                        </p:tgtEl>
                                      </p:cBhvr>
                                    </p:animEffect>
                                    <p:anim calcmode="lin" valueType="num">
                                      <p:cBhvr>
                                        <p:cTn id="13" dur="100" fill="hold"/>
                                        <p:tgtEl>
                                          <p:spTgt spid="30"/>
                                        </p:tgtEl>
                                        <p:attrNameLst>
                                          <p:attrName>ppt_x</p:attrName>
                                        </p:attrNameLst>
                                      </p:cBhvr>
                                      <p:tavLst>
                                        <p:tav tm="0">
                                          <p:val>
                                            <p:strVal val="#ppt_x"/>
                                          </p:val>
                                        </p:tav>
                                        <p:tav tm="100000">
                                          <p:val>
                                            <p:strVal val="#ppt_x"/>
                                          </p:val>
                                        </p:tav>
                                      </p:tavLst>
                                    </p:anim>
                                    <p:anim calcmode="lin" valueType="num">
                                      <p:cBhvr>
                                        <p:cTn id="14" dur="1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
                                        <p:tgtEl>
                                          <p:spTgt spid="31"/>
                                        </p:tgtEl>
                                      </p:cBhvr>
                                    </p:animEffect>
                                    <p:anim calcmode="lin" valueType="num">
                                      <p:cBhvr>
                                        <p:cTn id="18" dur="100" fill="hold"/>
                                        <p:tgtEl>
                                          <p:spTgt spid="31"/>
                                        </p:tgtEl>
                                        <p:attrNameLst>
                                          <p:attrName>ppt_x</p:attrName>
                                        </p:attrNameLst>
                                      </p:cBhvr>
                                      <p:tavLst>
                                        <p:tav tm="0">
                                          <p:val>
                                            <p:strVal val="#ppt_x"/>
                                          </p:val>
                                        </p:tav>
                                        <p:tav tm="100000">
                                          <p:val>
                                            <p:strVal val="#ppt_x"/>
                                          </p:val>
                                        </p:tav>
                                      </p:tavLst>
                                    </p:anim>
                                    <p:anim calcmode="lin" valueType="num">
                                      <p:cBhvr>
                                        <p:cTn id="19" dur="100" fill="hold"/>
                                        <p:tgtEl>
                                          <p:spTgt spid="3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
                                        <p:tgtEl>
                                          <p:spTgt spid="23"/>
                                        </p:tgtEl>
                                      </p:cBhvr>
                                    </p:animEffect>
                                    <p:anim calcmode="lin" valueType="num">
                                      <p:cBhvr>
                                        <p:cTn id="28" dur="100" fill="hold"/>
                                        <p:tgtEl>
                                          <p:spTgt spid="23"/>
                                        </p:tgtEl>
                                        <p:attrNameLst>
                                          <p:attrName>ppt_x</p:attrName>
                                        </p:attrNameLst>
                                      </p:cBhvr>
                                      <p:tavLst>
                                        <p:tav tm="0">
                                          <p:val>
                                            <p:strVal val="#ppt_x"/>
                                          </p:val>
                                        </p:tav>
                                        <p:tav tm="100000">
                                          <p:val>
                                            <p:strVal val="#ppt_x"/>
                                          </p:val>
                                        </p:tav>
                                      </p:tavLst>
                                    </p:anim>
                                    <p:anim calcmode="lin" valueType="num">
                                      <p:cBhvr>
                                        <p:cTn id="29" dur="1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
                                        <p:tgtEl>
                                          <p:spTgt spid="24"/>
                                        </p:tgtEl>
                                      </p:cBhvr>
                                    </p:animEffect>
                                    <p:anim calcmode="lin" valueType="num">
                                      <p:cBhvr>
                                        <p:cTn id="33" dur="100" fill="hold"/>
                                        <p:tgtEl>
                                          <p:spTgt spid="24"/>
                                        </p:tgtEl>
                                        <p:attrNameLst>
                                          <p:attrName>ppt_x</p:attrName>
                                        </p:attrNameLst>
                                      </p:cBhvr>
                                      <p:tavLst>
                                        <p:tav tm="0">
                                          <p:val>
                                            <p:strVal val="#ppt_x"/>
                                          </p:val>
                                        </p:tav>
                                        <p:tav tm="100000">
                                          <p:val>
                                            <p:strVal val="#ppt_x"/>
                                          </p:val>
                                        </p:tav>
                                      </p:tavLst>
                                    </p:anim>
                                    <p:anim calcmode="lin" valueType="num">
                                      <p:cBhvr>
                                        <p:cTn id="34" dur="1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seq concurrent="1" nextAc="seek">
              <p:cTn id="35" restart="whenNotActive" fill="hold" evtFilter="cancelBubble" nodeType="interactiveSeq">
                <p:stCondLst>
                  <p:cond evt="onClick" delay="0">
                    <p:tgtEl>
                      <p:spTgt spid="34"/>
                    </p:tgtEl>
                  </p:cond>
                </p:stCondLst>
                <p:endSync evt="end" delay="0">
                  <p:rtn val="all"/>
                </p:endSync>
                <p:childTnLst>
                  <p:par>
                    <p:cTn id="36" fill="hold">
                      <p:stCondLst>
                        <p:cond delay="0"/>
                      </p:stCondLst>
                      <p:childTnLst>
                        <p:par>
                          <p:cTn id="37" fill="hold">
                            <p:stCondLst>
                              <p:cond delay="0"/>
                            </p:stCondLst>
                            <p:childTnLst>
                              <p:par>
                                <p:cTn id="38" presetID="47" presetClass="entr"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
                                        <p:tgtEl>
                                          <p:spTgt spid="22"/>
                                        </p:tgtEl>
                                      </p:cBhvr>
                                    </p:animEffect>
                                    <p:anim calcmode="lin" valueType="num">
                                      <p:cBhvr>
                                        <p:cTn id="41" dur="100" fill="hold"/>
                                        <p:tgtEl>
                                          <p:spTgt spid="22"/>
                                        </p:tgtEl>
                                        <p:attrNameLst>
                                          <p:attrName>ppt_x</p:attrName>
                                        </p:attrNameLst>
                                      </p:cBhvr>
                                      <p:tavLst>
                                        <p:tav tm="0">
                                          <p:val>
                                            <p:strVal val="#ppt_x"/>
                                          </p:val>
                                        </p:tav>
                                        <p:tav tm="100000">
                                          <p:val>
                                            <p:strVal val="#ppt_x"/>
                                          </p:val>
                                        </p:tav>
                                      </p:tavLst>
                                    </p:anim>
                                    <p:anim calcmode="lin" valueType="num">
                                      <p:cBhvr>
                                        <p:cTn id="42" dur="100" fill="hold"/>
                                        <p:tgtEl>
                                          <p:spTgt spid="22"/>
                                        </p:tgtEl>
                                        <p:attrNameLst>
                                          <p:attrName>ppt_y</p:attrName>
                                        </p:attrNameLst>
                                      </p:cBhvr>
                                      <p:tavLst>
                                        <p:tav tm="0">
                                          <p:val>
                                            <p:strVal val="#ppt_y-.1"/>
                                          </p:val>
                                        </p:tav>
                                        <p:tav tm="100000">
                                          <p:val>
                                            <p:strVal val="#ppt_y"/>
                                          </p:val>
                                        </p:tav>
                                      </p:tavLst>
                                    </p:anim>
                                  </p:childTnLst>
                                </p:cTn>
                              </p:par>
                              <p:par>
                                <p:cTn id="43" presetID="47" presetClass="entr"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
                                        <p:tgtEl>
                                          <p:spTgt spid="30"/>
                                        </p:tgtEl>
                                      </p:cBhvr>
                                    </p:animEffect>
                                    <p:anim calcmode="lin" valueType="num">
                                      <p:cBhvr>
                                        <p:cTn id="46" dur="100" fill="hold"/>
                                        <p:tgtEl>
                                          <p:spTgt spid="30"/>
                                        </p:tgtEl>
                                        <p:attrNameLst>
                                          <p:attrName>ppt_x</p:attrName>
                                        </p:attrNameLst>
                                      </p:cBhvr>
                                      <p:tavLst>
                                        <p:tav tm="0">
                                          <p:val>
                                            <p:strVal val="#ppt_x"/>
                                          </p:val>
                                        </p:tav>
                                        <p:tav tm="100000">
                                          <p:val>
                                            <p:strVal val="#ppt_x"/>
                                          </p:val>
                                        </p:tav>
                                      </p:tavLst>
                                    </p:anim>
                                    <p:anim calcmode="lin" valueType="num">
                                      <p:cBhvr>
                                        <p:cTn id="47" dur="100" fill="hold"/>
                                        <p:tgtEl>
                                          <p:spTgt spid="30"/>
                                        </p:tgtEl>
                                        <p:attrNameLst>
                                          <p:attrName>ppt_y</p:attrName>
                                        </p:attrNameLst>
                                      </p:cBhvr>
                                      <p:tavLst>
                                        <p:tav tm="0">
                                          <p:val>
                                            <p:strVal val="#ppt_y-.1"/>
                                          </p:val>
                                        </p:tav>
                                        <p:tav tm="100000">
                                          <p:val>
                                            <p:strVal val="#ppt_y"/>
                                          </p:val>
                                        </p:tav>
                                      </p:tavLst>
                                    </p:anim>
                                  </p:childTnLst>
                                </p:cTn>
                              </p:par>
                              <p:par>
                                <p:cTn id="48" presetID="42" presetClass="entr" presetSubtype="0" fill="hold" grpId="1"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
                                        <p:tgtEl>
                                          <p:spTgt spid="23"/>
                                        </p:tgtEl>
                                      </p:cBhvr>
                                    </p:animEffect>
                                    <p:anim calcmode="lin" valueType="num">
                                      <p:cBhvr>
                                        <p:cTn id="51" dur="100" fill="hold"/>
                                        <p:tgtEl>
                                          <p:spTgt spid="23"/>
                                        </p:tgtEl>
                                        <p:attrNameLst>
                                          <p:attrName>ppt_x</p:attrName>
                                        </p:attrNameLst>
                                      </p:cBhvr>
                                      <p:tavLst>
                                        <p:tav tm="0">
                                          <p:val>
                                            <p:strVal val="#ppt_x"/>
                                          </p:val>
                                        </p:tav>
                                        <p:tav tm="100000">
                                          <p:val>
                                            <p:strVal val="#ppt_x"/>
                                          </p:val>
                                        </p:tav>
                                      </p:tavLst>
                                    </p:anim>
                                    <p:anim calcmode="lin" valueType="num">
                                      <p:cBhvr>
                                        <p:cTn id="52" dur="100" fill="hold"/>
                                        <p:tgtEl>
                                          <p:spTgt spid="23"/>
                                        </p:tgtEl>
                                        <p:attrNameLst>
                                          <p:attrName>ppt_y</p:attrName>
                                        </p:attrNameLst>
                                      </p:cBhvr>
                                      <p:tavLst>
                                        <p:tav tm="0">
                                          <p:val>
                                            <p:strVal val="#ppt_y+.1"/>
                                          </p:val>
                                        </p:tav>
                                        <p:tav tm="100000">
                                          <p:val>
                                            <p:strVal val="#ppt_y"/>
                                          </p:val>
                                        </p:tav>
                                      </p:tavLst>
                                    </p:anim>
                                  </p:childTnLst>
                                </p:cTn>
                              </p:par>
                              <p:par>
                                <p:cTn id="53" presetID="42" presetClass="entr" presetSubtype="0" fill="hold" grpId="1"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
                                        <p:tgtEl>
                                          <p:spTgt spid="24"/>
                                        </p:tgtEl>
                                      </p:cBhvr>
                                    </p:animEffect>
                                    <p:anim calcmode="lin" valueType="num">
                                      <p:cBhvr>
                                        <p:cTn id="56" dur="100" fill="hold"/>
                                        <p:tgtEl>
                                          <p:spTgt spid="24"/>
                                        </p:tgtEl>
                                        <p:attrNameLst>
                                          <p:attrName>ppt_x</p:attrName>
                                        </p:attrNameLst>
                                      </p:cBhvr>
                                      <p:tavLst>
                                        <p:tav tm="0">
                                          <p:val>
                                            <p:strVal val="#ppt_x"/>
                                          </p:val>
                                        </p:tav>
                                        <p:tav tm="100000">
                                          <p:val>
                                            <p:strVal val="#ppt_x"/>
                                          </p:val>
                                        </p:tav>
                                      </p:tavLst>
                                    </p:anim>
                                    <p:anim calcmode="lin" valueType="num">
                                      <p:cBhvr>
                                        <p:cTn id="57" dur="100" fill="hold"/>
                                        <p:tgtEl>
                                          <p:spTgt spid="24"/>
                                        </p:tgtEl>
                                        <p:attrNameLst>
                                          <p:attrName>ppt_y</p:attrName>
                                        </p:attrNameLst>
                                      </p:cBhvr>
                                      <p:tavLst>
                                        <p:tav tm="0">
                                          <p:val>
                                            <p:strVal val="#ppt_y+.1"/>
                                          </p:val>
                                        </p:tav>
                                        <p:tav tm="100000">
                                          <p:val>
                                            <p:strVal val="#ppt_y"/>
                                          </p:val>
                                        </p:tav>
                                      </p:tavLst>
                                    </p:anim>
                                  </p:childTnLst>
                                </p:cTn>
                              </p:par>
                              <p:par>
                                <p:cTn id="58" presetID="47" presetClass="entr" presetSubtype="0" fill="hold" grpId="1"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
                                        <p:tgtEl>
                                          <p:spTgt spid="31"/>
                                        </p:tgtEl>
                                      </p:cBhvr>
                                    </p:animEffect>
                                    <p:anim calcmode="lin" valueType="num">
                                      <p:cBhvr>
                                        <p:cTn id="61" dur="100" fill="hold"/>
                                        <p:tgtEl>
                                          <p:spTgt spid="31"/>
                                        </p:tgtEl>
                                        <p:attrNameLst>
                                          <p:attrName>ppt_x</p:attrName>
                                        </p:attrNameLst>
                                      </p:cBhvr>
                                      <p:tavLst>
                                        <p:tav tm="0">
                                          <p:val>
                                            <p:strVal val="#ppt_x"/>
                                          </p:val>
                                        </p:tav>
                                        <p:tav tm="100000">
                                          <p:val>
                                            <p:strVal val="#ppt_x"/>
                                          </p:val>
                                        </p:tav>
                                      </p:tavLst>
                                    </p:anim>
                                    <p:anim calcmode="lin" valueType="num">
                                      <p:cBhvr>
                                        <p:cTn id="62" dur="100" fill="hold"/>
                                        <p:tgtEl>
                                          <p:spTgt spid="31"/>
                                        </p:tgtEl>
                                        <p:attrNameLst>
                                          <p:attrName>ppt_y</p:attrName>
                                        </p:attrNameLst>
                                      </p:cBhvr>
                                      <p:tavLst>
                                        <p:tav tm="0">
                                          <p:val>
                                            <p:strVal val="#ppt_y-.1"/>
                                          </p:val>
                                        </p:tav>
                                        <p:tav tm="100000">
                                          <p:val>
                                            <p:strVal val="#ppt_y"/>
                                          </p:val>
                                        </p:tav>
                                      </p:tavLst>
                                    </p:anim>
                                  </p:childTnLst>
                                </p:cTn>
                              </p:par>
                              <p:par>
                                <p:cTn id="63" presetID="47" presetClass="entr"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100"/>
                                        <p:tgtEl>
                                          <p:spTgt spid="26"/>
                                        </p:tgtEl>
                                      </p:cBhvr>
                                    </p:animEffect>
                                    <p:anim calcmode="lin" valueType="num">
                                      <p:cBhvr>
                                        <p:cTn id="66" dur="100" fill="hold"/>
                                        <p:tgtEl>
                                          <p:spTgt spid="26"/>
                                        </p:tgtEl>
                                        <p:attrNameLst>
                                          <p:attrName>ppt_x</p:attrName>
                                        </p:attrNameLst>
                                      </p:cBhvr>
                                      <p:tavLst>
                                        <p:tav tm="0">
                                          <p:val>
                                            <p:strVal val="#ppt_x"/>
                                          </p:val>
                                        </p:tav>
                                        <p:tav tm="100000">
                                          <p:val>
                                            <p:strVal val="#ppt_x"/>
                                          </p:val>
                                        </p:tav>
                                      </p:tavLst>
                                    </p:anim>
                                    <p:anim calcmode="lin" valueType="num">
                                      <p:cBhvr>
                                        <p:cTn id="67" dur="1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4"/>
                  </p:tgtEl>
                </p:cond>
              </p:nextCondLst>
            </p:seq>
            <p:seq concurrent="1" nextAc="seek">
              <p:cTn id="68" restart="whenNotActive" fill="hold" evtFilter="cancelBubble" nodeType="interactiveSeq">
                <p:stCondLst>
                  <p:cond evt="onClick" delay="0">
                    <p:tgtEl>
                      <p:spTgt spid="18"/>
                    </p:tgtEl>
                  </p:cond>
                </p:stCondLst>
                <p:endSync evt="end" delay="0">
                  <p:rtn val="all"/>
                </p:endSync>
                <p:childTnLst>
                  <p:par>
                    <p:cTn id="69" fill="hold">
                      <p:stCondLst>
                        <p:cond delay="0"/>
                      </p:stCondLst>
                      <p:childTnLst>
                        <p:par>
                          <p:cTn id="70" fill="hold">
                            <p:stCondLst>
                              <p:cond delay="0"/>
                            </p:stCondLst>
                            <p:childTnLst>
                              <p:par>
                                <p:cTn id="71" presetID="2" presetClass="entr" presetSubtype="1"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250" fill="hold"/>
                                        <p:tgtEl>
                                          <p:spTgt spid="19"/>
                                        </p:tgtEl>
                                        <p:attrNameLst>
                                          <p:attrName>ppt_x</p:attrName>
                                        </p:attrNameLst>
                                      </p:cBhvr>
                                      <p:tavLst>
                                        <p:tav tm="0">
                                          <p:val>
                                            <p:strVal val="#ppt_x"/>
                                          </p:val>
                                        </p:tav>
                                        <p:tav tm="100000">
                                          <p:val>
                                            <p:strVal val="#ppt_x"/>
                                          </p:val>
                                        </p:tav>
                                      </p:tavLst>
                                    </p:anim>
                                    <p:anim calcmode="lin" valueType="num">
                                      <p:cBhvr additive="base">
                                        <p:cTn id="74" dur="250" fill="hold"/>
                                        <p:tgtEl>
                                          <p:spTgt spid="19"/>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250" fill="hold"/>
                                        <p:tgtEl>
                                          <p:spTgt spid="21"/>
                                        </p:tgtEl>
                                        <p:attrNameLst>
                                          <p:attrName>ppt_x</p:attrName>
                                        </p:attrNameLst>
                                      </p:cBhvr>
                                      <p:tavLst>
                                        <p:tav tm="0">
                                          <p:val>
                                            <p:strVal val="#ppt_x"/>
                                          </p:val>
                                        </p:tav>
                                        <p:tav tm="100000">
                                          <p:val>
                                            <p:strVal val="#ppt_x"/>
                                          </p:val>
                                        </p:tav>
                                      </p:tavLst>
                                    </p:anim>
                                    <p:anim calcmode="lin" valueType="num">
                                      <p:cBhvr additive="base">
                                        <p:cTn id="78" dur="250" fill="hold"/>
                                        <p:tgtEl>
                                          <p:spTgt spid="21"/>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250" fill="hold"/>
                                        <p:tgtEl>
                                          <p:spTgt spid="25"/>
                                        </p:tgtEl>
                                        <p:attrNameLst>
                                          <p:attrName>ppt_x</p:attrName>
                                        </p:attrNameLst>
                                      </p:cBhvr>
                                      <p:tavLst>
                                        <p:tav tm="0">
                                          <p:val>
                                            <p:strVal val="#ppt_x"/>
                                          </p:val>
                                        </p:tav>
                                        <p:tav tm="100000">
                                          <p:val>
                                            <p:strVal val="#ppt_x"/>
                                          </p:val>
                                        </p:tav>
                                      </p:tavLst>
                                    </p:anim>
                                    <p:anim calcmode="lin" valueType="num">
                                      <p:cBhvr additive="base">
                                        <p:cTn id="82" dur="250" fill="hold"/>
                                        <p:tgtEl>
                                          <p:spTgt spid="25"/>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250" fill="hold"/>
                                        <p:tgtEl>
                                          <p:spTgt spid="34"/>
                                        </p:tgtEl>
                                        <p:attrNameLst>
                                          <p:attrName>ppt_x</p:attrName>
                                        </p:attrNameLst>
                                      </p:cBhvr>
                                      <p:tavLst>
                                        <p:tav tm="0">
                                          <p:val>
                                            <p:strVal val="#ppt_x"/>
                                          </p:val>
                                        </p:tav>
                                        <p:tav tm="100000">
                                          <p:val>
                                            <p:strVal val="#ppt_x"/>
                                          </p:val>
                                        </p:tav>
                                      </p:tavLst>
                                    </p:anim>
                                    <p:anim calcmode="lin" valueType="num">
                                      <p:cBhvr additive="base">
                                        <p:cTn id="86" dur="250" fill="hold"/>
                                        <p:tgtEl>
                                          <p:spTgt spid="34"/>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additive="base">
                                        <p:cTn id="89" dur="250" fill="hold"/>
                                        <p:tgtEl>
                                          <p:spTgt spid="3"/>
                                        </p:tgtEl>
                                        <p:attrNameLst>
                                          <p:attrName>ppt_x</p:attrName>
                                        </p:attrNameLst>
                                      </p:cBhvr>
                                      <p:tavLst>
                                        <p:tav tm="0">
                                          <p:val>
                                            <p:strVal val="#ppt_x"/>
                                          </p:val>
                                        </p:tav>
                                        <p:tav tm="100000">
                                          <p:val>
                                            <p:strVal val="#ppt_x"/>
                                          </p:val>
                                        </p:tav>
                                      </p:tavLst>
                                    </p:anim>
                                    <p:anim calcmode="lin" valueType="num">
                                      <p:cBhvr additive="base">
                                        <p:cTn id="90" dur="250" fill="hold"/>
                                        <p:tgtEl>
                                          <p:spTgt spid="3"/>
                                        </p:tgtEl>
                                        <p:attrNameLst>
                                          <p:attrName>ppt_y</p:attrName>
                                        </p:attrNameLst>
                                      </p:cBhvr>
                                      <p:tavLst>
                                        <p:tav tm="0">
                                          <p:val>
                                            <p:strVal val="0-#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250" fill="hold"/>
                                        <p:tgtEl>
                                          <p:spTgt spid="16"/>
                                        </p:tgtEl>
                                        <p:attrNameLst>
                                          <p:attrName>ppt_x</p:attrName>
                                        </p:attrNameLst>
                                      </p:cBhvr>
                                      <p:tavLst>
                                        <p:tav tm="0">
                                          <p:val>
                                            <p:strVal val="#ppt_x"/>
                                          </p:val>
                                        </p:tav>
                                        <p:tav tm="100000">
                                          <p:val>
                                            <p:strVal val="#ppt_x"/>
                                          </p:val>
                                        </p:tav>
                                      </p:tavLst>
                                    </p:anim>
                                    <p:anim calcmode="lin" valueType="num">
                                      <p:cBhvr additive="base">
                                        <p:cTn id="94" dur="250" fill="hold"/>
                                        <p:tgtEl>
                                          <p:spTgt spid="16"/>
                                        </p:tgtEl>
                                        <p:attrNameLst>
                                          <p:attrName>ppt_y</p:attrName>
                                        </p:attrNameLst>
                                      </p:cBhvr>
                                      <p:tavLst>
                                        <p:tav tm="0">
                                          <p:val>
                                            <p:strVal val="1+#ppt_h/2"/>
                                          </p:val>
                                        </p:tav>
                                        <p:tav tm="100000">
                                          <p:val>
                                            <p:strVal val="#ppt_y"/>
                                          </p:val>
                                        </p:tav>
                                      </p:tavLst>
                                    </p:anim>
                                  </p:childTnLst>
                                </p:cTn>
                              </p:par>
                              <p:par>
                                <p:cTn id="95" presetID="1" presetClass="exit"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par>
                          <p:cTn id="99" fill="hold">
                            <p:stCondLst>
                              <p:cond delay="250"/>
                            </p:stCondLst>
                            <p:childTnLst>
                              <p:par>
                                <p:cTn id="100" presetID="2" presetClass="exit" presetSubtype="1" fill="hold" grpId="2" nodeType="afterEffect">
                                  <p:stCondLst>
                                    <p:cond delay="5000"/>
                                  </p:stCondLst>
                                  <p:childTnLst>
                                    <p:anim calcmode="lin" valueType="num">
                                      <p:cBhvr additive="base">
                                        <p:cTn id="101" dur="250"/>
                                        <p:tgtEl>
                                          <p:spTgt spid="21"/>
                                        </p:tgtEl>
                                        <p:attrNameLst>
                                          <p:attrName>ppt_x</p:attrName>
                                        </p:attrNameLst>
                                      </p:cBhvr>
                                      <p:tavLst>
                                        <p:tav tm="0">
                                          <p:val>
                                            <p:strVal val="ppt_x"/>
                                          </p:val>
                                        </p:tav>
                                        <p:tav tm="100000">
                                          <p:val>
                                            <p:strVal val="ppt_x"/>
                                          </p:val>
                                        </p:tav>
                                      </p:tavLst>
                                    </p:anim>
                                    <p:anim calcmode="lin" valueType="num">
                                      <p:cBhvr additive="base">
                                        <p:cTn id="102" dur="250"/>
                                        <p:tgtEl>
                                          <p:spTgt spid="21"/>
                                        </p:tgtEl>
                                        <p:attrNameLst>
                                          <p:attrName>ppt_y</p:attrName>
                                        </p:attrNameLst>
                                      </p:cBhvr>
                                      <p:tavLst>
                                        <p:tav tm="0">
                                          <p:val>
                                            <p:strVal val="ppt_y"/>
                                          </p:val>
                                        </p:tav>
                                        <p:tav tm="100000">
                                          <p:val>
                                            <p:strVal val="0-ppt_h/2"/>
                                          </p:val>
                                        </p:tav>
                                      </p:tavLst>
                                    </p:anim>
                                    <p:set>
                                      <p:cBhvr>
                                        <p:cTn id="103" dur="1" fill="hold">
                                          <p:stCondLst>
                                            <p:cond delay="249"/>
                                          </p:stCondLst>
                                        </p:cTn>
                                        <p:tgtEl>
                                          <p:spTgt spid="21"/>
                                        </p:tgtEl>
                                        <p:attrNameLst>
                                          <p:attrName>style.visibility</p:attrName>
                                        </p:attrNameLst>
                                      </p:cBhvr>
                                      <p:to>
                                        <p:strVal val="hidden"/>
                                      </p:to>
                                    </p:set>
                                  </p:childTnLst>
                                </p:cTn>
                              </p:par>
                              <p:par>
                                <p:cTn id="104" presetID="2" presetClass="exit" presetSubtype="1" fill="hold" grpId="2" nodeType="withEffect">
                                  <p:stCondLst>
                                    <p:cond delay="5000"/>
                                  </p:stCondLst>
                                  <p:childTnLst>
                                    <p:anim calcmode="lin" valueType="num">
                                      <p:cBhvr additive="base">
                                        <p:cTn id="105" dur="250"/>
                                        <p:tgtEl>
                                          <p:spTgt spid="25"/>
                                        </p:tgtEl>
                                        <p:attrNameLst>
                                          <p:attrName>ppt_x</p:attrName>
                                        </p:attrNameLst>
                                      </p:cBhvr>
                                      <p:tavLst>
                                        <p:tav tm="0">
                                          <p:val>
                                            <p:strVal val="ppt_x"/>
                                          </p:val>
                                        </p:tav>
                                        <p:tav tm="100000">
                                          <p:val>
                                            <p:strVal val="ppt_x"/>
                                          </p:val>
                                        </p:tav>
                                      </p:tavLst>
                                    </p:anim>
                                    <p:anim calcmode="lin" valueType="num">
                                      <p:cBhvr additive="base">
                                        <p:cTn id="106" dur="250"/>
                                        <p:tgtEl>
                                          <p:spTgt spid="25"/>
                                        </p:tgtEl>
                                        <p:attrNameLst>
                                          <p:attrName>ppt_y</p:attrName>
                                        </p:attrNameLst>
                                      </p:cBhvr>
                                      <p:tavLst>
                                        <p:tav tm="0">
                                          <p:val>
                                            <p:strVal val="ppt_y"/>
                                          </p:val>
                                        </p:tav>
                                        <p:tav tm="100000">
                                          <p:val>
                                            <p:strVal val="0-ppt_h/2"/>
                                          </p:val>
                                        </p:tav>
                                      </p:tavLst>
                                    </p:anim>
                                    <p:set>
                                      <p:cBhvr>
                                        <p:cTn id="107" dur="1" fill="hold">
                                          <p:stCondLst>
                                            <p:cond delay="249"/>
                                          </p:stCondLst>
                                        </p:cTn>
                                        <p:tgtEl>
                                          <p:spTgt spid="25"/>
                                        </p:tgtEl>
                                        <p:attrNameLst>
                                          <p:attrName>style.visibility</p:attrName>
                                        </p:attrNameLst>
                                      </p:cBhvr>
                                      <p:to>
                                        <p:strVal val="hidden"/>
                                      </p:to>
                                    </p:set>
                                  </p:childTnLst>
                                </p:cTn>
                              </p:par>
                              <p:par>
                                <p:cTn id="108" presetID="2" presetClass="exit" presetSubtype="1" fill="hold" nodeType="withEffect">
                                  <p:stCondLst>
                                    <p:cond delay="5000"/>
                                  </p:stCondLst>
                                  <p:childTnLst>
                                    <p:anim calcmode="lin" valueType="num">
                                      <p:cBhvr additive="base">
                                        <p:cTn id="109" dur="250"/>
                                        <p:tgtEl>
                                          <p:spTgt spid="34"/>
                                        </p:tgtEl>
                                        <p:attrNameLst>
                                          <p:attrName>ppt_x</p:attrName>
                                        </p:attrNameLst>
                                      </p:cBhvr>
                                      <p:tavLst>
                                        <p:tav tm="0">
                                          <p:val>
                                            <p:strVal val="ppt_x"/>
                                          </p:val>
                                        </p:tav>
                                        <p:tav tm="100000">
                                          <p:val>
                                            <p:strVal val="ppt_x"/>
                                          </p:val>
                                        </p:tav>
                                      </p:tavLst>
                                    </p:anim>
                                    <p:anim calcmode="lin" valueType="num">
                                      <p:cBhvr additive="base">
                                        <p:cTn id="110" dur="250"/>
                                        <p:tgtEl>
                                          <p:spTgt spid="34"/>
                                        </p:tgtEl>
                                        <p:attrNameLst>
                                          <p:attrName>ppt_y</p:attrName>
                                        </p:attrNameLst>
                                      </p:cBhvr>
                                      <p:tavLst>
                                        <p:tav tm="0">
                                          <p:val>
                                            <p:strVal val="ppt_y"/>
                                          </p:val>
                                        </p:tav>
                                        <p:tav tm="100000">
                                          <p:val>
                                            <p:strVal val="0-ppt_h/2"/>
                                          </p:val>
                                        </p:tav>
                                      </p:tavLst>
                                    </p:anim>
                                    <p:set>
                                      <p:cBhvr>
                                        <p:cTn id="111" dur="1" fill="hold">
                                          <p:stCondLst>
                                            <p:cond delay="249"/>
                                          </p:stCondLst>
                                        </p:cTn>
                                        <p:tgtEl>
                                          <p:spTgt spid="34"/>
                                        </p:tgtEl>
                                        <p:attrNameLst>
                                          <p:attrName>style.visibility</p:attrName>
                                        </p:attrNameLst>
                                      </p:cBhvr>
                                      <p:to>
                                        <p:strVal val="hidden"/>
                                      </p:to>
                                    </p:set>
                                  </p:childTnLst>
                                </p:cTn>
                              </p:par>
                              <p:par>
                                <p:cTn id="112" presetID="2" presetClass="exit" presetSubtype="1" fill="hold" nodeType="withEffect">
                                  <p:stCondLst>
                                    <p:cond delay="5000"/>
                                  </p:stCondLst>
                                  <p:childTnLst>
                                    <p:anim calcmode="lin" valueType="num">
                                      <p:cBhvr additive="base">
                                        <p:cTn id="113" dur="250"/>
                                        <p:tgtEl>
                                          <p:spTgt spid="3"/>
                                        </p:tgtEl>
                                        <p:attrNameLst>
                                          <p:attrName>ppt_x</p:attrName>
                                        </p:attrNameLst>
                                      </p:cBhvr>
                                      <p:tavLst>
                                        <p:tav tm="0">
                                          <p:val>
                                            <p:strVal val="ppt_x"/>
                                          </p:val>
                                        </p:tav>
                                        <p:tav tm="100000">
                                          <p:val>
                                            <p:strVal val="ppt_x"/>
                                          </p:val>
                                        </p:tav>
                                      </p:tavLst>
                                    </p:anim>
                                    <p:anim calcmode="lin" valueType="num">
                                      <p:cBhvr additive="base">
                                        <p:cTn id="114" dur="250"/>
                                        <p:tgtEl>
                                          <p:spTgt spid="3"/>
                                        </p:tgtEl>
                                        <p:attrNameLst>
                                          <p:attrName>ppt_y</p:attrName>
                                        </p:attrNameLst>
                                      </p:cBhvr>
                                      <p:tavLst>
                                        <p:tav tm="0">
                                          <p:val>
                                            <p:strVal val="ppt_y"/>
                                          </p:val>
                                        </p:tav>
                                        <p:tav tm="100000">
                                          <p:val>
                                            <p:strVal val="0-ppt_h/2"/>
                                          </p:val>
                                        </p:tav>
                                      </p:tavLst>
                                    </p:anim>
                                    <p:set>
                                      <p:cBhvr>
                                        <p:cTn id="115" dur="1" fill="hold">
                                          <p:stCondLst>
                                            <p:cond delay="249"/>
                                          </p:stCondLst>
                                        </p:cTn>
                                        <p:tgtEl>
                                          <p:spTgt spid="3"/>
                                        </p:tgtEl>
                                        <p:attrNameLst>
                                          <p:attrName>style.visibility</p:attrName>
                                        </p:attrNameLst>
                                      </p:cBhvr>
                                      <p:to>
                                        <p:strVal val="hidden"/>
                                      </p:to>
                                    </p:set>
                                  </p:childTnLst>
                                </p:cTn>
                              </p:par>
                              <p:par>
                                <p:cTn id="116" presetID="2" presetClass="exit" presetSubtype="4" fill="hold" nodeType="withEffect">
                                  <p:stCondLst>
                                    <p:cond delay="5000"/>
                                  </p:stCondLst>
                                  <p:childTnLst>
                                    <p:anim calcmode="lin" valueType="num">
                                      <p:cBhvr additive="base">
                                        <p:cTn id="117" dur="250"/>
                                        <p:tgtEl>
                                          <p:spTgt spid="16"/>
                                        </p:tgtEl>
                                        <p:attrNameLst>
                                          <p:attrName>ppt_x</p:attrName>
                                        </p:attrNameLst>
                                      </p:cBhvr>
                                      <p:tavLst>
                                        <p:tav tm="0">
                                          <p:val>
                                            <p:strVal val="ppt_x"/>
                                          </p:val>
                                        </p:tav>
                                        <p:tav tm="100000">
                                          <p:val>
                                            <p:strVal val="ppt_x"/>
                                          </p:val>
                                        </p:tav>
                                      </p:tavLst>
                                    </p:anim>
                                    <p:anim calcmode="lin" valueType="num">
                                      <p:cBhvr additive="base">
                                        <p:cTn id="118" dur="250"/>
                                        <p:tgtEl>
                                          <p:spTgt spid="16"/>
                                        </p:tgtEl>
                                        <p:attrNameLst>
                                          <p:attrName>ppt_y</p:attrName>
                                        </p:attrNameLst>
                                      </p:cBhvr>
                                      <p:tavLst>
                                        <p:tav tm="0">
                                          <p:val>
                                            <p:strVal val="ppt_y"/>
                                          </p:val>
                                        </p:tav>
                                        <p:tav tm="100000">
                                          <p:val>
                                            <p:strVal val="1+ppt_h/2"/>
                                          </p:val>
                                        </p:tav>
                                      </p:tavLst>
                                    </p:anim>
                                    <p:set>
                                      <p:cBhvr>
                                        <p:cTn id="119" dur="1" fill="hold">
                                          <p:stCondLst>
                                            <p:cond delay="249"/>
                                          </p:stCondLst>
                                        </p:cTn>
                                        <p:tgtEl>
                                          <p:spTgt spid="16"/>
                                        </p:tgtEl>
                                        <p:attrNameLst>
                                          <p:attrName>style.visibility</p:attrName>
                                        </p:attrNameLst>
                                      </p:cBhvr>
                                      <p:to>
                                        <p:strVal val="hidden"/>
                                      </p:to>
                                    </p:set>
                                  </p:childTnLst>
                                </p:cTn>
                              </p:par>
                              <p:par>
                                <p:cTn id="120" presetID="1" presetClass="exit" presetSubtype="0" fill="hold" grpId="3" nodeType="withEffect">
                                  <p:stCondLst>
                                    <p:cond delay="5000"/>
                                  </p:stCondLst>
                                  <p:childTnLst>
                                    <p:set>
                                      <p:cBhvr>
                                        <p:cTn id="121" dur="1" fill="hold">
                                          <p:stCondLst>
                                            <p:cond delay="0"/>
                                          </p:stCondLst>
                                        </p:cTn>
                                        <p:tgtEl>
                                          <p:spTgt spid="22"/>
                                        </p:tgtEl>
                                        <p:attrNameLst>
                                          <p:attrName>style.visibility</p:attrName>
                                        </p:attrNameLst>
                                      </p:cBhvr>
                                      <p:to>
                                        <p:strVal val="hidden"/>
                                      </p:to>
                                    </p:set>
                                  </p:childTnLst>
                                </p:cTn>
                              </p:par>
                              <p:par>
                                <p:cTn id="122" presetID="1" presetClass="exit" presetSubtype="0" fill="hold" grpId="3" nodeType="withEffect">
                                  <p:stCondLst>
                                    <p:cond delay="5000"/>
                                  </p:stCondLst>
                                  <p:childTnLst>
                                    <p:set>
                                      <p:cBhvr>
                                        <p:cTn id="123" dur="1" fill="hold">
                                          <p:stCondLst>
                                            <p:cond delay="0"/>
                                          </p:stCondLst>
                                        </p:cTn>
                                        <p:tgtEl>
                                          <p:spTgt spid="30"/>
                                        </p:tgtEl>
                                        <p:attrNameLst>
                                          <p:attrName>style.visibility</p:attrName>
                                        </p:attrNameLst>
                                      </p:cBhvr>
                                      <p:to>
                                        <p:strVal val="hidden"/>
                                      </p:to>
                                    </p:set>
                                  </p:childTnLst>
                                </p:cTn>
                              </p:par>
                              <p:par>
                                <p:cTn id="124" presetID="1" presetClass="exit" presetSubtype="0" fill="hold" grpId="3" nodeType="withEffect">
                                  <p:stCondLst>
                                    <p:cond delay="5000"/>
                                  </p:stCondLst>
                                  <p:childTnLst>
                                    <p:set>
                                      <p:cBhvr>
                                        <p:cTn id="125" dur="1" fill="hold">
                                          <p:stCondLst>
                                            <p:cond delay="0"/>
                                          </p:stCondLst>
                                        </p:cTn>
                                        <p:tgtEl>
                                          <p:spTgt spid="31"/>
                                        </p:tgtEl>
                                        <p:attrNameLst>
                                          <p:attrName>style.visibility</p:attrName>
                                        </p:attrNameLst>
                                      </p:cBhvr>
                                      <p:to>
                                        <p:strVal val="hidden"/>
                                      </p:to>
                                    </p:set>
                                  </p:childTnLst>
                                </p:cTn>
                              </p:par>
                              <p:par>
                                <p:cTn id="126" presetID="1" presetClass="exit" presetSubtype="0" fill="hold" grpId="3" nodeType="withEffect">
                                  <p:stCondLst>
                                    <p:cond delay="5000"/>
                                  </p:stCondLst>
                                  <p:childTnLst>
                                    <p:set>
                                      <p:cBhvr>
                                        <p:cTn id="127" dur="1" fill="hold">
                                          <p:stCondLst>
                                            <p:cond delay="0"/>
                                          </p:stCondLst>
                                        </p:cTn>
                                        <p:tgtEl>
                                          <p:spTgt spid="26"/>
                                        </p:tgtEl>
                                        <p:attrNameLst>
                                          <p:attrName>style.visibility</p:attrName>
                                        </p:attrNameLst>
                                      </p:cBhvr>
                                      <p:to>
                                        <p:strVal val="hidden"/>
                                      </p:to>
                                    </p:set>
                                  </p:childTnLst>
                                </p:cTn>
                              </p:par>
                              <p:par>
                                <p:cTn id="128" presetID="42" presetClass="exit" presetSubtype="0" fill="hold" grpId="2" nodeType="withEffect">
                                  <p:stCondLst>
                                    <p:cond delay="5000"/>
                                  </p:stCondLst>
                                  <p:childTnLst>
                                    <p:animEffect transition="out" filter="fade">
                                      <p:cBhvr>
                                        <p:cTn id="129" dur="100"/>
                                        <p:tgtEl>
                                          <p:spTgt spid="23"/>
                                        </p:tgtEl>
                                      </p:cBhvr>
                                    </p:animEffect>
                                    <p:anim calcmode="lin" valueType="num">
                                      <p:cBhvr>
                                        <p:cTn id="130" dur="100"/>
                                        <p:tgtEl>
                                          <p:spTgt spid="23"/>
                                        </p:tgtEl>
                                        <p:attrNameLst>
                                          <p:attrName>ppt_x</p:attrName>
                                        </p:attrNameLst>
                                      </p:cBhvr>
                                      <p:tavLst>
                                        <p:tav tm="0">
                                          <p:val>
                                            <p:strVal val="ppt_x"/>
                                          </p:val>
                                        </p:tav>
                                        <p:tav tm="100000">
                                          <p:val>
                                            <p:strVal val="ppt_x"/>
                                          </p:val>
                                        </p:tav>
                                      </p:tavLst>
                                    </p:anim>
                                    <p:anim calcmode="lin" valueType="num">
                                      <p:cBhvr>
                                        <p:cTn id="131" dur="100"/>
                                        <p:tgtEl>
                                          <p:spTgt spid="23"/>
                                        </p:tgtEl>
                                        <p:attrNameLst>
                                          <p:attrName>ppt_y</p:attrName>
                                        </p:attrNameLst>
                                      </p:cBhvr>
                                      <p:tavLst>
                                        <p:tav tm="0">
                                          <p:val>
                                            <p:strVal val="ppt_y"/>
                                          </p:val>
                                        </p:tav>
                                        <p:tav tm="100000">
                                          <p:val>
                                            <p:strVal val="ppt_y+.1"/>
                                          </p:val>
                                        </p:tav>
                                      </p:tavLst>
                                    </p:anim>
                                    <p:set>
                                      <p:cBhvr>
                                        <p:cTn id="132" dur="1" fill="hold">
                                          <p:stCondLst>
                                            <p:cond delay="99"/>
                                          </p:stCondLst>
                                        </p:cTn>
                                        <p:tgtEl>
                                          <p:spTgt spid="23"/>
                                        </p:tgtEl>
                                        <p:attrNameLst>
                                          <p:attrName>style.visibility</p:attrName>
                                        </p:attrNameLst>
                                      </p:cBhvr>
                                      <p:to>
                                        <p:strVal val="hidden"/>
                                      </p:to>
                                    </p:set>
                                  </p:childTnLst>
                                </p:cTn>
                              </p:par>
                              <p:par>
                                <p:cTn id="133" presetID="42" presetClass="exit" presetSubtype="0" fill="hold" grpId="2" nodeType="withEffect">
                                  <p:stCondLst>
                                    <p:cond delay="5000"/>
                                  </p:stCondLst>
                                  <p:childTnLst>
                                    <p:animEffect transition="out" filter="fade">
                                      <p:cBhvr>
                                        <p:cTn id="134" dur="100"/>
                                        <p:tgtEl>
                                          <p:spTgt spid="24"/>
                                        </p:tgtEl>
                                      </p:cBhvr>
                                    </p:animEffect>
                                    <p:anim calcmode="lin" valueType="num">
                                      <p:cBhvr>
                                        <p:cTn id="135" dur="100"/>
                                        <p:tgtEl>
                                          <p:spTgt spid="24"/>
                                        </p:tgtEl>
                                        <p:attrNameLst>
                                          <p:attrName>ppt_x</p:attrName>
                                        </p:attrNameLst>
                                      </p:cBhvr>
                                      <p:tavLst>
                                        <p:tav tm="0">
                                          <p:val>
                                            <p:strVal val="ppt_x"/>
                                          </p:val>
                                        </p:tav>
                                        <p:tav tm="100000">
                                          <p:val>
                                            <p:strVal val="ppt_x"/>
                                          </p:val>
                                        </p:tav>
                                      </p:tavLst>
                                    </p:anim>
                                    <p:anim calcmode="lin" valueType="num">
                                      <p:cBhvr>
                                        <p:cTn id="136" dur="100"/>
                                        <p:tgtEl>
                                          <p:spTgt spid="24"/>
                                        </p:tgtEl>
                                        <p:attrNameLst>
                                          <p:attrName>ppt_y</p:attrName>
                                        </p:attrNameLst>
                                      </p:cBhvr>
                                      <p:tavLst>
                                        <p:tav tm="0">
                                          <p:val>
                                            <p:strVal val="ppt_y"/>
                                          </p:val>
                                        </p:tav>
                                        <p:tav tm="100000">
                                          <p:val>
                                            <p:strVal val="ppt_y+.1"/>
                                          </p:val>
                                        </p:tav>
                                      </p:tavLst>
                                    </p:anim>
                                    <p:set>
                                      <p:cBhvr>
                                        <p:cTn id="137" dur="1" fill="hold">
                                          <p:stCondLst>
                                            <p:cond delay="99"/>
                                          </p:stCondLst>
                                        </p:cTn>
                                        <p:tgtEl>
                                          <p:spTgt spid="24"/>
                                        </p:tgtEl>
                                        <p:attrNameLst>
                                          <p:attrName>style.visibility</p:attrName>
                                        </p:attrNameLst>
                                      </p:cBhvr>
                                      <p:to>
                                        <p:strVal val="hidden"/>
                                      </p:to>
                                    </p:set>
                                  </p:childTnLst>
                                </p:cTn>
                              </p:par>
                              <p:par>
                                <p:cTn id="138" presetID="1" presetClass="entr" presetSubtype="0" fill="hold" grpId="2" nodeType="withEffect">
                                  <p:stCondLst>
                                    <p:cond delay="5000"/>
                                  </p:stCondLst>
                                  <p:childTnLst>
                                    <p:set>
                                      <p:cBhvr>
                                        <p:cTn id="139" dur="1" fill="hold">
                                          <p:stCondLst>
                                            <p:cond delay="0"/>
                                          </p:stCondLst>
                                        </p:cTn>
                                        <p:tgtEl>
                                          <p:spTgt spid="18"/>
                                        </p:tgtEl>
                                        <p:attrNameLst>
                                          <p:attrName>style.visibility</p:attrName>
                                        </p:attrNameLst>
                                      </p:cBhvr>
                                      <p:to>
                                        <p:strVal val="visible"/>
                                      </p:to>
                                    </p:set>
                                  </p:childTnLst>
                                </p:cTn>
                              </p:par>
                              <p:par>
                                <p:cTn id="140" presetID="2" presetClass="exit" presetSubtype="1" fill="hold" grpId="2" nodeType="withEffect">
                                  <p:stCondLst>
                                    <p:cond delay="5000"/>
                                  </p:stCondLst>
                                  <p:childTnLst>
                                    <p:anim calcmode="lin" valueType="num">
                                      <p:cBhvr additive="base">
                                        <p:cTn id="141" dur="250"/>
                                        <p:tgtEl>
                                          <p:spTgt spid="19"/>
                                        </p:tgtEl>
                                        <p:attrNameLst>
                                          <p:attrName>ppt_x</p:attrName>
                                        </p:attrNameLst>
                                      </p:cBhvr>
                                      <p:tavLst>
                                        <p:tav tm="0">
                                          <p:val>
                                            <p:strVal val="ppt_x"/>
                                          </p:val>
                                        </p:tav>
                                        <p:tav tm="100000">
                                          <p:val>
                                            <p:strVal val="ppt_x"/>
                                          </p:val>
                                        </p:tav>
                                      </p:tavLst>
                                    </p:anim>
                                    <p:anim calcmode="lin" valueType="num">
                                      <p:cBhvr additive="base">
                                        <p:cTn id="142" dur="250"/>
                                        <p:tgtEl>
                                          <p:spTgt spid="19"/>
                                        </p:tgtEl>
                                        <p:attrNameLst>
                                          <p:attrName>ppt_y</p:attrName>
                                        </p:attrNameLst>
                                      </p:cBhvr>
                                      <p:tavLst>
                                        <p:tav tm="0">
                                          <p:val>
                                            <p:strVal val="ppt_y"/>
                                          </p:val>
                                        </p:tav>
                                        <p:tav tm="100000">
                                          <p:val>
                                            <p:strVal val="0-ppt_h/2"/>
                                          </p:val>
                                        </p:tav>
                                      </p:tavLst>
                                    </p:anim>
                                    <p:set>
                                      <p:cBhvr>
                                        <p:cTn id="143" dur="1" fill="hold">
                                          <p:stCondLst>
                                            <p:cond delay="24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44" restart="whenNotActive" fill="hold" evtFilter="cancelBubble" nodeType="interactiveSeq">
                <p:stCondLst>
                  <p:cond evt="onClick" delay="0">
                    <p:tgtEl>
                      <p:spTgt spid="41"/>
                    </p:tgtEl>
                  </p:cond>
                </p:stCondLst>
                <p:endSync evt="end" delay="0">
                  <p:rtn val="all"/>
                </p:endSync>
                <p:childTnLst>
                  <p:par>
                    <p:cTn id="145" fill="hold">
                      <p:stCondLst>
                        <p:cond delay="0"/>
                      </p:stCondLst>
                      <p:childTnLst>
                        <p:par>
                          <p:cTn id="146" fill="hold">
                            <p:stCondLst>
                              <p:cond delay="0"/>
                            </p:stCondLst>
                            <p:childTnLst>
                              <p:par>
                                <p:cTn id="147" presetID="2" presetClass="exit" presetSubtype="1" fill="hold" grpId="1" nodeType="withEffect">
                                  <p:stCondLst>
                                    <p:cond delay="0"/>
                                  </p:stCondLst>
                                  <p:childTnLst>
                                    <p:anim calcmode="lin" valueType="num">
                                      <p:cBhvr additive="base">
                                        <p:cTn id="148" dur="250"/>
                                        <p:tgtEl>
                                          <p:spTgt spid="21"/>
                                        </p:tgtEl>
                                        <p:attrNameLst>
                                          <p:attrName>ppt_x</p:attrName>
                                        </p:attrNameLst>
                                      </p:cBhvr>
                                      <p:tavLst>
                                        <p:tav tm="0">
                                          <p:val>
                                            <p:strVal val="ppt_x"/>
                                          </p:val>
                                        </p:tav>
                                        <p:tav tm="100000">
                                          <p:val>
                                            <p:strVal val="ppt_x"/>
                                          </p:val>
                                        </p:tav>
                                      </p:tavLst>
                                    </p:anim>
                                    <p:anim calcmode="lin" valueType="num">
                                      <p:cBhvr additive="base">
                                        <p:cTn id="149" dur="250"/>
                                        <p:tgtEl>
                                          <p:spTgt spid="21"/>
                                        </p:tgtEl>
                                        <p:attrNameLst>
                                          <p:attrName>ppt_y</p:attrName>
                                        </p:attrNameLst>
                                      </p:cBhvr>
                                      <p:tavLst>
                                        <p:tav tm="0">
                                          <p:val>
                                            <p:strVal val="ppt_y"/>
                                          </p:val>
                                        </p:tav>
                                        <p:tav tm="100000">
                                          <p:val>
                                            <p:strVal val="0-ppt_h/2"/>
                                          </p:val>
                                        </p:tav>
                                      </p:tavLst>
                                    </p:anim>
                                    <p:set>
                                      <p:cBhvr>
                                        <p:cTn id="150" dur="1" fill="hold">
                                          <p:stCondLst>
                                            <p:cond delay="249"/>
                                          </p:stCondLst>
                                        </p:cTn>
                                        <p:tgtEl>
                                          <p:spTgt spid="2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250"/>
                                        <p:tgtEl>
                                          <p:spTgt spid="25"/>
                                        </p:tgtEl>
                                        <p:attrNameLst>
                                          <p:attrName>ppt_x</p:attrName>
                                        </p:attrNameLst>
                                      </p:cBhvr>
                                      <p:tavLst>
                                        <p:tav tm="0">
                                          <p:val>
                                            <p:strVal val="ppt_x"/>
                                          </p:val>
                                        </p:tav>
                                        <p:tav tm="100000">
                                          <p:val>
                                            <p:strVal val="ppt_x"/>
                                          </p:val>
                                        </p:tav>
                                      </p:tavLst>
                                    </p:anim>
                                    <p:anim calcmode="lin" valueType="num">
                                      <p:cBhvr additive="base">
                                        <p:cTn id="153" dur="250"/>
                                        <p:tgtEl>
                                          <p:spTgt spid="25"/>
                                        </p:tgtEl>
                                        <p:attrNameLst>
                                          <p:attrName>ppt_y</p:attrName>
                                        </p:attrNameLst>
                                      </p:cBhvr>
                                      <p:tavLst>
                                        <p:tav tm="0">
                                          <p:val>
                                            <p:strVal val="ppt_y"/>
                                          </p:val>
                                        </p:tav>
                                        <p:tav tm="100000">
                                          <p:val>
                                            <p:strVal val="0-ppt_h/2"/>
                                          </p:val>
                                        </p:tav>
                                      </p:tavLst>
                                    </p:anim>
                                    <p:set>
                                      <p:cBhvr>
                                        <p:cTn id="154" dur="1" fill="hold">
                                          <p:stCondLst>
                                            <p:cond delay="249"/>
                                          </p:stCondLst>
                                        </p:cTn>
                                        <p:tgtEl>
                                          <p:spTgt spid="25"/>
                                        </p:tgtEl>
                                        <p:attrNameLst>
                                          <p:attrName>style.visibility</p:attrName>
                                        </p:attrNameLst>
                                      </p:cBhvr>
                                      <p:to>
                                        <p:strVal val="hidden"/>
                                      </p:to>
                                    </p:set>
                                  </p:childTnLst>
                                </p:cTn>
                              </p:par>
                              <p:par>
                                <p:cTn id="155" presetID="2" presetClass="exit" presetSubtype="1" fill="hold" nodeType="withEffect">
                                  <p:stCondLst>
                                    <p:cond delay="0"/>
                                  </p:stCondLst>
                                  <p:childTnLst>
                                    <p:anim calcmode="lin" valueType="num">
                                      <p:cBhvr additive="base">
                                        <p:cTn id="156" dur="250"/>
                                        <p:tgtEl>
                                          <p:spTgt spid="34"/>
                                        </p:tgtEl>
                                        <p:attrNameLst>
                                          <p:attrName>ppt_x</p:attrName>
                                        </p:attrNameLst>
                                      </p:cBhvr>
                                      <p:tavLst>
                                        <p:tav tm="0">
                                          <p:val>
                                            <p:strVal val="ppt_x"/>
                                          </p:val>
                                        </p:tav>
                                        <p:tav tm="100000">
                                          <p:val>
                                            <p:strVal val="ppt_x"/>
                                          </p:val>
                                        </p:tav>
                                      </p:tavLst>
                                    </p:anim>
                                    <p:anim calcmode="lin" valueType="num">
                                      <p:cBhvr additive="base">
                                        <p:cTn id="157" dur="250"/>
                                        <p:tgtEl>
                                          <p:spTgt spid="34"/>
                                        </p:tgtEl>
                                        <p:attrNameLst>
                                          <p:attrName>ppt_y</p:attrName>
                                        </p:attrNameLst>
                                      </p:cBhvr>
                                      <p:tavLst>
                                        <p:tav tm="0">
                                          <p:val>
                                            <p:strVal val="ppt_y"/>
                                          </p:val>
                                        </p:tav>
                                        <p:tav tm="100000">
                                          <p:val>
                                            <p:strVal val="0-ppt_h/2"/>
                                          </p:val>
                                        </p:tav>
                                      </p:tavLst>
                                    </p:anim>
                                    <p:set>
                                      <p:cBhvr>
                                        <p:cTn id="158" dur="1" fill="hold">
                                          <p:stCondLst>
                                            <p:cond delay="249"/>
                                          </p:stCondLst>
                                        </p:cTn>
                                        <p:tgtEl>
                                          <p:spTgt spid="34"/>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250"/>
                                        <p:tgtEl>
                                          <p:spTgt spid="3"/>
                                        </p:tgtEl>
                                        <p:attrNameLst>
                                          <p:attrName>ppt_x</p:attrName>
                                        </p:attrNameLst>
                                      </p:cBhvr>
                                      <p:tavLst>
                                        <p:tav tm="0">
                                          <p:val>
                                            <p:strVal val="ppt_x"/>
                                          </p:val>
                                        </p:tav>
                                        <p:tav tm="100000">
                                          <p:val>
                                            <p:strVal val="ppt_x"/>
                                          </p:val>
                                        </p:tav>
                                      </p:tavLst>
                                    </p:anim>
                                    <p:anim calcmode="lin" valueType="num">
                                      <p:cBhvr additive="base">
                                        <p:cTn id="161" dur="250"/>
                                        <p:tgtEl>
                                          <p:spTgt spid="3"/>
                                        </p:tgtEl>
                                        <p:attrNameLst>
                                          <p:attrName>ppt_y</p:attrName>
                                        </p:attrNameLst>
                                      </p:cBhvr>
                                      <p:tavLst>
                                        <p:tav tm="0">
                                          <p:val>
                                            <p:strVal val="ppt_y"/>
                                          </p:val>
                                        </p:tav>
                                        <p:tav tm="100000">
                                          <p:val>
                                            <p:strVal val="0-ppt_h/2"/>
                                          </p:val>
                                        </p:tav>
                                      </p:tavLst>
                                    </p:anim>
                                    <p:set>
                                      <p:cBhvr>
                                        <p:cTn id="162" dur="1" fill="hold">
                                          <p:stCondLst>
                                            <p:cond delay="249"/>
                                          </p:stCondLst>
                                        </p:cTn>
                                        <p:tgtEl>
                                          <p:spTgt spid="3"/>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250"/>
                                        <p:tgtEl>
                                          <p:spTgt spid="16"/>
                                        </p:tgtEl>
                                        <p:attrNameLst>
                                          <p:attrName>ppt_x</p:attrName>
                                        </p:attrNameLst>
                                      </p:cBhvr>
                                      <p:tavLst>
                                        <p:tav tm="0">
                                          <p:val>
                                            <p:strVal val="ppt_x"/>
                                          </p:val>
                                        </p:tav>
                                        <p:tav tm="100000">
                                          <p:val>
                                            <p:strVal val="ppt_x"/>
                                          </p:val>
                                        </p:tav>
                                      </p:tavLst>
                                    </p:anim>
                                    <p:anim calcmode="lin" valueType="num">
                                      <p:cBhvr additive="base">
                                        <p:cTn id="165" dur="250"/>
                                        <p:tgtEl>
                                          <p:spTgt spid="16"/>
                                        </p:tgtEl>
                                        <p:attrNameLst>
                                          <p:attrName>ppt_y</p:attrName>
                                        </p:attrNameLst>
                                      </p:cBhvr>
                                      <p:tavLst>
                                        <p:tav tm="0">
                                          <p:val>
                                            <p:strVal val="ppt_y"/>
                                          </p:val>
                                        </p:tav>
                                        <p:tav tm="100000">
                                          <p:val>
                                            <p:strVal val="1+ppt_h/2"/>
                                          </p:val>
                                        </p:tav>
                                      </p:tavLst>
                                    </p:anim>
                                    <p:set>
                                      <p:cBhvr>
                                        <p:cTn id="166" dur="1" fill="hold">
                                          <p:stCondLst>
                                            <p:cond delay="249"/>
                                          </p:stCondLst>
                                        </p:cTn>
                                        <p:tgtEl>
                                          <p:spTgt spid="16"/>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22"/>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30"/>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31"/>
                                        </p:tgtEl>
                                        <p:attrNameLst>
                                          <p:attrName>style.visibility</p:attrName>
                                        </p:attrNameLst>
                                      </p:cBhvr>
                                      <p:to>
                                        <p:strVal val="hidden"/>
                                      </p:to>
                                    </p:set>
                                  </p:childTnLst>
                                </p:cTn>
                              </p:par>
                              <p:par>
                                <p:cTn id="173" presetID="42" presetClass="exit" presetSubtype="0" fill="hold" grpId="3" nodeType="withEffect">
                                  <p:stCondLst>
                                    <p:cond delay="0"/>
                                  </p:stCondLst>
                                  <p:childTnLst>
                                    <p:animEffect transition="out" filter="fade">
                                      <p:cBhvr>
                                        <p:cTn id="174" dur="100"/>
                                        <p:tgtEl>
                                          <p:spTgt spid="23"/>
                                        </p:tgtEl>
                                      </p:cBhvr>
                                    </p:animEffect>
                                    <p:anim calcmode="lin" valueType="num">
                                      <p:cBhvr>
                                        <p:cTn id="175" dur="100"/>
                                        <p:tgtEl>
                                          <p:spTgt spid="23"/>
                                        </p:tgtEl>
                                        <p:attrNameLst>
                                          <p:attrName>ppt_x</p:attrName>
                                        </p:attrNameLst>
                                      </p:cBhvr>
                                      <p:tavLst>
                                        <p:tav tm="0">
                                          <p:val>
                                            <p:strVal val="ppt_x"/>
                                          </p:val>
                                        </p:tav>
                                        <p:tav tm="100000">
                                          <p:val>
                                            <p:strVal val="ppt_x"/>
                                          </p:val>
                                        </p:tav>
                                      </p:tavLst>
                                    </p:anim>
                                    <p:anim calcmode="lin" valueType="num">
                                      <p:cBhvr>
                                        <p:cTn id="176" dur="100"/>
                                        <p:tgtEl>
                                          <p:spTgt spid="23"/>
                                        </p:tgtEl>
                                        <p:attrNameLst>
                                          <p:attrName>ppt_y</p:attrName>
                                        </p:attrNameLst>
                                      </p:cBhvr>
                                      <p:tavLst>
                                        <p:tav tm="0">
                                          <p:val>
                                            <p:strVal val="ppt_y"/>
                                          </p:val>
                                        </p:tav>
                                        <p:tav tm="100000">
                                          <p:val>
                                            <p:strVal val="ppt_y+.1"/>
                                          </p:val>
                                        </p:tav>
                                      </p:tavLst>
                                    </p:anim>
                                    <p:set>
                                      <p:cBhvr>
                                        <p:cTn id="177" dur="1" fill="hold">
                                          <p:stCondLst>
                                            <p:cond delay="99"/>
                                          </p:stCondLst>
                                        </p:cTn>
                                        <p:tgtEl>
                                          <p:spTgt spid="23"/>
                                        </p:tgtEl>
                                        <p:attrNameLst>
                                          <p:attrName>style.visibility</p:attrName>
                                        </p:attrNameLst>
                                      </p:cBhvr>
                                      <p:to>
                                        <p:strVal val="hidden"/>
                                      </p:to>
                                    </p:set>
                                  </p:childTnLst>
                                </p:cTn>
                              </p:par>
                              <p:par>
                                <p:cTn id="178" presetID="2" presetClass="exit" presetSubtype="1" fill="hold" grpId="1" nodeType="withEffect">
                                  <p:stCondLst>
                                    <p:cond delay="0"/>
                                  </p:stCondLst>
                                  <p:childTnLst>
                                    <p:anim calcmode="lin" valueType="num">
                                      <p:cBhvr additive="base">
                                        <p:cTn id="179" dur="250"/>
                                        <p:tgtEl>
                                          <p:spTgt spid="19"/>
                                        </p:tgtEl>
                                        <p:attrNameLst>
                                          <p:attrName>ppt_x</p:attrName>
                                        </p:attrNameLst>
                                      </p:cBhvr>
                                      <p:tavLst>
                                        <p:tav tm="0">
                                          <p:val>
                                            <p:strVal val="ppt_x"/>
                                          </p:val>
                                        </p:tav>
                                        <p:tav tm="100000">
                                          <p:val>
                                            <p:strVal val="ppt_x"/>
                                          </p:val>
                                        </p:tav>
                                      </p:tavLst>
                                    </p:anim>
                                    <p:anim calcmode="lin" valueType="num">
                                      <p:cBhvr additive="base">
                                        <p:cTn id="180" dur="250"/>
                                        <p:tgtEl>
                                          <p:spTgt spid="19"/>
                                        </p:tgtEl>
                                        <p:attrNameLst>
                                          <p:attrName>ppt_y</p:attrName>
                                        </p:attrNameLst>
                                      </p:cBhvr>
                                      <p:tavLst>
                                        <p:tav tm="0">
                                          <p:val>
                                            <p:strVal val="ppt_y"/>
                                          </p:val>
                                        </p:tav>
                                        <p:tav tm="100000">
                                          <p:val>
                                            <p:strVal val="0-ppt_h/2"/>
                                          </p:val>
                                        </p:tav>
                                      </p:tavLst>
                                    </p:anim>
                                    <p:set>
                                      <p:cBhvr>
                                        <p:cTn id="181" dur="1" fill="hold">
                                          <p:stCondLst>
                                            <p:cond delay="249"/>
                                          </p:stCondLst>
                                        </p:cTn>
                                        <p:tgtEl>
                                          <p:spTgt spid="19"/>
                                        </p:tgtEl>
                                        <p:attrNameLst>
                                          <p:attrName>style.visibility</p:attrName>
                                        </p:attrNameLst>
                                      </p:cBhvr>
                                      <p:to>
                                        <p:strVal val="hidden"/>
                                      </p:to>
                                    </p:set>
                                  </p:childTnLst>
                                </p:cTn>
                              </p:par>
                              <p:par>
                                <p:cTn id="182" presetID="42" presetClass="exit" presetSubtype="0" fill="hold" grpId="3" nodeType="withEffect">
                                  <p:stCondLst>
                                    <p:cond delay="0"/>
                                  </p:stCondLst>
                                  <p:childTnLst>
                                    <p:animEffect transition="out" filter="fade">
                                      <p:cBhvr>
                                        <p:cTn id="183" dur="100"/>
                                        <p:tgtEl>
                                          <p:spTgt spid="24"/>
                                        </p:tgtEl>
                                      </p:cBhvr>
                                    </p:animEffect>
                                    <p:anim calcmode="lin" valueType="num">
                                      <p:cBhvr>
                                        <p:cTn id="184" dur="100"/>
                                        <p:tgtEl>
                                          <p:spTgt spid="24"/>
                                        </p:tgtEl>
                                        <p:attrNameLst>
                                          <p:attrName>ppt_x</p:attrName>
                                        </p:attrNameLst>
                                      </p:cBhvr>
                                      <p:tavLst>
                                        <p:tav tm="0">
                                          <p:val>
                                            <p:strVal val="ppt_x"/>
                                          </p:val>
                                        </p:tav>
                                        <p:tav tm="100000">
                                          <p:val>
                                            <p:strVal val="ppt_x"/>
                                          </p:val>
                                        </p:tav>
                                      </p:tavLst>
                                    </p:anim>
                                    <p:anim calcmode="lin" valueType="num">
                                      <p:cBhvr>
                                        <p:cTn id="185" dur="100"/>
                                        <p:tgtEl>
                                          <p:spTgt spid="24"/>
                                        </p:tgtEl>
                                        <p:attrNameLst>
                                          <p:attrName>ppt_y</p:attrName>
                                        </p:attrNameLst>
                                      </p:cBhvr>
                                      <p:tavLst>
                                        <p:tav tm="0">
                                          <p:val>
                                            <p:strVal val="ppt_y"/>
                                          </p:val>
                                        </p:tav>
                                        <p:tav tm="100000">
                                          <p:val>
                                            <p:strVal val="ppt_y+.1"/>
                                          </p:val>
                                        </p:tav>
                                      </p:tavLst>
                                    </p:anim>
                                    <p:set>
                                      <p:cBhvr>
                                        <p:cTn id="186" dur="1" fill="hold">
                                          <p:stCondLst>
                                            <p:cond delay="99"/>
                                          </p:stCondLst>
                                        </p:cTn>
                                        <p:tgtEl>
                                          <p:spTgt spid="24"/>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26"/>
                                        </p:tgtEl>
                                        <p:attrNameLst>
                                          <p:attrName>style.visibility</p:attrName>
                                        </p:attrNameLst>
                                      </p:cBhvr>
                                      <p:to>
                                        <p:strVal val="hidden"/>
                                      </p:to>
                                    </p:set>
                                  </p:childTnLst>
                                </p:cTn>
                              </p:par>
                              <p:par>
                                <p:cTn id="189" presetID="1" presetClass="entr" presetSubtype="0" fill="hold" grpId="1" nodeType="withEffect">
                                  <p:stCondLst>
                                    <p:cond delay="0"/>
                                  </p:stCondLst>
                                  <p:childTnLst>
                                    <p:set>
                                      <p:cBhvr>
                                        <p:cTn id="190"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41"/>
                  </p:tgtEl>
                </p:cond>
              </p:nextCondLst>
            </p:seq>
          </p:childTnLst>
        </p:cTn>
      </p:par>
    </p:tnLst>
    <p:bldLst>
      <p:bldP spid="41" grpId="0" animBg="1"/>
      <p:bldP spid="18" grpId="0" animBg="1"/>
      <p:bldP spid="18" grpId="1" animBg="1"/>
      <p:bldP spid="18" grpId="2" animBg="1"/>
      <p:bldP spid="21" grpId="0" animBg="1"/>
      <p:bldP spid="21" grpId="1" animBg="1"/>
      <p:bldP spid="21" grpId="2" animBg="1"/>
      <p:bldP spid="25" grpId="0" animBg="1"/>
      <p:bldP spid="25" grpId="1" animBg="1"/>
      <p:bldP spid="25" grpId="2" animBg="1"/>
      <p:bldP spid="22" grpId="0" animBg="1"/>
      <p:bldP spid="22" grpId="1" animBg="1"/>
      <p:bldP spid="22" grpId="2" animBg="1"/>
      <p:bldP spid="22" grpId="3" animBg="1"/>
      <p:bldP spid="30" grpId="0" animBg="1"/>
      <p:bldP spid="30" grpId="1" animBg="1"/>
      <p:bldP spid="30" grpId="2" animBg="1"/>
      <p:bldP spid="30" grpId="3" animBg="1"/>
      <p:bldP spid="31" grpId="0" animBg="1"/>
      <p:bldP spid="31" grpId="1" animBg="1"/>
      <p:bldP spid="31" grpId="2" animBg="1"/>
      <p:bldP spid="31" grpId="3" animBg="1"/>
      <p:bldP spid="26" grpId="0" animBg="1"/>
      <p:bldP spid="26" grpId="1" animBg="1"/>
      <p:bldP spid="26" grpId="2" animBg="1"/>
      <p:bldP spid="26" grpId="3" animBg="1"/>
      <p:bldP spid="19" grpId="0"/>
      <p:bldP spid="19" grpId="1"/>
      <p:bldP spid="19" grpId="2"/>
      <p:bldP spid="23" grpId="0" animBg="1"/>
      <p:bldP spid="23" grpId="1" animBg="1"/>
      <p:bldP spid="23" grpId="2" animBg="1"/>
      <p:bldP spid="23" grpId="3" animBg="1"/>
      <p:bldP spid="24" grpId="0" animBg="1"/>
      <p:bldP spid="24" grpId="1" animBg="1"/>
      <p:bldP spid="24" grpId="2" animBg="1"/>
      <p:bldP spid="24" grpId="3"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C601069F-04D4-B7D8-77E4-C79FC78297BF}"/>
              </a:ext>
            </a:extLst>
          </p:cNvPr>
          <p:cNvSpPr/>
          <p:nvPr/>
        </p:nvSpPr>
        <p:spPr>
          <a:xfrm>
            <a:off x="765694" y="2103120"/>
            <a:ext cx="7540106" cy="2286000"/>
          </a:xfrm>
          <a:prstGeom prst="roundRect">
            <a:avLst>
              <a:gd name="adj" fmla="val 5652"/>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64" name="矩形 63">
            <a:extLst>
              <a:ext uri="{FF2B5EF4-FFF2-40B4-BE49-F238E27FC236}">
                <a16:creationId xmlns:a16="http://schemas.microsoft.com/office/drawing/2014/main" id="{CF70DEC4-5F3B-4B3D-85B2-43D9F9697303}"/>
              </a:ext>
            </a:extLst>
          </p:cNvPr>
          <p:cNvSpPr/>
          <p:nvPr/>
        </p:nvSpPr>
        <p:spPr>
          <a:xfrm>
            <a:off x="828184" y="1119987"/>
            <a:ext cx="7477616" cy="3475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Tips: You cannot set the developing "Design style" yet.</a:t>
            </a: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Dark mode                                                                      </a:t>
            </a:r>
            <a:r>
              <a:rPr lang="en-US" altLang="zh-CN" sz="1800" dirty="0">
                <a:solidFill>
                  <a:prstClr val="black"/>
                </a:solidFill>
                <a:latin typeface="HarmonyOS Sans SC" panose="00000500000000000000" pitchFamily="2" charset="-122"/>
                <a:ea typeface="HarmonyOS Sans SC" panose="00000500000000000000" pitchFamily="2" charset="-122"/>
              </a:rPr>
              <a:t>Off</a:t>
            </a:r>
            <a:endPar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r>
              <a:rPr kumimoji="0" lang="en-US" altLang="zh-CN" sz="21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endParaRPr kumimoji="0" lang="en-US" altLang="zh-CN" sz="12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Design style	                                       </a:t>
            </a:r>
            <a:r>
              <a:rPr kumimoji="0" lang="en-US" altLang="zh-CN" sz="1800" b="0" i="0" u="none" strike="noStrike" kern="1200" cap="none" spc="0" normalizeH="0" baseline="0" noProof="0" dirty="0" err="1">
                <a:ln>
                  <a:noFill/>
                </a:ln>
                <a:solidFill>
                  <a:prstClr val="black"/>
                </a:solidFill>
                <a:effectLst/>
                <a:uLnTx/>
                <a:uFillTx/>
                <a:latin typeface="HarmonyOS Sans SC" panose="00000500000000000000" pitchFamily="2" charset="-122"/>
                <a:ea typeface="HarmonyOS Sans SC" panose="00000500000000000000" pitchFamily="2" charset="-122"/>
                <a:cs typeface="+mn-cs"/>
              </a:rPr>
              <a:t>HarmonyOS</a:t>
            </a:r>
            <a:endPar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2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r>
              <a:rPr kumimoji="0" lang="zh-CN" altLang="en-US"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Material Design</a:t>
            </a:r>
          </a:p>
          <a:p>
            <a:pPr marL="0" marR="0" lvl="0" indent="0" algn="just" defTabSz="713232" rtl="0" eaLnBrk="1" fontAlgn="auto" latinLnBrk="0" hangingPunct="1">
              <a:lnSpc>
                <a:spcPct val="2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Language</a:t>
            </a: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Settings</a:t>
            </a:r>
          </a:p>
        </p:txBody>
      </p:sp>
      <p:sp>
        <p:nvSpPr>
          <p:cNvPr id="67" name="图形 21">
            <a:extLst>
              <a:ext uri="{FF2B5EF4-FFF2-40B4-BE49-F238E27FC236}">
                <a16:creationId xmlns:a16="http://schemas.microsoft.com/office/drawing/2014/main" id="{3E663587-FE2D-44E9-823D-7A23BB2BEDB3}"/>
              </a:ext>
            </a:extLst>
          </p:cNvPr>
          <p:cNvSpPr/>
          <p:nvPr/>
        </p:nvSpPr>
        <p:spPr>
          <a:xfrm>
            <a:off x="7002585" y="-54184"/>
            <a:ext cx="1985862" cy="2071736"/>
          </a:xfrm>
          <a:custGeom>
            <a:avLst/>
            <a:gdLst>
              <a:gd name="connsiteX0" fmla="*/ 196569 w 343481"/>
              <a:gd name="connsiteY0" fmla="*/ 0 h 358378"/>
              <a:gd name="connsiteX1" fmla="*/ 223390 w 343481"/>
              <a:gd name="connsiteY1" fmla="*/ 17703 h 358378"/>
              <a:gd name="connsiteX2" fmla="*/ 223390 w 343481"/>
              <a:gd name="connsiteY2" fmla="*/ 17703 h 358378"/>
              <a:gd name="connsiteX3" fmla="*/ 237104 w 343481"/>
              <a:gd name="connsiteY3" fmla="*/ 49777 h 358378"/>
              <a:gd name="connsiteX4" fmla="*/ 251279 w 343481"/>
              <a:gd name="connsiteY4" fmla="*/ 57961 h 358378"/>
              <a:gd name="connsiteX5" fmla="*/ 286015 w 343481"/>
              <a:gd name="connsiteY5" fmla="*/ 53775 h 358378"/>
              <a:gd name="connsiteX6" fmla="*/ 314177 w 343481"/>
              <a:gd name="connsiteY6" fmla="*/ 67167 h 358378"/>
              <a:gd name="connsiteX7" fmla="*/ 314177 w 343481"/>
              <a:gd name="connsiteY7" fmla="*/ 67167 h 358378"/>
              <a:gd name="connsiteX8" fmla="*/ 314758 w 343481"/>
              <a:gd name="connsiteY8" fmla="*/ 68131 h 358378"/>
              <a:gd name="connsiteX9" fmla="*/ 339561 w 343481"/>
              <a:gd name="connsiteY9" fmla="*/ 111016 h 358378"/>
              <a:gd name="connsiteX10" fmla="*/ 337628 w 343481"/>
              <a:gd name="connsiteY10" fmla="*/ 143148 h 358378"/>
              <a:gd name="connsiteX11" fmla="*/ 337628 w 343481"/>
              <a:gd name="connsiteY11" fmla="*/ 143148 h 358378"/>
              <a:gd name="connsiteX12" fmla="*/ 316655 w 343481"/>
              <a:gd name="connsiteY12" fmla="*/ 171041 h 358378"/>
              <a:gd name="connsiteX13" fmla="*/ 316655 w 343481"/>
              <a:gd name="connsiteY13" fmla="*/ 187332 h 358378"/>
              <a:gd name="connsiteX14" fmla="*/ 337628 w 343481"/>
              <a:gd name="connsiteY14" fmla="*/ 215230 h 358378"/>
              <a:gd name="connsiteX15" fmla="*/ 340125 w 343481"/>
              <a:gd name="connsiteY15" fmla="*/ 246341 h 358378"/>
              <a:gd name="connsiteX16" fmla="*/ 340125 w 343481"/>
              <a:gd name="connsiteY16" fmla="*/ 246341 h 358378"/>
              <a:gd name="connsiteX17" fmla="*/ 339561 w 343481"/>
              <a:gd name="connsiteY17" fmla="*/ 247363 h 358378"/>
              <a:gd name="connsiteX18" fmla="*/ 314758 w 343481"/>
              <a:gd name="connsiteY18" fmla="*/ 290246 h 358378"/>
              <a:gd name="connsiteX19" fmla="*/ 286015 w 343481"/>
              <a:gd name="connsiteY19" fmla="*/ 304603 h 358378"/>
              <a:gd name="connsiteX20" fmla="*/ 286015 w 343481"/>
              <a:gd name="connsiteY20" fmla="*/ 304603 h 358378"/>
              <a:gd name="connsiteX21" fmla="*/ 251279 w 343481"/>
              <a:gd name="connsiteY21" fmla="*/ 300413 h 358378"/>
              <a:gd name="connsiteX22" fmla="*/ 237104 w 343481"/>
              <a:gd name="connsiteY22" fmla="*/ 308597 h 358378"/>
              <a:gd name="connsiteX23" fmla="*/ 223390 w 343481"/>
              <a:gd name="connsiteY23" fmla="*/ 340674 h 358378"/>
              <a:gd name="connsiteX24" fmla="*/ 197695 w 343481"/>
              <a:gd name="connsiteY24" fmla="*/ 358356 h 358378"/>
              <a:gd name="connsiteX25" fmla="*/ 197695 w 343481"/>
              <a:gd name="connsiteY25" fmla="*/ 358356 h 358378"/>
              <a:gd name="connsiteX26" fmla="*/ 196569 w 343481"/>
              <a:gd name="connsiteY26" fmla="*/ 358378 h 358378"/>
              <a:gd name="connsiteX27" fmla="*/ 146912 w 343481"/>
              <a:gd name="connsiteY27" fmla="*/ 358378 h 358378"/>
              <a:gd name="connsiteX28" fmla="*/ 120091 w 343481"/>
              <a:gd name="connsiteY28" fmla="*/ 340674 h 358378"/>
              <a:gd name="connsiteX29" fmla="*/ 120091 w 343481"/>
              <a:gd name="connsiteY29" fmla="*/ 340674 h 358378"/>
              <a:gd name="connsiteX30" fmla="*/ 106374 w 343481"/>
              <a:gd name="connsiteY30" fmla="*/ 308597 h 358378"/>
              <a:gd name="connsiteX31" fmla="*/ 92197 w 343481"/>
              <a:gd name="connsiteY31" fmla="*/ 300413 h 358378"/>
              <a:gd name="connsiteX32" fmla="*/ 57466 w 343481"/>
              <a:gd name="connsiteY32" fmla="*/ 304603 h 358378"/>
              <a:gd name="connsiteX33" fmla="*/ 29304 w 343481"/>
              <a:gd name="connsiteY33" fmla="*/ 291211 h 358378"/>
              <a:gd name="connsiteX34" fmla="*/ 29304 w 343481"/>
              <a:gd name="connsiteY34" fmla="*/ 291211 h 358378"/>
              <a:gd name="connsiteX35" fmla="*/ 28722 w 343481"/>
              <a:gd name="connsiteY35" fmla="*/ 290246 h 358378"/>
              <a:gd name="connsiteX36" fmla="*/ 3919 w 343481"/>
              <a:gd name="connsiteY36" fmla="*/ 247363 h 358378"/>
              <a:gd name="connsiteX37" fmla="*/ 5853 w 343481"/>
              <a:gd name="connsiteY37" fmla="*/ 215230 h 358378"/>
              <a:gd name="connsiteX38" fmla="*/ 5853 w 343481"/>
              <a:gd name="connsiteY38" fmla="*/ 215230 h 358378"/>
              <a:gd name="connsiteX39" fmla="*/ 26822 w 343481"/>
              <a:gd name="connsiteY39" fmla="*/ 187332 h 358378"/>
              <a:gd name="connsiteX40" fmla="*/ 26822 w 343481"/>
              <a:gd name="connsiteY40" fmla="*/ 171041 h 358378"/>
              <a:gd name="connsiteX41" fmla="*/ 5854 w 343481"/>
              <a:gd name="connsiteY41" fmla="*/ 143148 h 358378"/>
              <a:gd name="connsiteX42" fmla="*/ 3355 w 343481"/>
              <a:gd name="connsiteY42" fmla="*/ 112037 h 358378"/>
              <a:gd name="connsiteX43" fmla="*/ 3355 w 343481"/>
              <a:gd name="connsiteY43" fmla="*/ 112037 h 358378"/>
              <a:gd name="connsiteX44" fmla="*/ 3919 w 343481"/>
              <a:gd name="connsiteY44" fmla="*/ 111016 h 358378"/>
              <a:gd name="connsiteX45" fmla="*/ 28722 w 343481"/>
              <a:gd name="connsiteY45" fmla="*/ 68131 h 358378"/>
              <a:gd name="connsiteX46" fmla="*/ 57466 w 343481"/>
              <a:gd name="connsiteY46" fmla="*/ 53775 h 358378"/>
              <a:gd name="connsiteX47" fmla="*/ 57466 w 343481"/>
              <a:gd name="connsiteY47" fmla="*/ 53775 h 358378"/>
              <a:gd name="connsiteX48" fmla="*/ 92197 w 343481"/>
              <a:gd name="connsiteY48" fmla="*/ 57961 h 358378"/>
              <a:gd name="connsiteX49" fmla="*/ 106374 w 343481"/>
              <a:gd name="connsiteY49" fmla="*/ 49777 h 358378"/>
              <a:gd name="connsiteX50" fmla="*/ 120091 w 343481"/>
              <a:gd name="connsiteY50" fmla="*/ 17705 h 358378"/>
              <a:gd name="connsiteX51" fmla="*/ 145787 w 343481"/>
              <a:gd name="connsiteY51" fmla="*/ 22 h 358378"/>
              <a:gd name="connsiteX52" fmla="*/ 145787 w 343481"/>
              <a:gd name="connsiteY52" fmla="*/ 22 h 358378"/>
              <a:gd name="connsiteX53" fmla="*/ 146912 w 343481"/>
              <a:gd name="connsiteY53" fmla="*/ 0 h 358378"/>
              <a:gd name="connsiteX54" fmla="*/ 196569 w 343481"/>
              <a:gd name="connsiteY54" fmla="*/ 25003 h 358378"/>
              <a:gd name="connsiteX55" fmla="*/ 146912 w 343481"/>
              <a:gd name="connsiteY55" fmla="*/ 25003 h 358378"/>
              <a:gd name="connsiteX56" fmla="*/ 143082 w 343481"/>
              <a:gd name="connsiteY56" fmla="*/ 27532 h 358378"/>
              <a:gd name="connsiteX57" fmla="*/ 143082 w 343481"/>
              <a:gd name="connsiteY57" fmla="*/ 27532 h 358378"/>
              <a:gd name="connsiteX58" fmla="*/ 128826 w 343481"/>
              <a:gd name="connsiteY58" fmla="*/ 60880 h 358378"/>
              <a:gd name="connsiteX59" fmla="*/ 120086 w 343481"/>
              <a:gd name="connsiteY59" fmla="*/ 70734 h 358378"/>
              <a:gd name="connsiteX60" fmla="*/ 120086 w 343481"/>
              <a:gd name="connsiteY60" fmla="*/ 70734 h 358378"/>
              <a:gd name="connsiteX61" fmla="*/ 103498 w 343481"/>
              <a:gd name="connsiteY61" fmla="*/ 80312 h 358378"/>
              <a:gd name="connsiteX62" fmla="*/ 90585 w 343481"/>
              <a:gd name="connsiteY62" fmla="*/ 82954 h 358378"/>
              <a:gd name="connsiteX63" fmla="*/ 90585 w 343481"/>
              <a:gd name="connsiteY63" fmla="*/ 82954 h 358378"/>
              <a:gd name="connsiteX64" fmla="*/ 54472 w 343481"/>
              <a:gd name="connsiteY64" fmla="*/ 78598 h 358378"/>
              <a:gd name="connsiteX65" fmla="*/ 50366 w 343481"/>
              <a:gd name="connsiteY65" fmla="*/ 80649 h 358378"/>
              <a:gd name="connsiteX66" fmla="*/ 50366 w 343481"/>
              <a:gd name="connsiteY66" fmla="*/ 80649 h 358378"/>
              <a:gd name="connsiteX67" fmla="*/ 25563 w 343481"/>
              <a:gd name="connsiteY67" fmla="*/ 123534 h 358378"/>
              <a:gd name="connsiteX68" fmla="*/ 25840 w 343481"/>
              <a:gd name="connsiteY68" fmla="*/ 128124 h 358378"/>
              <a:gd name="connsiteX69" fmla="*/ 25840 w 343481"/>
              <a:gd name="connsiteY69" fmla="*/ 128124 h 358378"/>
              <a:gd name="connsiteX70" fmla="*/ 47647 w 343481"/>
              <a:gd name="connsiteY70" fmla="*/ 157133 h 358378"/>
              <a:gd name="connsiteX71" fmla="*/ 51828 w 343481"/>
              <a:gd name="connsiteY71" fmla="*/ 169653 h 358378"/>
              <a:gd name="connsiteX72" fmla="*/ 51828 w 343481"/>
              <a:gd name="connsiteY72" fmla="*/ 169653 h 358378"/>
              <a:gd name="connsiteX73" fmla="*/ 51828 w 343481"/>
              <a:gd name="connsiteY73" fmla="*/ 188724 h 358378"/>
              <a:gd name="connsiteX74" fmla="*/ 47647 w 343481"/>
              <a:gd name="connsiteY74" fmla="*/ 201243 h 358378"/>
              <a:gd name="connsiteX75" fmla="*/ 47647 w 343481"/>
              <a:gd name="connsiteY75" fmla="*/ 201243 h 358378"/>
              <a:gd name="connsiteX76" fmla="*/ 25839 w 343481"/>
              <a:gd name="connsiteY76" fmla="*/ 230254 h 358378"/>
              <a:gd name="connsiteX77" fmla="*/ 25563 w 343481"/>
              <a:gd name="connsiteY77" fmla="*/ 234844 h 358378"/>
              <a:gd name="connsiteX78" fmla="*/ 25563 w 343481"/>
              <a:gd name="connsiteY78" fmla="*/ 234844 h 358378"/>
              <a:gd name="connsiteX79" fmla="*/ 50366 w 343481"/>
              <a:gd name="connsiteY79" fmla="*/ 277730 h 358378"/>
              <a:gd name="connsiteX80" fmla="*/ 54472 w 343481"/>
              <a:gd name="connsiteY80" fmla="*/ 279780 h 358378"/>
              <a:gd name="connsiteX81" fmla="*/ 54472 w 343481"/>
              <a:gd name="connsiteY81" fmla="*/ 279780 h 358378"/>
              <a:gd name="connsiteX82" fmla="*/ 90585 w 343481"/>
              <a:gd name="connsiteY82" fmla="*/ 275424 h 358378"/>
              <a:gd name="connsiteX83" fmla="*/ 103498 w 343481"/>
              <a:gd name="connsiteY83" fmla="*/ 278066 h 358378"/>
              <a:gd name="connsiteX84" fmla="*/ 103498 w 343481"/>
              <a:gd name="connsiteY84" fmla="*/ 278066 h 358378"/>
              <a:gd name="connsiteX85" fmla="*/ 120086 w 343481"/>
              <a:gd name="connsiteY85" fmla="*/ 287644 h 358378"/>
              <a:gd name="connsiteX86" fmla="*/ 128826 w 343481"/>
              <a:gd name="connsiteY86" fmla="*/ 297499 h 358378"/>
              <a:gd name="connsiteX87" fmla="*/ 128826 w 343481"/>
              <a:gd name="connsiteY87" fmla="*/ 297499 h 358378"/>
              <a:gd name="connsiteX88" fmla="*/ 143082 w 343481"/>
              <a:gd name="connsiteY88" fmla="*/ 330846 h 358378"/>
              <a:gd name="connsiteX89" fmla="*/ 146912 w 343481"/>
              <a:gd name="connsiteY89" fmla="*/ 333375 h 358378"/>
              <a:gd name="connsiteX90" fmla="*/ 146912 w 343481"/>
              <a:gd name="connsiteY90" fmla="*/ 333375 h 358378"/>
              <a:gd name="connsiteX91" fmla="*/ 196569 w 343481"/>
              <a:gd name="connsiteY91" fmla="*/ 333375 h 358378"/>
              <a:gd name="connsiteX92" fmla="*/ 200401 w 343481"/>
              <a:gd name="connsiteY92" fmla="*/ 330846 h 358378"/>
              <a:gd name="connsiteX93" fmla="*/ 200401 w 343481"/>
              <a:gd name="connsiteY93" fmla="*/ 330846 h 358378"/>
              <a:gd name="connsiteX94" fmla="*/ 214659 w 343481"/>
              <a:gd name="connsiteY94" fmla="*/ 297496 h 358378"/>
              <a:gd name="connsiteX95" fmla="*/ 223399 w 343481"/>
              <a:gd name="connsiteY95" fmla="*/ 287643 h 358378"/>
              <a:gd name="connsiteX96" fmla="*/ 223399 w 343481"/>
              <a:gd name="connsiteY96" fmla="*/ 287643 h 358378"/>
              <a:gd name="connsiteX97" fmla="*/ 239982 w 343481"/>
              <a:gd name="connsiteY97" fmla="*/ 278066 h 358378"/>
              <a:gd name="connsiteX98" fmla="*/ 252896 w 343481"/>
              <a:gd name="connsiteY98" fmla="*/ 275424 h 358378"/>
              <a:gd name="connsiteX99" fmla="*/ 252896 w 343481"/>
              <a:gd name="connsiteY99" fmla="*/ 275424 h 358378"/>
              <a:gd name="connsiteX100" fmla="*/ 289008 w 343481"/>
              <a:gd name="connsiteY100" fmla="*/ 279780 h 358378"/>
              <a:gd name="connsiteX101" fmla="*/ 293116 w 343481"/>
              <a:gd name="connsiteY101" fmla="*/ 277730 h 358378"/>
              <a:gd name="connsiteX102" fmla="*/ 293116 w 343481"/>
              <a:gd name="connsiteY102" fmla="*/ 277730 h 358378"/>
              <a:gd name="connsiteX103" fmla="*/ 317917 w 343481"/>
              <a:gd name="connsiteY103" fmla="*/ 234844 h 358378"/>
              <a:gd name="connsiteX104" fmla="*/ 317642 w 343481"/>
              <a:gd name="connsiteY104" fmla="*/ 230254 h 358378"/>
              <a:gd name="connsiteX105" fmla="*/ 317642 w 343481"/>
              <a:gd name="connsiteY105" fmla="*/ 230254 h 358378"/>
              <a:gd name="connsiteX106" fmla="*/ 295834 w 343481"/>
              <a:gd name="connsiteY106" fmla="*/ 201243 h 358378"/>
              <a:gd name="connsiteX107" fmla="*/ 291652 w 343481"/>
              <a:gd name="connsiteY107" fmla="*/ 188724 h 358378"/>
              <a:gd name="connsiteX108" fmla="*/ 291652 w 343481"/>
              <a:gd name="connsiteY108" fmla="*/ 188724 h 358378"/>
              <a:gd name="connsiteX109" fmla="*/ 291652 w 343481"/>
              <a:gd name="connsiteY109" fmla="*/ 169653 h 358378"/>
              <a:gd name="connsiteX110" fmla="*/ 295834 w 343481"/>
              <a:gd name="connsiteY110" fmla="*/ 157133 h 358378"/>
              <a:gd name="connsiteX111" fmla="*/ 295834 w 343481"/>
              <a:gd name="connsiteY111" fmla="*/ 157133 h 358378"/>
              <a:gd name="connsiteX112" fmla="*/ 317642 w 343481"/>
              <a:gd name="connsiteY112" fmla="*/ 128124 h 358378"/>
              <a:gd name="connsiteX113" fmla="*/ 317917 w 343481"/>
              <a:gd name="connsiteY113" fmla="*/ 123534 h 358378"/>
              <a:gd name="connsiteX114" fmla="*/ 317917 w 343481"/>
              <a:gd name="connsiteY114" fmla="*/ 123534 h 358378"/>
              <a:gd name="connsiteX115" fmla="*/ 293116 w 343481"/>
              <a:gd name="connsiteY115" fmla="*/ 80649 h 358378"/>
              <a:gd name="connsiteX116" fmla="*/ 289008 w 343481"/>
              <a:gd name="connsiteY116" fmla="*/ 78598 h 358378"/>
              <a:gd name="connsiteX117" fmla="*/ 289008 w 343481"/>
              <a:gd name="connsiteY117" fmla="*/ 78598 h 358378"/>
              <a:gd name="connsiteX118" fmla="*/ 252896 w 343481"/>
              <a:gd name="connsiteY118" fmla="*/ 82954 h 358378"/>
              <a:gd name="connsiteX119" fmla="*/ 239982 w 343481"/>
              <a:gd name="connsiteY119" fmla="*/ 80312 h 358378"/>
              <a:gd name="connsiteX120" fmla="*/ 239982 w 343481"/>
              <a:gd name="connsiteY120" fmla="*/ 80312 h 358378"/>
              <a:gd name="connsiteX121" fmla="*/ 223399 w 343481"/>
              <a:gd name="connsiteY121" fmla="*/ 70736 h 358378"/>
              <a:gd name="connsiteX122" fmla="*/ 214659 w 343481"/>
              <a:gd name="connsiteY122" fmla="*/ 60883 h 358378"/>
              <a:gd name="connsiteX123" fmla="*/ 214659 w 343481"/>
              <a:gd name="connsiteY123" fmla="*/ 60883 h 358378"/>
              <a:gd name="connsiteX124" fmla="*/ 200401 w 343481"/>
              <a:gd name="connsiteY124" fmla="*/ 27532 h 358378"/>
              <a:gd name="connsiteX125" fmla="*/ 196569 w 343481"/>
              <a:gd name="connsiteY125" fmla="*/ 25003 h 358378"/>
              <a:gd name="connsiteX126" fmla="*/ 196569 w 343481"/>
              <a:gd name="connsiteY126" fmla="*/ 25003 h 358378"/>
              <a:gd name="connsiteX127" fmla="*/ 171740 w 343481"/>
              <a:gd name="connsiteY127" fmla="*/ 104180 h 358378"/>
              <a:gd name="connsiteX128" fmla="*/ 246750 w 343481"/>
              <a:gd name="connsiteY128" fmla="*/ 179189 h 358378"/>
              <a:gd name="connsiteX129" fmla="*/ 171740 w 343481"/>
              <a:gd name="connsiteY129" fmla="*/ 254198 h 358378"/>
              <a:gd name="connsiteX130" fmla="*/ 96731 w 343481"/>
              <a:gd name="connsiteY130" fmla="*/ 179189 h 358378"/>
              <a:gd name="connsiteX131" fmla="*/ 171740 w 343481"/>
              <a:gd name="connsiteY131" fmla="*/ 104180 h 358378"/>
              <a:gd name="connsiteX132" fmla="*/ 171740 w 343481"/>
              <a:gd name="connsiteY132" fmla="*/ 129183 h 358378"/>
              <a:gd name="connsiteX133" fmla="*/ 121734 w 343481"/>
              <a:gd name="connsiteY133" fmla="*/ 179189 h 358378"/>
              <a:gd name="connsiteX134" fmla="*/ 171740 w 343481"/>
              <a:gd name="connsiteY134" fmla="*/ 229195 h 358378"/>
              <a:gd name="connsiteX135" fmla="*/ 221747 w 343481"/>
              <a:gd name="connsiteY135" fmla="*/ 179189 h 358378"/>
              <a:gd name="connsiteX136" fmla="*/ 171740 w 343481"/>
              <a:gd name="connsiteY136" fmla="*/ 129183 h 35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343481" h="358378">
                <a:moveTo>
                  <a:pt x="196569" y="0"/>
                </a:moveTo>
                <a:cubicBezTo>
                  <a:pt x="208247" y="0"/>
                  <a:pt x="218800" y="6965"/>
                  <a:pt x="223390" y="17703"/>
                </a:cubicBezTo>
                <a:lnTo>
                  <a:pt x="223390" y="17703"/>
                </a:lnTo>
                <a:lnTo>
                  <a:pt x="237104" y="49777"/>
                </a:lnTo>
                <a:lnTo>
                  <a:pt x="251279" y="57961"/>
                </a:lnTo>
                <a:lnTo>
                  <a:pt x="286015" y="53775"/>
                </a:lnTo>
                <a:cubicBezTo>
                  <a:pt x="297233" y="52422"/>
                  <a:pt x="308184" y="57668"/>
                  <a:pt x="314177" y="67167"/>
                </a:cubicBezTo>
                <a:lnTo>
                  <a:pt x="314177" y="67167"/>
                </a:lnTo>
                <a:lnTo>
                  <a:pt x="314758" y="68131"/>
                </a:lnTo>
                <a:lnTo>
                  <a:pt x="339561" y="111016"/>
                </a:lnTo>
                <a:cubicBezTo>
                  <a:pt x="345420" y="121145"/>
                  <a:pt x="344659" y="133795"/>
                  <a:pt x="337628" y="143148"/>
                </a:cubicBezTo>
                <a:lnTo>
                  <a:pt x="337628" y="143148"/>
                </a:lnTo>
                <a:lnTo>
                  <a:pt x="316655" y="171041"/>
                </a:lnTo>
                <a:lnTo>
                  <a:pt x="316655" y="187332"/>
                </a:lnTo>
                <a:lnTo>
                  <a:pt x="337628" y="215230"/>
                </a:lnTo>
                <a:cubicBezTo>
                  <a:pt x="344424" y="224271"/>
                  <a:pt x="345362" y="236393"/>
                  <a:pt x="340125" y="246341"/>
                </a:cubicBezTo>
                <a:lnTo>
                  <a:pt x="340125" y="246341"/>
                </a:lnTo>
                <a:lnTo>
                  <a:pt x="339561" y="247363"/>
                </a:lnTo>
                <a:lnTo>
                  <a:pt x="314758" y="290246"/>
                </a:lnTo>
                <a:cubicBezTo>
                  <a:pt x="308914" y="300354"/>
                  <a:pt x="297606" y="306002"/>
                  <a:pt x="286015" y="304603"/>
                </a:cubicBezTo>
                <a:lnTo>
                  <a:pt x="286015" y="304603"/>
                </a:lnTo>
                <a:lnTo>
                  <a:pt x="251279" y="300413"/>
                </a:lnTo>
                <a:lnTo>
                  <a:pt x="237104" y="308597"/>
                </a:lnTo>
                <a:lnTo>
                  <a:pt x="223390" y="340674"/>
                </a:lnTo>
                <a:cubicBezTo>
                  <a:pt x="218948" y="351067"/>
                  <a:pt x="208922" y="357925"/>
                  <a:pt x="197695" y="358356"/>
                </a:cubicBezTo>
                <a:lnTo>
                  <a:pt x="197695" y="358356"/>
                </a:lnTo>
                <a:lnTo>
                  <a:pt x="196569" y="358378"/>
                </a:lnTo>
                <a:lnTo>
                  <a:pt x="146912" y="358378"/>
                </a:lnTo>
                <a:cubicBezTo>
                  <a:pt x="135234" y="358378"/>
                  <a:pt x="124681" y="351412"/>
                  <a:pt x="120091" y="340674"/>
                </a:cubicBezTo>
                <a:lnTo>
                  <a:pt x="120091" y="340674"/>
                </a:lnTo>
                <a:lnTo>
                  <a:pt x="106374" y="308597"/>
                </a:lnTo>
                <a:lnTo>
                  <a:pt x="92197" y="300413"/>
                </a:lnTo>
                <a:lnTo>
                  <a:pt x="57466" y="304603"/>
                </a:lnTo>
                <a:cubicBezTo>
                  <a:pt x="46249" y="305957"/>
                  <a:pt x="35297" y="300711"/>
                  <a:pt x="29304" y="291211"/>
                </a:cubicBezTo>
                <a:lnTo>
                  <a:pt x="29304" y="291211"/>
                </a:lnTo>
                <a:lnTo>
                  <a:pt x="28722" y="290246"/>
                </a:lnTo>
                <a:lnTo>
                  <a:pt x="3919" y="247363"/>
                </a:lnTo>
                <a:cubicBezTo>
                  <a:pt x="-1939" y="237233"/>
                  <a:pt x="-1178" y="224583"/>
                  <a:pt x="5853" y="215230"/>
                </a:cubicBezTo>
                <a:lnTo>
                  <a:pt x="5853" y="215230"/>
                </a:lnTo>
                <a:lnTo>
                  <a:pt x="26822" y="187332"/>
                </a:lnTo>
                <a:lnTo>
                  <a:pt x="26822" y="171041"/>
                </a:lnTo>
                <a:lnTo>
                  <a:pt x="5854" y="143148"/>
                </a:lnTo>
                <a:cubicBezTo>
                  <a:pt x="-943" y="134107"/>
                  <a:pt x="-1881" y="121985"/>
                  <a:pt x="3355" y="112037"/>
                </a:cubicBezTo>
                <a:lnTo>
                  <a:pt x="3355" y="112037"/>
                </a:lnTo>
                <a:lnTo>
                  <a:pt x="3919" y="111016"/>
                </a:lnTo>
                <a:lnTo>
                  <a:pt x="28722" y="68131"/>
                </a:lnTo>
                <a:cubicBezTo>
                  <a:pt x="34567" y="58025"/>
                  <a:pt x="45875" y="52377"/>
                  <a:pt x="57466" y="53775"/>
                </a:cubicBezTo>
                <a:lnTo>
                  <a:pt x="57466" y="53775"/>
                </a:lnTo>
                <a:lnTo>
                  <a:pt x="92197" y="57961"/>
                </a:lnTo>
                <a:lnTo>
                  <a:pt x="106374" y="49777"/>
                </a:lnTo>
                <a:lnTo>
                  <a:pt x="120091" y="17705"/>
                </a:lnTo>
                <a:cubicBezTo>
                  <a:pt x="124533" y="7312"/>
                  <a:pt x="134560" y="453"/>
                  <a:pt x="145787" y="22"/>
                </a:cubicBezTo>
                <a:lnTo>
                  <a:pt x="145787" y="22"/>
                </a:lnTo>
                <a:lnTo>
                  <a:pt x="146912" y="0"/>
                </a:lnTo>
                <a:close/>
                <a:moveTo>
                  <a:pt x="196569" y="25003"/>
                </a:moveTo>
                <a:lnTo>
                  <a:pt x="146912" y="25003"/>
                </a:lnTo>
                <a:cubicBezTo>
                  <a:pt x="145245" y="25003"/>
                  <a:pt x="143737" y="25998"/>
                  <a:pt x="143082" y="27532"/>
                </a:cubicBezTo>
                <a:lnTo>
                  <a:pt x="143082" y="27532"/>
                </a:lnTo>
                <a:lnTo>
                  <a:pt x="128826" y="60880"/>
                </a:lnTo>
                <a:cubicBezTo>
                  <a:pt x="127055" y="65023"/>
                  <a:pt x="123988" y="68481"/>
                  <a:pt x="120086" y="70734"/>
                </a:cubicBezTo>
                <a:lnTo>
                  <a:pt x="120086" y="70734"/>
                </a:lnTo>
                <a:lnTo>
                  <a:pt x="103498" y="80312"/>
                </a:lnTo>
                <a:cubicBezTo>
                  <a:pt x="99593" y="82566"/>
                  <a:pt x="95062" y="83493"/>
                  <a:pt x="90585" y="82954"/>
                </a:cubicBezTo>
                <a:lnTo>
                  <a:pt x="90585" y="82954"/>
                </a:lnTo>
                <a:lnTo>
                  <a:pt x="54472" y="78598"/>
                </a:lnTo>
                <a:cubicBezTo>
                  <a:pt x="52816" y="78398"/>
                  <a:pt x="51201" y="79205"/>
                  <a:pt x="50366" y="80649"/>
                </a:cubicBezTo>
                <a:lnTo>
                  <a:pt x="50366" y="80649"/>
                </a:lnTo>
                <a:lnTo>
                  <a:pt x="25563" y="123534"/>
                </a:lnTo>
                <a:cubicBezTo>
                  <a:pt x="24726" y="124981"/>
                  <a:pt x="24835" y="126788"/>
                  <a:pt x="25840" y="128124"/>
                </a:cubicBezTo>
                <a:lnTo>
                  <a:pt x="25840" y="128124"/>
                </a:lnTo>
                <a:lnTo>
                  <a:pt x="47647" y="157133"/>
                </a:lnTo>
                <a:cubicBezTo>
                  <a:pt x="50361" y="160743"/>
                  <a:pt x="51828" y="165137"/>
                  <a:pt x="51828" y="169653"/>
                </a:cubicBezTo>
                <a:lnTo>
                  <a:pt x="51828" y="169653"/>
                </a:lnTo>
                <a:lnTo>
                  <a:pt x="51828" y="188724"/>
                </a:lnTo>
                <a:cubicBezTo>
                  <a:pt x="51828" y="193239"/>
                  <a:pt x="50361" y="197633"/>
                  <a:pt x="47647" y="201243"/>
                </a:cubicBezTo>
                <a:lnTo>
                  <a:pt x="47647" y="201243"/>
                </a:lnTo>
                <a:lnTo>
                  <a:pt x="25839" y="230254"/>
                </a:lnTo>
                <a:cubicBezTo>
                  <a:pt x="24835" y="231591"/>
                  <a:pt x="24726" y="233398"/>
                  <a:pt x="25563" y="234844"/>
                </a:cubicBezTo>
                <a:lnTo>
                  <a:pt x="25563" y="234844"/>
                </a:lnTo>
                <a:lnTo>
                  <a:pt x="50366" y="277730"/>
                </a:lnTo>
                <a:cubicBezTo>
                  <a:pt x="51201" y="279173"/>
                  <a:pt x="52816" y="279980"/>
                  <a:pt x="54472" y="279780"/>
                </a:cubicBezTo>
                <a:lnTo>
                  <a:pt x="54472" y="279780"/>
                </a:lnTo>
                <a:lnTo>
                  <a:pt x="90585" y="275424"/>
                </a:lnTo>
                <a:cubicBezTo>
                  <a:pt x="95062" y="274884"/>
                  <a:pt x="99593" y="275811"/>
                  <a:pt x="103498" y="278066"/>
                </a:cubicBezTo>
                <a:lnTo>
                  <a:pt x="103498" y="278066"/>
                </a:lnTo>
                <a:lnTo>
                  <a:pt x="120086" y="287644"/>
                </a:lnTo>
                <a:cubicBezTo>
                  <a:pt x="123988" y="289896"/>
                  <a:pt x="127055" y="293355"/>
                  <a:pt x="128826" y="297499"/>
                </a:cubicBezTo>
                <a:lnTo>
                  <a:pt x="128826" y="297499"/>
                </a:lnTo>
                <a:lnTo>
                  <a:pt x="143082" y="330846"/>
                </a:lnTo>
                <a:cubicBezTo>
                  <a:pt x="143737" y="332380"/>
                  <a:pt x="145245" y="333375"/>
                  <a:pt x="146912" y="333375"/>
                </a:cubicBezTo>
                <a:lnTo>
                  <a:pt x="146912" y="333375"/>
                </a:lnTo>
                <a:lnTo>
                  <a:pt x="196569" y="333375"/>
                </a:lnTo>
                <a:cubicBezTo>
                  <a:pt x="198237" y="333375"/>
                  <a:pt x="199744" y="332380"/>
                  <a:pt x="200401" y="330846"/>
                </a:cubicBezTo>
                <a:lnTo>
                  <a:pt x="200401" y="330846"/>
                </a:lnTo>
                <a:lnTo>
                  <a:pt x="214659" y="297496"/>
                </a:lnTo>
                <a:cubicBezTo>
                  <a:pt x="216429" y="293352"/>
                  <a:pt x="219496" y="289895"/>
                  <a:pt x="223399" y="287643"/>
                </a:cubicBezTo>
                <a:lnTo>
                  <a:pt x="223399" y="287643"/>
                </a:lnTo>
                <a:lnTo>
                  <a:pt x="239982" y="278066"/>
                </a:lnTo>
                <a:cubicBezTo>
                  <a:pt x="243888" y="275811"/>
                  <a:pt x="248418" y="274884"/>
                  <a:pt x="252896" y="275424"/>
                </a:cubicBezTo>
                <a:lnTo>
                  <a:pt x="252896" y="275424"/>
                </a:lnTo>
                <a:lnTo>
                  <a:pt x="289008" y="279780"/>
                </a:lnTo>
                <a:cubicBezTo>
                  <a:pt x="290665" y="279980"/>
                  <a:pt x="292281" y="279173"/>
                  <a:pt x="293116" y="277730"/>
                </a:cubicBezTo>
                <a:lnTo>
                  <a:pt x="293116" y="277730"/>
                </a:lnTo>
                <a:lnTo>
                  <a:pt x="317917" y="234844"/>
                </a:lnTo>
                <a:cubicBezTo>
                  <a:pt x="318754" y="233398"/>
                  <a:pt x="318645" y="231591"/>
                  <a:pt x="317642" y="230254"/>
                </a:cubicBezTo>
                <a:lnTo>
                  <a:pt x="317642" y="230254"/>
                </a:lnTo>
                <a:lnTo>
                  <a:pt x="295834" y="201243"/>
                </a:lnTo>
                <a:cubicBezTo>
                  <a:pt x="293121" y="197633"/>
                  <a:pt x="291654" y="193239"/>
                  <a:pt x="291652" y="188724"/>
                </a:cubicBezTo>
                <a:lnTo>
                  <a:pt x="291652" y="188724"/>
                </a:lnTo>
                <a:lnTo>
                  <a:pt x="291652" y="169653"/>
                </a:lnTo>
                <a:cubicBezTo>
                  <a:pt x="291652" y="165137"/>
                  <a:pt x="293121" y="160743"/>
                  <a:pt x="295834" y="157133"/>
                </a:cubicBezTo>
                <a:lnTo>
                  <a:pt x="295834" y="157133"/>
                </a:lnTo>
                <a:lnTo>
                  <a:pt x="317642" y="128124"/>
                </a:lnTo>
                <a:cubicBezTo>
                  <a:pt x="318645" y="126788"/>
                  <a:pt x="318754" y="124981"/>
                  <a:pt x="317917" y="123534"/>
                </a:cubicBezTo>
                <a:lnTo>
                  <a:pt x="317917" y="123534"/>
                </a:lnTo>
                <a:lnTo>
                  <a:pt x="293116" y="80649"/>
                </a:lnTo>
                <a:cubicBezTo>
                  <a:pt x="292281" y="79205"/>
                  <a:pt x="290665" y="78398"/>
                  <a:pt x="289008" y="78598"/>
                </a:cubicBezTo>
                <a:lnTo>
                  <a:pt x="289008" y="78598"/>
                </a:lnTo>
                <a:lnTo>
                  <a:pt x="252896" y="82954"/>
                </a:lnTo>
                <a:cubicBezTo>
                  <a:pt x="248418" y="83493"/>
                  <a:pt x="243888" y="82566"/>
                  <a:pt x="239982" y="80312"/>
                </a:cubicBezTo>
                <a:lnTo>
                  <a:pt x="239982" y="80312"/>
                </a:lnTo>
                <a:lnTo>
                  <a:pt x="223399" y="70736"/>
                </a:lnTo>
                <a:cubicBezTo>
                  <a:pt x="219496" y="68483"/>
                  <a:pt x="216429" y="65026"/>
                  <a:pt x="214659" y="60883"/>
                </a:cubicBezTo>
                <a:lnTo>
                  <a:pt x="214659" y="60883"/>
                </a:lnTo>
                <a:lnTo>
                  <a:pt x="200401" y="27532"/>
                </a:lnTo>
                <a:cubicBezTo>
                  <a:pt x="199744" y="25998"/>
                  <a:pt x="198237" y="25003"/>
                  <a:pt x="196569" y="25003"/>
                </a:cubicBezTo>
                <a:lnTo>
                  <a:pt x="196569" y="25003"/>
                </a:lnTo>
                <a:close/>
                <a:moveTo>
                  <a:pt x="171740" y="104180"/>
                </a:moveTo>
                <a:cubicBezTo>
                  <a:pt x="213167" y="104180"/>
                  <a:pt x="246750" y="137763"/>
                  <a:pt x="246750" y="179189"/>
                </a:cubicBezTo>
                <a:cubicBezTo>
                  <a:pt x="246750" y="220616"/>
                  <a:pt x="213167" y="254198"/>
                  <a:pt x="171740" y="254198"/>
                </a:cubicBezTo>
                <a:cubicBezTo>
                  <a:pt x="130314" y="254198"/>
                  <a:pt x="96731" y="220616"/>
                  <a:pt x="96731" y="179189"/>
                </a:cubicBezTo>
                <a:cubicBezTo>
                  <a:pt x="96731" y="137763"/>
                  <a:pt x="130314" y="104180"/>
                  <a:pt x="171740" y="104180"/>
                </a:cubicBezTo>
                <a:close/>
                <a:moveTo>
                  <a:pt x="171740" y="129183"/>
                </a:moveTo>
                <a:cubicBezTo>
                  <a:pt x="144122" y="129183"/>
                  <a:pt x="121734" y="151571"/>
                  <a:pt x="121734" y="179189"/>
                </a:cubicBezTo>
                <a:cubicBezTo>
                  <a:pt x="121734" y="206808"/>
                  <a:pt x="144122" y="229195"/>
                  <a:pt x="171740" y="229195"/>
                </a:cubicBezTo>
                <a:cubicBezTo>
                  <a:pt x="199359" y="229195"/>
                  <a:pt x="221747" y="206808"/>
                  <a:pt x="221747" y="179189"/>
                </a:cubicBezTo>
                <a:cubicBezTo>
                  <a:pt x="221747" y="151571"/>
                  <a:pt x="199359" y="129183"/>
                  <a:pt x="171740" y="129183"/>
                </a:cubicBezTo>
                <a:close/>
              </a:path>
            </a:pathLst>
          </a:custGeom>
          <a:solidFill>
            <a:srgbClr val="000000">
              <a:alpha val="7059"/>
            </a:srgbClr>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96" name="图形 88">
            <a:extLst>
              <a:ext uri="{FF2B5EF4-FFF2-40B4-BE49-F238E27FC236}">
                <a16:creationId xmlns:a16="http://schemas.microsoft.com/office/drawing/2014/main" id="{FA7DC967-F315-4FA7-9CE6-BF8AE869ADA0}"/>
              </a:ext>
            </a:extLst>
          </p:cNvPr>
          <p:cNvSpPr/>
          <p:nvPr/>
        </p:nvSpPr>
        <p:spPr>
          <a:xfrm>
            <a:off x="1043338" y="2266124"/>
            <a:ext cx="293786" cy="200025"/>
          </a:xfrm>
          <a:custGeom>
            <a:avLst/>
            <a:gdLst>
              <a:gd name="connsiteX0" fmla="*/ 133350 w 391715"/>
              <a:gd name="connsiteY0" fmla="*/ 0 h 266700"/>
              <a:gd name="connsiteX1" fmla="*/ 195861 w 391715"/>
              <a:gd name="connsiteY1" fmla="*/ 15530 h 266700"/>
              <a:gd name="connsiteX2" fmla="*/ 125016 w 391715"/>
              <a:gd name="connsiteY2" fmla="*/ 133350 h 266700"/>
              <a:gd name="connsiteX3" fmla="*/ 195858 w 391715"/>
              <a:gd name="connsiteY3" fmla="*/ 251173 h 266700"/>
              <a:gd name="connsiteX4" fmla="*/ 133350 w 391715"/>
              <a:gd name="connsiteY4" fmla="*/ 266700 h 266700"/>
              <a:gd name="connsiteX5" fmla="*/ 0 w 391715"/>
              <a:gd name="connsiteY5" fmla="*/ 133350 h 266700"/>
              <a:gd name="connsiteX6" fmla="*/ 133350 w 391715"/>
              <a:gd name="connsiteY6" fmla="*/ 0 h 266700"/>
              <a:gd name="connsiteX7" fmla="*/ 258366 w 391715"/>
              <a:gd name="connsiteY7" fmla="*/ 0 h 266700"/>
              <a:gd name="connsiteX8" fmla="*/ 391716 w 391715"/>
              <a:gd name="connsiteY8" fmla="*/ 133350 h 266700"/>
              <a:gd name="connsiteX9" fmla="*/ 258366 w 391715"/>
              <a:gd name="connsiteY9" fmla="*/ 266700 h 266700"/>
              <a:gd name="connsiteX10" fmla="*/ 195858 w 391715"/>
              <a:gd name="connsiteY10" fmla="*/ 251173 h 266700"/>
              <a:gd name="connsiteX11" fmla="*/ 233343 w 391715"/>
              <a:gd name="connsiteY11" fmla="*/ 221578 h 266700"/>
              <a:gd name="connsiteX12" fmla="*/ 166681 w 391715"/>
              <a:gd name="connsiteY12" fmla="*/ 133350 h 266700"/>
              <a:gd name="connsiteX13" fmla="*/ 233343 w 391715"/>
              <a:gd name="connsiteY13" fmla="*/ 45121 h 266700"/>
              <a:gd name="connsiteX14" fmla="*/ 195861 w 391715"/>
              <a:gd name="connsiteY14" fmla="*/ 15530 h 266700"/>
              <a:gd name="connsiteX15" fmla="*/ 258366 w 391715"/>
              <a:gd name="connsiteY15" fmla="*/ 0 h 266700"/>
              <a:gd name="connsiteX16" fmla="*/ 258366 w 391715"/>
              <a:gd name="connsiteY16" fmla="*/ 41665 h 266700"/>
              <a:gd name="connsiteX17" fmla="*/ 233343 w 391715"/>
              <a:gd name="connsiteY17" fmla="*/ 45121 h 266700"/>
              <a:gd name="connsiteX18" fmla="*/ 266700 w 391715"/>
              <a:gd name="connsiteY18" fmla="*/ 133350 h 266700"/>
              <a:gd name="connsiteX19" fmla="*/ 233343 w 391715"/>
              <a:gd name="connsiteY19" fmla="*/ 221578 h 266700"/>
              <a:gd name="connsiteX20" fmla="*/ 258366 w 391715"/>
              <a:gd name="connsiteY20" fmla="*/ 225035 h 266700"/>
              <a:gd name="connsiteX21" fmla="*/ 350050 w 391715"/>
              <a:gd name="connsiteY21" fmla="*/ 133350 h 266700"/>
              <a:gd name="connsiteX22" fmla="*/ 258366 w 391715"/>
              <a:gd name="connsiteY22" fmla="*/ 4166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1715" h="266700">
                <a:moveTo>
                  <a:pt x="133350" y="0"/>
                </a:moveTo>
                <a:cubicBezTo>
                  <a:pt x="155939" y="0"/>
                  <a:pt x="177215" y="5617"/>
                  <a:pt x="195861" y="15530"/>
                </a:cubicBezTo>
                <a:cubicBezTo>
                  <a:pt x="153713" y="37933"/>
                  <a:pt x="125016" y="82290"/>
                  <a:pt x="125016" y="133350"/>
                </a:cubicBezTo>
                <a:cubicBezTo>
                  <a:pt x="125016" y="184410"/>
                  <a:pt x="153713" y="228767"/>
                  <a:pt x="195858" y="251173"/>
                </a:cubicBezTo>
                <a:cubicBezTo>
                  <a:pt x="177215" y="261083"/>
                  <a:pt x="155939" y="266700"/>
                  <a:pt x="133350" y="266700"/>
                </a:cubicBezTo>
                <a:cubicBezTo>
                  <a:pt x="59703" y="266700"/>
                  <a:pt x="0" y="206998"/>
                  <a:pt x="0" y="133350"/>
                </a:cubicBezTo>
                <a:cubicBezTo>
                  <a:pt x="0" y="59703"/>
                  <a:pt x="59703" y="0"/>
                  <a:pt x="133350" y="0"/>
                </a:cubicBezTo>
                <a:close/>
                <a:moveTo>
                  <a:pt x="258366" y="0"/>
                </a:moveTo>
                <a:cubicBezTo>
                  <a:pt x="332013" y="0"/>
                  <a:pt x="391716" y="59703"/>
                  <a:pt x="391716" y="133350"/>
                </a:cubicBezTo>
                <a:cubicBezTo>
                  <a:pt x="391716" y="206998"/>
                  <a:pt x="332013" y="266700"/>
                  <a:pt x="258366" y="266700"/>
                </a:cubicBezTo>
                <a:cubicBezTo>
                  <a:pt x="235778" y="266700"/>
                  <a:pt x="214502" y="261084"/>
                  <a:pt x="195858" y="251173"/>
                </a:cubicBezTo>
                <a:cubicBezTo>
                  <a:pt x="210081" y="243610"/>
                  <a:pt x="222771" y="233551"/>
                  <a:pt x="233343" y="221578"/>
                </a:cubicBezTo>
                <a:cubicBezTo>
                  <a:pt x="194869" y="210688"/>
                  <a:pt x="166681" y="175312"/>
                  <a:pt x="166681" y="133350"/>
                </a:cubicBezTo>
                <a:cubicBezTo>
                  <a:pt x="166681" y="91389"/>
                  <a:pt x="194869" y="56012"/>
                  <a:pt x="233343" y="45121"/>
                </a:cubicBezTo>
                <a:cubicBezTo>
                  <a:pt x="222771" y="33149"/>
                  <a:pt x="210081" y="23090"/>
                  <a:pt x="195861" y="15530"/>
                </a:cubicBezTo>
                <a:cubicBezTo>
                  <a:pt x="214502" y="5616"/>
                  <a:pt x="235778" y="0"/>
                  <a:pt x="258366" y="0"/>
                </a:cubicBezTo>
                <a:close/>
                <a:moveTo>
                  <a:pt x="258366" y="41665"/>
                </a:moveTo>
                <a:cubicBezTo>
                  <a:pt x="249691" y="41665"/>
                  <a:pt x="241297" y="42870"/>
                  <a:pt x="233343" y="45121"/>
                </a:cubicBezTo>
                <a:cubicBezTo>
                  <a:pt x="254102" y="68632"/>
                  <a:pt x="266700" y="99520"/>
                  <a:pt x="266700" y="133350"/>
                </a:cubicBezTo>
                <a:cubicBezTo>
                  <a:pt x="266700" y="167179"/>
                  <a:pt x="254102" y="198068"/>
                  <a:pt x="233343" y="221578"/>
                </a:cubicBezTo>
                <a:cubicBezTo>
                  <a:pt x="241297" y="223830"/>
                  <a:pt x="249691" y="225035"/>
                  <a:pt x="258366" y="225035"/>
                </a:cubicBezTo>
                <a:cubicBezTo>
                  <a:pt x="309002" y="225035"/>
                  <a:pt x="350050" y="183986"/>
                  <a:pt x="350050" y="133350"/>
                </a:cubicBezTo>
                <a:cubicBezTo>
                  <a:pt x="350050" y="82714"/>
                  <a:pt x="309002" y="41665"/>
                  <a:pt x="258366" y="41665"/>
                </a:cubicBez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pic>
        <p:nvPicPr>
          <p:cNvPr id="93" name="图形 92">
            <a:extLst>
              <a:ext uri="{FF2B5EF4-FFF2-40B4-BE49-F238E27FC236}">
                <a16:creationId xmlns:a16="http://schemas.microsoft.com/office/drawing/2014/main" id="{B7176879-08F0-4973-8470-67BBC4C9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907" y="2851725"/>
            <a:ext cx="265943" cy="265943"/>
          </a:xfrm>
          <a:prstGeom prst="rect">
            <a:avLst/>
          </a:prstGeom>
        </p:spPr>
      </p:pic>
      <p:grpSp>
        <p:nvGrpSpPr>
          <p:cNvPr id="98" name="图形 94">
            <a:extLst>
              <a:ext uri="{FF2B5EF4-FFF2-40B4-BE49-F238E27FC236}">
                <a16:creationId xmlns:a16="http://schemas.microsoft.com/office/drawing/2014/main" id="{FD5D1740-C1E8-4042-98B5-EFE5309A6CAD}"/>
              </a:ext>
            </a:extLst>
          </p:cNvPr>
          <p:cNvGrpSpPr/>
          <p:nvPr/>
        </p:nvGrpSpPr>
        <p:grpSpPr>
          <a:xfrm>
            <a:off x="5048907" y="3375226"/>
            <a:ext cx="265942" cy="265942"/>
            <a:chOff x="4748555" y="4279092"/>
            <a:chExt cx="590550" cy="590550"/>
          </a:xfrm>
          <a:noFill/>
        </p:grpSpPr>
        <p:sp>
          <p:nvSpPr>
            <p:cNvPr id="99" name="任意多边形: 形状 98">
              <a:extLst>
                <a:ext uri="{FF2B5EF4-FFF2-40B4-BE49-F238E27FC236}">
                  <a16:creationId xmlns:a16="http://schemas.microsoft.com/office/drawing/2014/main" id="{1D1ED4C0-BC77-4D2D-8959-90D8E729403B}"/>
                </a:ext>
              </a:extLst>
            </p:cNvPr>
            <p:cNvSpPr/>
            <p:nvPr/>
          </p:nvSpPr>
          <p:spPr>
            <a:xfrm>
              <a:off x="4748555" y="4279092"/>
              <a:ext cx="590550" cy="590550"/>
            </a:xfrm>
            <a:custGeom>
              <a:avLst/>
              <a:gdLst>
                <a:gd name="connsiteX0" fmla="*/ 590550 w 590550"/>
                <a:gd name="connsiteY0" fmla="*/ 295275 h 590550"/>
                <a:gd name="connsiteX1" fmla="*/ 295275 w 590550"/>
                <a:gd name="connsiteY1" fmla="*/ 590550 h 590550"/>
                <a:gd name="connsiteX2" fmla="*/ 0 w 590550"/>
                <a:gd name="connsiteY2" fmla="*/ 295275 h 590550"/>
                <a:gd name="connsiteX3" fmla="*/ 295275 w 590550"/>
                <a:gd name="connsiteY3" fmla="*/ 0 h 590550"/>
                <a:gd name="connsiteX4" fmla="*/ 590550 w 590550"/>
                <a:gd name="connsiteY4" fmla="*/ 29527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0550" y="295275"/>
                  </a:moveTo>
                  <a:cubicBezTo>
                    <a:pt x="590550" y="458351"/>
                    <a:pt x="458351" y="590550"/>
                    <a:pt x="295275" y="590550"/>
                  </a:cubicBezTo>
                  <a:cubicBezTo>
                    <a:pt x="132199" y="590550"/>
                    <a:pt x="0" y="458351"/>
                    <a:pt x="0" y="295275"/>
                  </a:cubicBezTo>
                  <a:cubicBezTo>
                    <a:pt x="0" y="132199"/>
                    <a:pt x="132199" y="0"/>
                    <a:pt x="295275" y="0"/>
                  </a:cubicBezTo>
                  <a:cubicBezTo>
                    <a:pt x="458351" y="0"/>
                    <a:pt x="590550" y="132199"/>
                    <a:pt x="590550" y="295275"/>
                  </a:cubicBezTo>
                  <a:close/>
                </a:path>
              </a:pathLst>
            </a:custGeom>
            <a:grpFill/>
            <a:ln w="19050" cap="flat">
              <a:solidFill>
                <a:srgbClr val="000000"/>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0" name="任意多边形: 形状 99">
              <a:extLst>
                <a:ext uri="{FF2B5EF4-FFF2-40B4-BE49-F238E27FC236}">
                  <a16:creationId xmlns:a16="http://schemas.microsoft.com/office/drawing/2014/main" id="{01489199-B3F7-4B90-85EB-F91AE5C2A703}"/>
                </a:ext>
              </a:extLst>
            </p:cNvPr>
            <p:cNvSpPr/>
            <p:nvPr/>
          </p:nvSpPr>
          <p:spPr>
            <a:xfrm>
              <a:off x="4839995" y="4370532"/>
              <a:ext cx="407670" cy="407670"/>
            </a:xfrm>
            <a:custGeom>
              <a:avLst/>
              <a:gdLst>
                <a:gd name="connsiteX0" fmla="*/ 0 w 407670"/>
                <a:gd name="connsiteY0" fmla="*/ 0 h 407670"/>
                <a:gd name="connsiteX1" fmla="*/ 407670 w 407670"/>
                <a:gd name="connsiteY1" fmla="*/ 0 h 407670"/>
                <a:gd name="connsiteX2" fmla="*/ 407670 w 407670"/>
                <a:gd name="connsiteY2" fmla="*/ 407670 h 407670"/>
                <a:gd name="connsiteX3" fmla="*/ 0 w 407670"/>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07670" h="407670">
                  <a:moveTo>
                    <a:pt x="0" y="0"/>
                  </a:moveTo>
                  <a:lnTo>
                    <a:pt x="407670" y="0"/>
                  </a:lnTo>
                  <a:lnTo>
                    <a:pt x="407670" y="407670"/>
                  </a:lnTo>
                  <a:lnTo>
                    <a:pt x="0" y="407670"/>
                  </a:lnTo>
                  <a:close/>
                </a:path>
              </a:pathLst>
            </a:custGeom>
            <a:grpFill/>
            <a:ln w="19050" cap="flat">
              <a:solidFill>
                <a:srgbClr val="000000"/>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1" name="任意多边形: 形状 100">
              <a:extLst>
                <a:ext uri="{FF2B5EF4-FFF2-40B4-BE49-F238E27FC236}">
                  <a16:creationId xmlns:a16="http://schemas.microsoft.com/office/drawing/2014/main" id="{6FDC106E-6835-42C4-B79B-B37475603601}"/>
                </a:ext>
              </a:extLst>
            </p:cNvPr>
            <p:cNvSpPr/>
            <p:nvPr/>
          </p:nvSpPr>
          <p:spPr>
            <a:xfrm>
              <a:off x="4845881" y="4370532"/>
              <a:ext cx="395897" cy="395897"/>
            </a:xfrm>
            <a:custGeom>
              <a:avLst/>
              <a:gdLst>
                <a:gd name="connsiteX0" fmla="*/ 395897 w 395897"/>
                <a:gd name="connsiteY0" fmla="*/ 0 h 395897"/>
                <a:gd name="connsiteX1" fmla="*/ 0 w 395897"/>
                <a:gd name="connsiteY1" fmla="*/ 0 h 395897"/>
                <a:gd name="connsiteX2" fmla="*/ 197949 w 395897"/>
                <a:gd name="connsiteY2" fmla="*/ 395897 h 395897"/>
                <a:gd name="connsiteX3" fmla="*/ 395897 w 395897"/>
                <a:gd name="connsiteY3" fmla="*/ 0 h 395897"/>
              </a:gdLst>
              <a:ahLst/>
              <a:cxnLst>
                <a:cxn ang="0">
                  <a:pos x="connsiteX0" y="connsiteY0"/>
                </a:cxn>
                <a:cxn ang="0">
                  <a:pos x="connsiteX1" y="connsiteY1"/>
                </a:cxn>
                <a:cxn ang="0">
                  <a:pos x="connsiteX2" y="connsiteY2"/>
                </a:cxn>
                <a:cxn ang="0">
                  <a:pos x="connsiteX3" y="connsiteY3"/>
                </a:cxn>
              </a:cxnLst>
              <a:rect l="l" t="t" r="r" b="b"/>
              <a:pathLst>
                <a:path w="395897" h="395897">
                  <a:moveTo>
                    <a:pt x="395897" y="0"/>
                  </a:moveTo>
                  <a:lnTo>
                    <a:pt x="0" y="0"/>
                  </a:lnTo>
                  <a:lnTo>
                    <a:pt x="197949" y="395897"/>
                  </a:lnTo>
                  <a:lnTo>
                    <a:pt x="395897" y="0"/>
                  </a:lnTo>
                  <a:close/>
                </a:path>
              </a:pathLst>
            </a:custGeom>
            <a:grpFill/>
            <a:ln w="19050" cap="flat">
              <a:solidFill>
                <a:srgbClr val="000000"/>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97" name="图形 90">
            <a:extLst>
              <a:ext uri="{FF2B5EF4-FFF2-40B4-BE49-F238E27FC236}">
                <a16:creationId xmlns:a16="http://schemas.microsoft.com/office/drawing/2014/main" id="{F2747F79-AD74-495A-A659-F77C4A6F6F1E}"/>
              </a:ext>
            </a:extLst>
          </p:cNvPr>
          <p:cNvSpPr/>
          <p:nvPr/>
        </p:nvSpPr>
        <p:spPr>
          <a:xfrm>
            <a:off x="1082857" y="2842634"/>
            <a:ext cx="222227" cy="275034"/>
          </a:xfrm>
          <a:custGeom>
            <a:avLst/>
            <a:gdLst>
              <a:gd name="connsiteX0" fmla="*/ 279633 w 296302"/>
              <a:gd name="connsiteY0" fmla="*/ 145852 h 366712"/>
              <a:gd name="connsiteX1" fmla="*/ 296302 w 296302"/>
              <a:gd name="connsiteY1" fmla="*/ 162520 h 366712"/>
              <a:gd name="connsiteX2" fmla="*/ 296302 w 296302"/>
              <a:gd name="connsiteY2" fmla="*/ 175855 h 366712"/>
              <a:gd name="connsiteX3" fmla="*/ 246296 w 296302"/>
              <a:gd name="connsiteY3" fmla="*/ 225862 h 366712"/>
              <a:gd name="connsiteX4" fmla="*/ 222488 w 296302"/>
              <a:gd name="connsiteY4" fmla="*/ 225862 h 366712"/>
              <a:gd name="connsiteX5" fmla="*/ 193318 w 296302"/>
              <a:gd name="connsiteY5" fmla="*/ 255032 h 366712"/>
              <a:gd name="connsiteX6" fmla="*/ 193544 w 296302"/>
              <a:gd name="connsiteY6" fmla="*/ 258669 h 366712"/>
              <a:gd name="connsiteX7" fmla="*/ 201095 w 296302"/>
              <a:gd name="connsiteY7" fmla="*/ 318750 h 366712"/>
              <a:gd name="connsiteX8" fmla="*/ 164102 w 296302"/>
              <a:gd name="connsiteY8" fmla="*/ 366379 h 366712"/>
              <a:gd name="connsiteX9" fmla="*/ 158785 w 296302"/>
              <a:gd name="connsiteY9" fmla="*/ 366713 h 366712"/>
              <a:gd name="connsiteX10" fmla="*/ 116141 w 296302"/>
              <a:gd name="connsiteY10" fmla="*/ 324069 h 366712"/>
              <a:gd name="connsiteX11" fmla="*/ 116474 w 296302"/>
              <a:gd name="connsiteY11" fmla="*/ 318750 h 366712"/>
              <a:gd name="connsiteX12" fmla="*/ 124025 w 296302"/>
              <a:gd name="connsiteY12" fmla="*/ 258669 h 366712"/>
              <a:gd name="connsiteX13" fmla="*/ 98720 w 296302"/>
              <a:gd name="connsiteY13" fmla="*/ 226090 h 366712"/>
              <a:gd name="connsiteX14" fmla="*/ 95083 w 296302"/>
              <a:gd name="connsiteY14" fmla="*/ 225862 h 366712"/>
              <a:gd name="connsiteX15" fmla="*/ 71274 w 296302"/>
              <a:gd name="connsiteY15" fmla="*/ 225862 h 366712"/>
              <a:gd name="connsiteX16" fmla="*/ 21268 w 296302"/>
              <a:gd name="connsiteY16" fmla="*/ 175855 h 366712"/>
              <a:gd name="connsiteX17" fmla="*/ 21268 w 296302"/>
              <a:gd name="connsiteY17" fmla="*/ 162520 h 366712"/>
              <a:gd name="connsiteX18" fmla="*/ 37937 w 296302"/>
              <a:gd name="connsiteY18" fmla="*/ 145852 h 366712"/>
              <a:gd name="connsiteX19" fmla="*/ 279633 w 296302"/>
              <a:gd name="connsiteY19" fmla="*/ 145852 h 366712"/>
              <a:gd name="connsiteX20" fmla="*/ 271299 w 296302"/>
              <a:gd name="connsiteY20" fmla="*/ 170855 h 366712"/>
              <a:gd name="connsiteX21" fmla="*/ 46271 w 296302"/>
              <a:gd name="connsiteY21" fmla="*/ 170855 h 366712"/>
              <a:gd name="connsiteX22" fmla="*/ 46271 w 296302"/>
              <a:gd name="connsiteY22" fmla="*/ 175855 h 366712"/>
              <a:gd name="connsiteX23" fmla="*/ 71274 w 296302"/>
              <a:gd name="connsiteY23" fmla="*/ 200858 h 366712"/>
              <a:gd name="connsiteX24" fmla="*/ 95083 w 296302"/>
              <a:gd name="connsiteY24" fmla="*/ 200858 h 366712"/>
              <a:gd name="connsiteX25" fmla="*/ 101839 w 296302"/>
              <a:gd name="connsiteY25" fmla="*/ 201282 h 366712"/>
              <a:gd name="connsiteX26" fmla="*/ 148834 w 296302"/>
              <a:gd name="connsiteY26" fmla="*/ 261788 h 366712"/>
              <a:gd name="connsiteX27" fmla="*/ 141281 w 296302"/>
              <a:gd name="connsiteY27" fmla="*/ 321869 h 366712"/>
              <a:gd name="connsiteX28" fmla="*/ 141144 w 296302"/>
              <a:gd name="connsiteY28" fmla="*/ 324069 h 366712"/>
              <a:gd name="connsiteX29" fmla="*/ 158785 w 296302"/>
              <a:gd name="connsiteY29" fmla="*/ 341709 h 366712"/>
              <a:gd name="connsiteX30" fmla="*/ 160985 w 296302"/>
              <a:gd name="connsiteY30" fmla="*/ 341571 h 366712"/>
              <a:gd name="connsiteX31" fmla="*/ 176289 w 296302"/>
              <a:gd name="connsiteY31" fmla="*/ 321869 h 366712"/>
              <a:gd name="connsiteX32" fmla="*/ 168736 w 296302"/>
              <a:gd name="connsiteY32" fmla="*/ 261788 h 366712"/>
              <a:gd name="connsiteX33" fmla="*/ 168314 w 296302"/>
              <a:gd name="connsiteY33" fmla="*/ 255032 h 366712"/>
              <a:gd name="connsiteX34" fmla="*/ 222488 w 296302"/>
              <a:gd name="connsiteY34" fmla="*/ 200858 h 366712"/>
              <a:gd name="connsiteX35" fmla="*/ 246296 w 296302"/>
              <a:gd name="connsiteY35" fmla="*/ 200858 h 366712"/>
              <a:gd name="connsiteX36" fmla="*/ 271299 w 296302"/>
              <a:gd name="connsiteY36" fmla="*/ 175855 h 366712"/>
              <a:gd name="connsiteX37" fmla="*/ 271299 w 296302"/>
              <a:gd name="connsiteY37" fmla="*/ 170855 h 366712"/>
              <a:gd name="connsiteX38" fmla="*/ 249743 w 296302"/>
              <a:gd name="connsiteY38" fmla="*/ 0 h 366712"/>
              <a:gd name="connsiteX39" fmla="*/ 291415 w 296302"/>
              <a:gd name="connsiteY39" fmla="*/ 41672 h 366712"/>
              <a:gd name="connsiteX40" fmla="*/ 291160 w 296302"/>
              <a:gd name="connsiteY40" fmla="*/ 46274 h 366712"/>
              <a:gd name="connsiteX41" fmla="*/ 279485 w 296302"/>
              <a:gd name="connsiteY41" fmla="*/ 129183 h 366712"/>
              <a:gd name="connsiteX42" fmla="*/ 253782 w 296302"/>
              <a:gd name="connsiteY42" fmla="*/ 129183 h 366712"/>
              <a:gd name="connsiteX43" fmla="*/ 266310 w 296302"/>
              <a:gd name="connsiteY43" fmla="*/ 43513 h 366712"/>
              <a:gd name="connsiteX44" fmla="*/ 266387 w 296302"/>
              <a:gd name="connsiteY44" fmla="*/ 42594 h 366712"/>
              <a:gd name="connsiteX45" fmla="*/ 266412 w 296302"/>
              <a:gd name="connsiteY45" fmla="*/ 41672 h 366712"/>
              <a:gd name="connsiteX46" fmla="*/ 250575 w 296302"/>
              <a:gd name="connsiteY46" fmla="*/ 25023 h 366712"/>
              <a:gd name="connsiteX47" fmla="*/ 249743 w 296302"/>
              <a:gd name="connsiteY47" fmla="*/ 25003 h 366712"/>
              <a:gd name="connsiteX48" fmla="*/ 31612 w 296302"/>
              <a:gd name="connsiteY48" fmla="*/ 25003 h 366712"/>
              <a:gd name="connsiteX49" fmla="*/ 32857 w 296302"/>
              <a:gd name="connsiteY49" fmla="*/ 27125 h 366712"/>
              <a:gd name="connsiteX50" fmla="*/ 41540 w 296302"/>
              <a:gd name="connsiteY50" fmla="*/ 43038 h 366712"/>
              <a:gd name="connsiteX51" fmla="*/ 43631 w 296302"/>
              <a:gd name="connsiteY51" fmla="*/ 47159 h 366712"/>
              <a:gd name="connsiteX52" fmla="*/ 67067 w 296302"/>
              <a:gd name="connsiteY52" fmla="*/ 129185 h 366712"/>
              <a:gd name="connsiteX53" fmla="*/ 41989 w 296302"/>
              <a:gd name="connsiteY53" fmla="*/ 129183 h 366712"/>
              <a:gd name="connsiteX54" fmla="*/ 41958 w 296302"/>
              <a:gd name="connsiteY54" fmla="*/ 127439 h 366712"/>
              <a:gd name="connsiteX55" fmla="*/ 21268 w 296302"/>
              <a:gd name="connsiteY55" fmla="*/ 58341 h 366712"/>
              <a:gd name="connsiteX56" fmla="*/ 2697 w 296302"/>
              <a:gd name="connsiteY56" fmla="*/ 25757 h 366712"/>
              <a:gd name="connsiteX57" fmla="*/ 7583 w 296302"/>
              <a:gd name="connsiteY57" fmla="*/ 2695 h 366712"/>
              <a:gd name="connsiteX58" fmla="*/ 16671 w 296302"/>
              <a:gd name="connsiteY58" fmla="*/ 0 h 366712"/>
              <a:gd name="connsiteX59" fmla="*/ 249743 w 296302"/>
              <a:gd name="connsiteY59"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302" h="366712">
                <a:moveTo>
                  <a:pt x="279633" y="145852"/>
                </a:moveTo>
                <a:cubicBezTo>
                  <a:pt x="288840" y="145852"/>
                  <a:pt x="296302" y="153314"/>
                  <a:pt x="296302" y="162520"/>
                </a:cubicBezTo>
                <a:lnTo>
                  <a:pt x="296302" y="175855"/>
                </a:lnTo>
                <a:cubicBezTo>
                  <a:pt x="296302" y="203474"/>
                  <a:pt x="273914" y="225862"/>
                  <a:pt x="246296" y="225862"/>
                </a:cubicBezTo>
                <a:lnTo>
                  <a:pt x="222488" y="225862"/>
                </a:lnTo>
                <a:cubicBezTo>
                  <a:pt x="206378" y="225862"/>
                  <a:pt x="193318" y="238922"/>
                  <a:pt x="193318" y="255032"/>
                </a:cubicBezTo>
                <a:cubicBezTo>
                  <a:pt x="193318" y="256249"/>
                  <a:pt x="193393" y="257462"/>
                  <a:pt x="193544" y="258669"/>
                </a:cubicBezTo>
                <a:lnTo>
                  <a:pt x="201095" y="318750"/>
                </a:lnTo>
                <a:cubicBezTo>
                  <a:pt x="204034" y="342118"/>
                  <a:pt x="187470" y="363442"/>
                  <a:pt x="164102" y="366379"/>
                </a:cubicBezTo>
                <a:cubicBezTo>
                  <a:pt x="162339" y="366601"/>
                  <a:pt x="160564" y="366713"/>
                  <a:pt x="158785" y="366713"/>
                </a:cubicBezTo>
                <a:cubicBezTo>
                  <a:pt x="135234" y="366713"/>
                  <a:pt x="116141" y="347620"/>
                  <a:pt x="116141" y="324069"/>
                </a:cubicBezTo>
                <a:cubicBezTo>
                  <a:pt x="116141" y="322290"/>
                  <a:pt x="116252" y="320515"/>
                  <a:pt x="116474" y="318750"/>
                </a:cubicBezTo>
                <a:lnTo>
                  <a:pt x="124025" y="258669"/>
                </a:lnTo>
                <a:cubicBezTo>
                  <a:pt x="126034" y="242685"/>
                  <a:pt x="114705" y="228099"/>
                  <a:pt x="98720" y="226090"/>
                </a:cubicBezTo>
                <a:cubicBezTo>
                  <a:pt x="97514" y="225938"/>
                  <a:pt x="96299" y="225862"/>
                  <a:pt x="95083" y="225862"/>
                </a:cubicBezTo>
                <a:lnTo>
                  <a:pt x="71274" y="225862"/>
                </a:lnTo>
                <a:cubicBezTo>
                  <a:pt x="43656" y="225862"/>
                  <a:pt x="21268" y="203474"/>
                  <a:pt x="21268" y="175855"/>
                </a:cubicBezTo>
                <a:lnTo>
                  <a:pt x="21268" y="162520"/>
                </a:lnTo>
                <a:cubicBezTo>
                  <a:pt x="21268" y="153314"/>
                  <a:pt x="28731" y="145852"/>
                  <a:pt x="37937" y="145852"/>
                </a:cubicBezTo>
                <a:lnTo>
                  <a:pt x="279633" y="145852"/>
                </a:lnTo>
                <a:close/>
                <a:moveTo>
                  <a:pt x="271299" y="170855"/>
                </a:moveTo>
                <a:lnTo>
                  <a:pt x="46271" y="170855"/>
                </a:lnTo>
                <a:lnTo>
                  <a:pt x="46271" y="175855"/>
                </a:lnTo>
                <a:cubicBezTo>
                  <a:pt x="46271" y="189664"/>
                  <a:pt x="57465" y="200858"/>
                  <a:pt x="71274" y="200858"/>
                </a:cubicBezTo>
                <a:lnTo>
                  <a:pt x="95083" y="200858"/>
                </a:lnTo>
                <a:cubicBezTo>
                  <a:pt x="97341" y="200858"/>
                  <a:pt x="99598" y="201000"/>
                  <a:pt x="101839" y="201282"/>
                </a:cubicBezTo>
                <a:cubicBezTo>
                  <a:pt x="131525" y="205012"/>
                  <a:pt x="152564" y="232102"/>
                  <a:pt x="148834" y="261788"/>
                </a:cubicBezTo>
                <a:lnTo>
                  <a:pt x="141281" y="321869"/>
                </a:lnTo>
                <a:cubicBezTo>
                  <a:pt x="141189" y="322599"/>
                  <a:pt x="141144" y="323334"/>
                  <a:pt x="141144" y="324069"/>
                </a:cubicBezTo>
                <a:cubicBezTo>
                  <a:pt x="141144" y="333812"/>
                  <a:pt x="149042" y="341709"/>
                  <a:pt x="158785" y="341709"/>
                </a:cubicBezTo>
                <a:cubicBezTo>
                  <a:pt x="159520" y="341709"/>
                  <a:pt x="160255" y="341663"/>
                  <a:pt x="160985" y="341571"/>
                </a:cubicBezTo>
                <a:cubicBezTo>
                  <a:pt x="170651" y="340356"/>
                  <a:pt x="177502" y="331535"/>
                  <a:pt x="176289" y="321869"/>
                </a:cubicBezTo>
                <a:lnTo>
                  <a:pt x="168736" y="261788"/>
                </a:lnTo>
                <a:cubicBezTo>
                  <a:pt x="168455" y="259547"/>
                  <a:pt x="168314" y="257290"/>
                  <a:pt x="168314" y="255032"/>
                </a:cubicBezTo>
                <a:cubicBezTo>
                  <a:pt x="168314" y="225113"/>
                  <a:pt x="192568" y="200858"/>
                  <a:pt x="222488" y="200858"/>
                </a:cubicBezTo>
                <a:lnTo>
                  <a:pt x="246296" y="200858"/>
                </a:lnTo>
                <a:cubicBezTo>
                  <a:pt x="260104" y="200858"/>
                  <a:pt x="271299" y="189664"/>
                  <a:pt x="271299" y="175855"/>
                </a:cubicBezTo>
                <a:lnTo>
                  <a:pt x="271299" y="170855"/>
                </a:lnTo>
                <a:close/>
                <a:moveTo>
                  <a:pt x="249743" y="0"/>
                </a:moveTo>
                <a:cubicBezTo>
                  <a:pt x="272758" y="0"/>
                  <a:pt x="291415" y="18657"/>
                  <a:pt x="291415" y="41672"/>
                </a:cubicBezTo>
                <a:cubicBezTo>
                  <a:pt x="291415" y="43209"/>
                  <a:pt x="291330" y="44746"/>
                  <a:pt x="291160" y="46274"/>
                </a:cubicBezTo>
                <a:lnTo>
                  <a:pt x="279485" y="129183"/>
                </a:lnTo>
                <a:lnTo>
                  <a:pt x="253782" y="129183"/>
                </a:lnTo>
                <a:lnTo>
                  <a:pt x="266310" y="43513"/>
                </a:lnTo>
                <a:cubicBezTo>
                  <a:pt x="266345" y="43207"/>
                  <a:pt x="266370" y="42901"/>
                  <a:pt x="266387" y="42594"/>
                </a:cubicBezTo>
                <a:lnTo>
                  <a:pt x="266412" y="41672"/>
                </a:lnTo>
                <a:cubicBezTo>
                  <a:pt x="266412" y="32745"/>
                  <a:pt x="259394" y="25457"/>
                  <a:pt x="250575" y="25023"/>
                </a:cubicBezTo>
                <a:lnTo>
                  <a:pt x="249743" y="25003"/>
                </a:lnTo>
                <a:lnTo>
                  <a:pt x="31612" y="25003"/>
                </a:lnTo>
                <a:lnTo>
                  <a:pt x="32857" y="27125"/>
                </a:lnTo>
                <a:cubicBezTo>
                  <a:pt x="35837" y="32277"/>
                  <a:pt x="38732" y="37582"/>
                  <a:pt x="41540" y="43038"/>
                </a:cubicBezTo>
                <a:lnTo>
                  <a:pt x="43631" y="47159"/>
                </a:lnTo>
                <a:cubicBezTo>
                  <a:pt x="55963" y="71822"/>
                  <a:pt x="66426" y="99252"/>
                  <a:pt x="67067" y="129185"/>
                </a:cubicBezTo>
                <a:lnTo>
                  <a:pt x="41989" y="129183"/>
                </a:lnTo>
                <a:lnTo>
                  <a:pt x="41958" y="127439"/>
                </a:lnTo>
                <a:cubicBezTo>
                  <a:pt x="40708" y="102011"/>
                  <a:pt x="31587" y="78978"/>
                  <a:pt x="21268" y="58341"/>
                </a:cubicBezTo>
                <a:cubicBezTo>
                  <a:pt x="15457" y="46720"/>
                  <a:pt x="9267" y="35858"/>
                  <a:pt x="2697" y="25757"/>
                </a:cubicBezTo>
                <a:cubicBezTo>
                  <a:pt x="-2322" y="18039"/>
                  <a:pt x="-135" y="7714"/>
                  <a:pt x="7583" y="2695"/>
                </a:cubicBezTo>
                <a:cubicBezTo>
                  <a:pt x="10287" y="936"/>
                  <a:pt x="13444" y="0"/>
                  <a:pt x="16671" y="0"/>
                </a:cubicBezTo>
                <a:lnTo>
                  <a:pt x="249743" y="0"/>
                </a:ln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4" name="任意多边形: 形状 23">
            <a:extLst>
              <a:ext uri="{FF2B5EF4-FFF2-40B4-BE49-F238E27FC236}">
                <a16:creationId xmlns:a16="http://schemas.microsoft.com/office/drawing/2014/main" id="{0D30150B-BB89-B7F4-21EF-77559803C4C7}"/>
              </a:ext>
            </a:extLst>
          </p:cNvPr>
          <p:cNvSpPr/>
          <p:nvPr/>
        </p:nvSpPr>
        <p:spPr>
          <a:xfrm>
            <a:off x="1029241" y="2679047"/>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5" name="任意多边形: 形状 24">
            <a:extLst>
              <a:ext uri="{FF2B5EF4-FFF2-40B4-BE49-F238E27FC236}">
                <a16:creationId xmlns:a16="http://schemas.microsoft.com/office/drawing/2014/main" id="{0A89E462-34D4-4212-ABBB-917DE421FF8C}"/>
              </a:ext>
            </a:extLst>
          </p:cNvPr>
          <p:cNvSpPr/>
          <p:nvPr/>
        </p:nvSpPr>
        <p:spPr>
          <a:xfrm>
            <a:off x="1029241" y="3229479"/>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6" name="任意多边形: 形状 25">
            <a:extLst>
              <a:ext uri="{FF2B5EF4-FFF2-40B4-BE49-F238E27FC236}">
                <a16:creationId xmlns:a16="http://schemas.microsoft.com/office/drawing/2014/main" id="{FC0ED014-271B-048E-923A-E2FCC93E1FEF}"/>
              </a:ext>
            </a:extLst>
          </p:cNvPr>
          <p:cNvSpPr/>
          <p:nvPr/>
        </p:nvSpPr>
        <p:spPr>
          <a:xfrm>
            <a:off x="1043889" y="3807555"/>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6" name="图形 4">
            <a:extLst>
              <a:ext uri="{FF2B5EF4-FFF2-40B4-BE49-F238E27FC236}">
                <a16:creationId xmlns:a16="http://schemas.microsoft.com/office/drawing/2014/main" id="{F55F67B3-44D3-83A9-F055-8115480FBAAA}"/>
              </a:ext>
            </a:extLst>
          </p:cNvPr>
          <p:cNvSpPr/>
          <p:nvPr/>
        </p:nvSpPr>
        <p:spPr>
          <a:xfrm>
            <a:off x="1063356" y="3960265"/>
            <a:ext cx="265941" cy="265942"/>
          </a:xfrm>
          <a:custGeom>
            <a:avLst/>
            <a:gdLst>
              <a:gd name="connsiteX0" fmla="*/ 208223 w 209550"/>
              <a:gd name="connsiteY0" fmla="*/ 121495 h 209550"/>
              <a:gd name="connsiteX1" fmla="*/ 207789 w 209550"/>
              <a:gd name="connsiteY1" fmla="*/ 124033 h 209550"/>
              <a:gd name="connsiteX2" fmla="*/ 207463 w 209550"/>
              <a:gd name="connsiteY2" fmla="*/ 125708 h 209550"/>
              <a:gd name="connsiteX3" fmla="*/ 207784 w 209550"/>
              <a:gd name="connsiteY3" fmla="*/ 124030 h 209550"/>
              <a:gd name="connsiteX4" fmla="*/ 207256 w 209550"/>
              <a:gd name="connsiteY4" fmla="*/ 126683 h 209550"/>
              <a:gd name="connsiteX5" fmla="*/ 207463 w 209550"/>
              <a:gd name="connsiteY5" fmla="*/ 125708 h 209550"/>
              <a:gd name="connsiteX6" fmla="*/ 206802 w 209550"/>
              <a:gd name="connsiteY6" fmla="*/ 128734 h 209550"/>
              <a:gd name="connsiteX7" fmla="*/ 207256 w 209550"/>
              <a:gd name="connsiteY7" fmla="*/ 126683 h 209550"/>
              <a:gd name="connsiteX8" fmla="*/ 206431 w 209550"/>
              <a:gd name="connsiteY8" fmla="*/ 130253 h 209550"/>
              <a:gd name="connsiteX9" fmla="*/ 206433 w 209550"/>
              <a:gd name="connsiteY9" fmla="*/ 130253 h 209550"/>
              <a:gd name="connsiteX10" fmla="*/ 205304 w 209550"/>
              <a:gd name="connsiteY10" fmla="*/ 134398 h 209550"/>
              <a:gd name="connsiteX11" fmla="*/ 205601 w 209550"/>
              <a:gd name="connsiteY11" fmla="*/ 133379 h 209550"/>
              <a:gd name="connsiteX12" fmla="*/ 204834 w 209550"/>
              <a:gd name="connsiteY12" fmla="*/ 135957 h 209550"/>
              <a:gd name="connsiteX13" fmla="*/ 204832 w 209550"/>
              <a:gd name="connsiteY13" fmla="*/ 135955 h 209550"/>
              <a:gd name="connsiteX14" fmla="*/ 202330 w 209550"/>
              <a:gd name="connsiteY14" fmla="*/ 143076 h 209550"/>
              <a:gd name="connsiteX15" fmla="*/ 202902 w 209550"/>
              <a:gd name="connsiteY15" fmla="*/ 141584 h 209550"/>
              <a:gd name="connsiteX16" fmla="*/ 201689 w 209550"/>
              <a:gd name="connsiteY16" fmla="*/ 144666 h 209550"/>
              <a:gd name="connsiteX17" fmla="*/ 202330 w 209550"/>
              <a:gd name="connsiteY17" fmla="*/ 143076 h 209550"/>
              <a:gd name="connsiteX18" fmla="*/ 201170 w 209550"/>
              <a:gd name="connsiteY18" fmla="*/ 145905 h 209550"/>
              <a:gd name="connsiteX19" fmla="*/ 201689 w 209550"/>
              <a:gd name="connsiteY19" fmla="*/ 144666 h 209550"/>
              <a:gd name="connsiteX20" fmla="*/ 199930 w 209550"/>
              <a:gd name="connsiteY20" fmla="*/ 148691 h 209550"/>
              <a:gd name="connsiteX21" fmla="*/ 201170 w 209550"/>
              <a:gd name="connsiteY21" fmla="*/ 145905 h 209550"/>
              <a:gd name="connsiteX22" fmla="*/ 199451 w 209550"/>
              <a:gd name="connsiteY22" fmla="*/ 149715 h 209550"/>
              <a:gd name="connsiteX23" fmla="*/ 199930 w 209550"/>
              <a:gd name="connsiteY23" fmla="*/ 148691 h 209550"/>
              <a:gd name="connsiteX24" fmla="*/ 198839 w 209550"/>
              <a:gd name="connsiteY24" fmla="*/ 150977 h 209550"/>
              <a:gd name="connsiteX25" fmla="*/ 199451 w 209550"/>
              <a:gd name="connsiteY25" fmla="*/ 149715 h 209550"/>
              <a:gd name="connsiteX26" fmla="*/ 198009 w 209550"/>
              <a:gd name="connsiteY26" fmla="*/ 152629 h 209550"/>
              <a:gd name="connsiteX27" fmla="*/ 198839 w 209550"/>
              <a:gd name="connsiteY27" fmla="*/ 150977 h 209550"/>
              <a:gd name="connsiteX28" fmla="*/ 197128 w 209550"/>
              <a:gd name="connsiteY28" fmla="*/ 154302 h 209550"/>
              <a:gd name="connsiteX29" fmla="*/ 198009 w 209550"/>
              <a:gd name="connsiteY29" fmla="*/ 152629 h 209550"/>
              <a:gd name="connsiteX30" fmla="*/ 196639 w 209550"/>
              <a:gd name="connsiteY30" fmla="*/ 155203 h 209550"/>
              <a:gd name="connsiteX31" fmla="*/ 196638 w 209550"/>
              <a:gd name="connsiteY31" fmla="*/ 155204 h 209550"/>
              <a:gd name="connsiteX32" fmla="*/ 194878 w 209550"/>
              <a:gd name="connsiteY32" fmla="*/ 158280 h 209550"/>
              <a:gd name="connsiteX33" fmla="*/ 194872 w 209550"/>
              <a:gd name="connsiteY33" fmla="*/ 158289 h 209550"/>
              <a:gd name="connsiteX34" fmla="*/ 192875 w 209550"/>
              <a:gd name="connsiteY34" fmla="*/ 161511 h 209550"/>
              <a:gd name="connsiteX35" fmla="*/ 192874 w 209550"/>
              <a:gd name="connsiteY35" fmla="*/ 161512 h 209550"/>
              <a:gd name="connsiteX36" fmla="*/ 188625 w 209550"/>
              <a:gd name="connsiteY36" fmla="*/ 167611 h 209550"/>
              <a:gd name="connsiteX37" fmla="*/ 189321 w 209550"/>
              <a:gd name="connsiteY37" fmla="*/ 166673 h 209550"/>
              <a:gd name="connsiteX38" fmla="*/ 187375 w 209550"/>
              <a:gd name="connsiteY38" fmla="*/ 169242 h 209550"/>
              <a:gd name="connsiteX39" fmla="*/ 187377 w 209550"/>
              <a:gd name="connsiteY39" fmla="*/ 169240 h 209550"/>
              <a:gd name="connsiteX40" fmla="*/ 177954 w 209550"/>
              <a:gd name="connsiteY40" fmla="*/ 179760 h 209550"/>
              <a:gd name="connsiteX41" fmla="*/ 177164 w 209550"/>
              <a:gd name="connsiteY41" fmla="*/ 180515 h 209550"/>
              <a:gd name="connsiteX42" fmla="*/ 177164 w 209550"/>
              <a:gd name="connsiteY42" fmla="*/ 180515 h 209550"/>
              <a:gd name="connsiteX43" fmla="*/ 176105 w 209550"/>
              <a:gd name="connsiteY43" fmla="*/ 181521 h 209550"/>
              <a:gd name="connsiteX44" fmla="*/ 173741 w 209550"/>
              <a:gd name="connsiteY44" fmla="*/ 183653 h 209550"/>
              <a:gd name="connsiteX45" fmla="*/ 171659 w 209550"/>
              <a:gd name="connsiteY45" fmla="*/ 185429 h 209550"/>
              <a:gd name="connsiteX46" fmla="*/ 173312 w 209550"/>
              <a:gd name="connsiteY46" fmla="*/ 184027 h 209550"/>
              <a:gd name="connsiteX47" fmla="*/ 170611 w 209550"/>
              <a:gd name="connsiteY47" fmla="*/ 186286 h 209550"/>
              <a:gd name="connsiteX48" fmla="*/ 171659 w 209550"/>
              <a:gd name="connsiteY48" fmla="*/ 185429 h 209550"/>
              <a:gd name="connsiteX49" fmla="*/ 169453 w 209550"/>
              <a:gd name="connsiteY49" fmla="*/ 187210 h 209550"/>
              <a:gd name="connsiteX50" fmla="*/ 169454 w 209550"/>
              <a:gd name="connsiteY50" fmla="*/ 187209 h 209550"/>
              <a:gd name="connsiteX51" fmla="*/ 165598 w 209550"/>
              <a:gd name="connsiteY51" fmla="*/ 190098 h 209550"/>
              <a:gd name="connsiteX52" fmla="*/ 167726 w 209550"/>
              <a:gd name="connsiteY52" fmla="*/ 188539 h 209550"/>
              <a:gd name="connsiteX53" fmla="*/ 165079 w 209550"/>
              <a:gd name="connsiteY53" fmla="*/ 190467 h 209550"/>
              <a:gd name="connsiteX54" fmla="*/ 165598 w 209550"/>
              <a:gd name="connsiteY54" fmla="*/ 190098 h 209550"/>
              <a:gd name="connsiteX55" fmla="*/ 162971 w 209550"/>
              <a:gd name="connsiteY55" fmla="*/ 191915 h 209550"/>
              <a:gd name="connsiteX56" fmla="*/ 165079 w 209550"/>
              <a:gd name="connsiteY56" fmla="*/ 190467 h 209550"/>
              <a:gd name="connsiteX57" fmla="*/ 162354 w 209550"/>
              <a:gd name="connsiteY57" fmla="*/ 192325 h 209550"/>
              <a:gd name="connsiteX58" fmla="*/ 162971 w 209550"/>
              <a:gd name="connsiteY58" fmla="*/ 191915 h 209550"/>
              <a:gd name="connsiteX59" fmla="*/ 159706 w 209550"/>
              <a:gd name="connsiteY59" fmla="*/ 194014 h 209550"/>
              <a:gd name="connsiteX60" fmla="*/ 162354 w 209550"/>
              <a:gd name="connsiteY60" fmla="*/ 192325 h 209550"/>
              <a:gd name="connsiteX61" fmla="*/ 159165 w 209550"/>
              <a:gd name="connsiteY61" fmla="*/ 194345 h 209550"/>
              <a:gd name="connsiteX62" fmla="*/ 159706 w 209550"/>
              <a:gd name="connsiteY62" fmla="*/ 194014 h 209550"/>
              <a:gd name="connsiteX63" fmla="*/ 157221 w 209550"/>
              <a:gd name="connsiteY63" fmla="*/ 195500 h 209550"/>
              <a:gd name="connsiteX64" fmla="*/ 159165 w 209550"/>
              <a:gd name="connsiteY64" fmla="*/ 194345 h 209550"/>
              <a:gd name="connsiteX65" fmla="*/ 155960 w 209550"/>
              <a:gd name="connsiteY65" fmla="*/ 196218 h 209550"/>
              <a:gd name="connsiteX66" fmla="*/ 155960 w 209550"/>
              <a:gd name="connsiteY66" fmla="*/ 196218 h 209550"/>
              <a:gd name="connsiteX67" fmla="*/ 151456 w 209550"/>
              <a:gd name="connsiteY67" fmla="*/ 198602 h 209550"/>
              <a:gd name="connsiteX68" fmla="*/ 147683 w 209550"/>
              <a:gd name="connsiteY68" fmla="*/ 200390 h 209550"/>
              <a:gd name="connsiteX69" fmla="*/ 149568 w 209550"/>
              <a:gd name="connsiteY69" fmla="*/ 199519 h 209550"/>
              <a:gd name="connsiteX70" fmla="*/ 146891 w 209550"/>
              <a:gd name="connsiteY70" fmla="*/ 200742 h 209550"/>
              <a:gd name="connsiteX71" fmla="*/ 147683 w 209550"/>
              <a:gd name="connsiteY71" fmla="*/ 200390 h 209550"/>
              <a:gd name="connsiteX72" fmla="*/ 144456 w 209550"/>
              <a:gd name="connsiteY72" fmla="*/ 201775 h 209550"/>
              <a:gd name="connsiteX73" fmla="*/ 146891 w 209550"/>
              <a:gd name="connsiteY73" fmla="*/ 200742 h 209550"/>
              <a:gd name="connsiteX74" fmla="*/ 143956 w 209550"/>
              <a:gd name="connsiteY74" fmla="*/ 201978 h 209550"/>
              <a:gd name="connsiteX75" fmla="*/ 144456 w 209550"/>
              <a:gd name="connsiteY75" fmla="*/ 201775 h 209550"/>
              <a:gd name="connsiteX76" fmla="*/ 141202 w 209550"/>
              <a:gd name="connsiteY76" fmla="*/ 203044 h 209550"/>
              <a:gd name="connsiteX77" fmla="*/ 143956 w 209550"/>
              <a:gd name="connsiteY77" fmla="*/ 201978 h 209550"/>
              <a:gd name="connsiteX78" fmla="*/ 140098 w 209550"/>
              <a:gd name="connsiteY78" fmla="*/ 203446 h 209550"/>
              <a:gd name="connsiteX79" fmla="*/ 141202 w 209550"/>
              <a:gd name="connsiteY79" fmla="*/ 203044 h 209550"/>
              <a:gd name="connsiteX80" fmla="*/ 137701 w 209550"/>
              <a:gd name="connsiteY80" fmla="*/ 204272 h 209550"/>
              <a:gd name="connsiteX81" fmla="*/ 140098 w 209550"/>
              <a:gd name="connsiteY81" fmla="*/ 203446 h 209550"/>
              <a:gd name="connsiteX82" fmla="*/ 137277 w 209550"/>
              <a:gd name="connsiteY82" fmla="*/ 204411 h 209550"/>
              <a:gd name="connsiteX83" fmla="*/ 137701 w 209550"/>
              <a:gd name="connsiteY83" fmla="*/ 204272 h 209550"/>
              <a:gd name="connsiteX84" fmla="*/ 134693 w 209550"/>
              <a:gd name="connsiteY84" fmla="*/ 205216 h 209550"/>
              <a:gd name="connsiteX85" fmla="*/ 134687 w 209550"/>
              <a:gd name="connsiteY85" fmla="*/ 205218 h 209550"/>
              <a:gd name="connsiteX86" fmla="*/ 131082 w 209550"/>
              <a:gd name="connsiteY86" fmla="*/ 206220 h 209550"/>
              <a:gd name="connsiteX87" fmla="*/ 133573 w 209550"/>
              <a:gd name="connsiteY87" fmla="*/ 205543 h 209550"/>
              <a:gd name="connsiteX88" fmla="*/ 129971 w 209550"/>
              <a:gd name="connsiteY88" fmla="*/ 206501 h 209550"/>
              <a:gd name="connsiteX89" fmla="*/ 131082 w 209550"/>
              <a:gd name="connsiteY89" fmla="*/ 206220 h 209550"/>
              <a:gd name="connsiteX90" fmla="*/ 127690 w 209550"/>
              <a:gd name="connsiteY90" fmla="*/ 207036 h 209550"/>
              <a:gd name="connsiteX91" fmla="*/ 129971 w 209550"/>
              <a:gd name="connsiteY91" fmla="*/ 206501 h 209550"/>
              <a:gd name="connsiteX92" fmla="*/ 126760 w 209550"/>
              <a:gd name="connsiteY92" fmla="*/ 207239 h 209550"/>
              <a:gd name="connsiteX93" fmla="*/ 127690 w 209550"/>
              <a:gd name="connsiteY93" fmla="*/ 207036 h 209550"/>
              <a:gd name="connsiteX94" fmla="*/ 124509 w 209550"/>
              <a:gd name="connsiteY94" fmla="*/ 207695 h 209550"/>
              <a:gd name="connsiteX95" fmla="*/ 124511 w 209550"/>
              <a:gd name="connsiteY95" fmla="*/ 207694 h 209550"/>
              <a:gd name="connsiteX96" fmla="*/ 120372 w 209550"/>
              <a:gd name="connsiteY96" fmla="*/ 208397 h 209550"/>
              <a:gd name="connsiteX97" fmla="*/ 122966 w 209550"/>
              <a:gd name="connsiteY97" fmla="*/ 207976 h 209550"/>
              <a:gd name="connsiteX98" fmla="*/ 119405 w 209550"/>
              <a:gd name="connsiteY98" fmla="*/ 208537 h 209550"/>
              <a:gd name="connsiteX99" fmla="*/ 120372 w 209550"/>
              <a:gd name="connsiteY99" fmla="*/ 208397 h 209550"/>
              <a:gd name="connsiteX100" fmla="*/ 117395 w 209550"/>
              <a:gd name="connsiteY100" fmla="*/ 208798 h 209550"/>
              <a:gd name="connsiteX101" fmla="*/ 117397 w 209550"/>
              <a:gd name="connsiteY101" fmla="*/ 208798 h 209550"/>
              <a:gd name="connsiteX102" fmla="*/ 104775 w 209550"/>
              <a:gd name="connsiteY102" fmla="*/ 209550 h 209550"/>
              <a:gd name="connsiteX103" fmla="*/ 93072 w 209550"/>
              <a:gd name="connsiteY103" fmla="*/ 208903 h 209550"/>
              <a:gd name="connsiteX104" fmla="*/ 93079 w 209550"/>
              <a:gd name="connsiteY104" fmla="*/ 208892 h 209550"/>
              <a:gd name="connsiteX105" fmla="*/ 89690 w 209550"/>
              <a:gd name="connsiteY105" fmla="*/ 208472 h 209550"/>
              <a:gd name="connsiteX106" fmla="*/ 89500 w 209550"/>
              <a:gd name="connsiteY106" fmla="*/ 208444 h 209550"/>
              <a:gd name="connsiteX107" fmla="*/ 79050 w 209550"/>
              <a:gd name="connsiteY107" fmla="*/ 206362 h 209550"/>
              <a:gd name="connsiteX108" fmla="*/ 79049 w 209550"/>
              <a:gd name="connsiteY108" fmla="*/ 206369 h 209550"/>
              <a:gd name="connsiteX109" fmla="*/ 69163 w 209550"/>
              <a:gd name="connsiteY109" fmla="*/ 203339 h 209550"/>
              <a:gd name="connsiteX110" fmla="*/ 69163 w 209550"/>
              <a:gd name="connsiteY110" fmla="*/ 203343 h 209550"/>
              <a:gd name="connsiteX111" fmla="*/ 62273 w 209550"/>
              <a:gd name="connsiteY111" fmla="*/ 200569 h 209550"/>
              <a:gd name="connsiteX112" fmla="*/ 63329 w 209550"/>
              <a:gd name="connsiteY112" fmla="*/ 201033 h 209550"/>
              <a:gd name="connsiteX113" fmla="*/ 60247 w 209550"/>
              <a:gd name="connsiteY113" fmla="*/ 199645 h 209550"/>
              <a:gd name="connsiteX114" fmla="*/ 62273 w 209550"/>
              <a:gd name="connsiteY114" fmla="*/ 200569 h 209550"/>
              <a:gd name="connsiteX115" fmla="*/ 59628 w 209550"/>
              <a:gd name="connsiteY115" fmla="*/ 199349 h 209550"/>
              <a:gd name="connsiteX116" fmla="*/ 60247 w 209550"/>
              <a:gd name="connsiteY116" fmla="*/ 199645 h 209550"/>
              <a:gd name="connsiteX117" fmla="*/ 57562 w 209550"/>
              <a:gd name="connsiteY117" fmla="*/ 198335 h 209550"/>
              <a:gd name="connsiteX118" fmla="*/ 59628 w 209550"/>
              <a:gd name="connsiteY118" fmla="*/ 199349 h 209550"/>
              <a:gd name="connsiteX119" fmla="*/ 56713 w 209550"/>
              <a:gd name="connsiteY119" fmla="*/ 197899 h 209550"/>
              <a:gd name="connsiteX120" fmla="*/ 56718 w 209550"/>
              <a:gd name="connsiteY120" fmla="*/ 197903 h 209550"/>
              <a:gd name="connsiteX121" fmla="*/ 54128 w 209550"/>
              <a:gd name="connsiteY121" fmla="*/ 196518 h 209550"/>
              <a:gd name="connsiteX122" fmla="*/ 53542 w 209550"/>
              <a:gd name="connsiteY122" fmla="*/ 196191 h 209550"/>
              <a:gd name="connsiteX123" fmla="*/ 47882 w 209550"/>
              <a:gd name="connsiteY123" fmla="*/ 192773 h 209550"/>
              <a:gd name="connsiteX124" fmla="*/ 47887 w 209550"/>
              <a:gd name="connsiteY124" fmla="*/ 192776 h 209550"/>
              <a:gd name="connsiteX125" fmla="*/ 42236 w 209550"/>
              <a:gd name="connsiteY125" fmla="*/ 188846 h 209550"/>
              <a:gd name="connsiteX126" fmla="*/ 42819 w 209550"/>
              <a:gd name="connsiteY126" fmla="*/ 189278 h 209550"/>
              <a:gd name="connsiteX127" fmla="*/ 40288 w 209550"/>
              <a:gd name="connsiteY127" fmla="*/ 187360 h 209550"/>
              <a:gd name="connsiteX128" fmla="*/ 42236 w 209550"/>
              <a:gd name="connsiteY128" fmla="*/ 188846 h 209550"/>
              <a:gd name="connsiteX129" fmla="*/ 39710 w 209550"/>
              <a:gd name="connsiteY129" fmla="*/ 186904 h 209550"/>
              <a:gd name="connsiteX130" fmla="*/ 40288 w 209550"/>
              <a:gd name="connsiteY130" fmla="*/ 187360 h 209550"/>
              <a:gd name="connsiteX131" fmla="*/ 38128 w 209550"/>
              <a:gd name="connsiteY131" fmla="*/ 185624 h 209550"/>
              <a:gd name="connsiteX132" fmla="*/ 38129 w 209550"/>
              <a:gd name="connsiteY132" fmla="*/ 185625 h 209550"/>
              <a:gd name="connsiteX133" fmla="*/ 36417 w 209550"/>
              <a:gd name="connsiteY133" fmla="*/ 184181 h 209550"/>
              <a:gd name="connsiteX134" fmla="*/ 32692 w 209550"/>
              <a:gd name="connsiteY134" fmla="*/ 180813 h 209550"/>
              <a:gd name="connsiteX135" fmla="*/ 22183 w 209550"/>
              <a:gd name="connsiteY135" fmla="*/ 169252 h 209550"/>
              <a:gd name="connsiteX136" fmla="*/ 22696 w 209550"/>
              <a:gd name="connsiteY136" fmla="*/ 169899 h 209550"/>
              <a:gd name="connsiteX137" fmla="*/ 20459 w 209550"/>
              <a:gd name="connsiteY137" fmla="*/ 166981 h 209550"/>
              <a:gd name="connsiteX138" fmla="*/ 20455 w 209550"/>
              <a:gd name="connsiteY138" fmla="*/ 166980 h 209550"/>
              <a:gd name="connsiteX139" fmla="*/ 14536 w 209550"/>
              <a:gd name="connsiteY139" fmla="*/ 158049 h 209550"/>
              <a:gd name="connsiteX140" fmla="*/ 14684 w 209550"/>
              <a:gd name="connsiteY140" fmla="*/ 158299 h 209550"/>
              <a:gd name="connsiteX141" fmla="*/ 12918 w 209550"/>
              <a:gd name="connsiteY141" fmla="*/ 155214 h 209550"/>
              <a:gd name="connsiteX142" fmla="*/ 14536 w 209550"/>
              <a:gd name="connsiteY142" fmla="*/ 158049 h 209550"/>
              <a:gd name="connsiteX143" fmla="*/ 12421 w 209550"/>
              <a:gd name="connsiteY143" fmla="*/ 154299 h 209550"/>
              <a:gd name="connsiteX144" fmla="*/ 12918 w 209550"/>
              <a:gd name="connsiteY144" fmla="*/ 155214 h 209550"/>
              <a:gd name="connsiteX145" fmla="*/ 11559 w 209550"/>
              <a:gd name="connsiteY145" fmla="*/ 152662 h 209550"/>
              <a:gd name="connsiteX146" fmla="*/ 12421 w 209550"/>
              <a:gd name="connsiteY146" fmla="*/ 154299 h 209550"/>
              <a:gd name="connsiteX147" fmla="*/ 10712 w 209550"/>
              <a:gd name="connsiteY147" fmla="*/ 150980 h 209550"/>
              <a:gd name="connsiteX148" fmla="*/ 11559 w 209550"/>
              <a:gd name="connsiteY148" fmla="*/ 152662 h 209550"/>
              <a:gd name="connsiteX149" fmla="*/ 10099 w 209550"/>
              <a:gd name="connsiteY149" fmla="*/ 149713 h 209550"/>
              <a:gd name="connsiteX150" fmla="*/ 10712 w 209550"/>
              <a:gd name="connsiteY150" fmla="*/ 150980 h 209550"/>
              <a:gd name="connsiteX151" fmla="*/ 9619 w 209550"/>
              <a:gd name="connsiteY151" fmla="*/ 148688 h 209550"/>
              <a:gd name="connsiteX152" fmla="*/ 10099 w 209550"/>
              <a:gd name="connsiteY152" fmla="*/ 149713 h 209550"/>
              <a:gd name="connsiteX153" fmla="*/ 8379 w 209550"/>
              <a:gd name="connsiteY153" fmla="*/ 145899 h 209550"/>
              <a:gd name="connsiteX154" fmla="*/ 9619 w 209550"/>
              <a:gd name="connsiteY154" fmla="*/ 148688 h 209550"/>
              <a:gd name="connsiteX155" fmla="*/ 7862 w 209550"/>
              <a:gd name="connsiteY155" fmla="*/ 144667 h 209550"/>
              <a:gd name="connsiteX156" fmla="*/ 8379 w 209550"/>
              <a:gd name="connsiteY156" fmla="*/ 145899 h 209550"/>
              <a:gd name="connsiteX157" fmla="*/ 7221 w 209550"/>
              <a:gd name="connsiteY157" fmla="*/ 143075 h 209550"/>
              <a:gd name="connsiteX158" fmla="*/ 7862 w 209550"/>
              <a:gd name="connsiteY158" fmla="*/ 144667 h 209550"/>
              <a:gd name="connsiteX159" fmla="*/ 6689 w 209550"/>
              <a:gd name="connsiteY159" fmla="*/ 141692 h 209550"/>
              <a:gd name="connsiteX160" fmla="*/ 6688 w 209550"/>
              <a:gd name="connsiteY160" fmla="*/ 141689 h 209550"/>
              <a:gd name="connsiteX161" fmla="*/ 3438 w 209550"/>
              <a:gd name="connsiteY161" fmla="*/ 131497 h 209550"/>
              <a:gd name="connsiteX162" fmla="*/ 3761 w 209550"/>
              <a:gd name="connsiteY162" fmla="*/ 132695 h 209550"/>
              <a:gd name="connsiteX163" fmla="*/ 2730 w 209550"/>
              <a:gd name="connsiteY163" fmla="*/ 128638 h 209550"/>
              <a:gd name="connsiteX164" fmla="*/ 3438 w 209550"/>
              <a:gd name="connsiteY164" fmla="*/ 131497 h 209550"/>
              <a:gd name="connsiteX165" fmla="*/ 2544 w 209550"/>
              <a:gd name="connsiteY165" fmla="*/ 127827 h 209550"/>
              <a:gd name="connsiteX166" fmla="*/ 2730 w 209550"/>
              <a:gd name="connsiteY166" fmla="*/ 128638 h 209550"/>
              <a:gd name="connsiteX167" fmla="*/ 2071 w 209550"/>
              <a:gd name="connsiteY167" fmla="*/ 125606 h 209550"/>
              <a:gd name="connsiteX168" fmla="*/ 2544 w 209550"/>
              <a:gd name="connsiteY168" fmla="*/ 127827 h 209550"/>
              <a:gd name="connsiteX169" fmla="*/ 1766 w 209550"/>
              <a:gd name="connsiteY169" fmla="*/ 124035 h 209550"/>
              <a:gd name="connsiteX170" fmla="*/ 2071 w 209550"/>
              <a:gd name="connsiteY170" fmla="*/ 125606 h 209550"/>
              <a:gd name="connsiteX171" fmla="*/ 1327 w 209550"/>
              <a:gd name="connsiteY171" fmla="*/ 121495 h 209550"/>
              <a:gd name="connsiteX172" fmla="*/ 1327 w 209550"/>
              <a:gd name="connsiteY172" fmla="*/ 121494 h 209550"/>
              <a:gd name="connsiteX173" fmla="*/ 788 w 209550"/>
              <a:gd name="connsiteY173" fmla="*/ 117690 h 209550"/>
              <a:gd name="connsiteX174" fmla="*/ 733 w 209550"/>
              <a:gd name="connsiteY174" fmla="*/ 117237 h 209550"/>
              <a:gd name="connsiteX175" fmla="*/ 788 w 209550"/>
              <a:gd name="connsiteY175" fmla="*/ 117690 h 209550"/>
              <a:gd name="connsiteX176" fmla="*/ 444 w 209550"/>
              <a:gd name="connsiteY176" fmla="*/ 114488 h 209550"/>
              <a:gd name="connsiteX177" fmla="*/ 733 w 209550"/>
              <a:gd name="connsiteY177" fmla="*/ 117237 h 209550"/>
              <a:gd name="connsiteX178" fmla="*/ 351 w 209550"/>
              <a:gd name="connsiteY178" fmla="*/ 113408 h 209550"/>
              <a:gd name="connsiteX179" fmla="*/ 351 w 209550"/>
              <a:gd name="connsiteY179" fmla="*/ 113411 h 209550"/>
              <a:gd name="connsiteX180" fmla="*/ 138 w 209550"/>
              <a:gd name="connsiteY180" fmla="*/ 110204 h 209550"/>
              <a:gd name="connsiteX181" fmla="*/ 138 w 209550"/>
              <a:gd name="connsiteY181" fmla="*/ 110204 h 209550"/>
              <a:gd name="connsiteX182" fmla="*/ 35 w 209550"/>
              <a:gd name="connsiteY182" fmla="*/ 107522 h 209550"/>
              <a:gd name="connsiteX183" fmla="*/ 35 w 209550"/>
              <a:gd name="connsiteY183" fmla="*/ 107522 h 209550"/>
              <a:gd name="connsiteX184" fmla="*/ 0 w 209550"/>
              <a:gd name="connsiteY184" fmla="*/ 104775 h 209550"/>
              <a:gd name="connsiteX185" fmla="*/ 693 w 209550"/>
              <a:gd name="connsiteY185" fmla="*/ 92661 h 209550"/>
              <a:gd name="connsiteX186" fmla="*/ 687 w 209550"/>
              <a:gd name="connsiteY186" fmla="*/ 92657 h 209550"/>
              <a:gd name="connsiteX187" fmla="*/ 1263 w 209550"/>
              <a:gd name="connsiteY187" fmla="*/ 88457 h 209550"/>
              <a:gd name="connsiteX188" fmla="*/ 1196 w 209550"/>
              <a:gd name="connsiteY188" fmla="*/ 88858 h 209550"/>
              <a:gd name="connsiteX189" fmla="*/ 1467 w 209550"/>
              <a:gd name="connsiteY189" fmla="*/ 87172 h 209550"/>
              <a:gd name="connsiteX190" fmla="*/ 1263 w 209550"/>
              <a:gd name="connsiteY190" fmla="*/ 88457 h 209550"/>
              <a:gd name="connsiteX191" fmla="*/ 1771 w 209550"/>
              <a:gd name="connsiteY191" fmla="*/ 85491 h 209550"/>
              <a:gd name="connsiteX192" fmla="*/ 1467 w 209550"/>
              <a:gd name="connsiteY192" fmla="*/ 87172 h 209550"/>
              <a:gd name="connsiteX193" fmla="*/ 2101 w 209550"/>
              <a:gd name="connsiteY193" fmla="*/ 83775 h 209550"/>
              <a:gd name="connsiteX194" fmla="*/ 1771 w 209550"/>
              <a:gd name="connsiteY194" fmla="*/ 85491 h 209550"/>
              <a:gd name="connsiteX195" fmla="*/ 2573 w 209550"/>
              <a:gd name="connsiteY195" fmla="*/ 81594 h 209550"/>
              <a:gd name="connsiteX196" fmla="*/ 2569 w 209550"/>
              <a:gd name="connsiteY196" fmla="*/ 81596 h 209550"/>
              <a:gd name="connsiteX197" fmla="*/ 4260 w 209550"/>
              <a:gd name="connsiteY197" fmla="*/ 75105 h 209550"/>
              <a:gd name="connsiteX198" fmla="*/ 3957 w 209550"/>
              <a:gd name="connsiteY198" fmla="*/ 76143 h 209550"/>
              <a:gd name="connsiteX199" fmla="*/ 4758 w 209550"/>
              <a:gd name="connsiteY199" fmla="*/ 73459 h 209550"/>
              <a:gd name="connsiteX200" fmla="*/ 4260 w 209550"/>
              <a:gd name="connsiteY200" fmla="*/ 75105 h 209550"/>
              <a:gd name="connsiteX201" fmla="*/ 5592 w 209550"/>
              <a:gd name="connsiteY201" fmla="*/ 70916 h 209550"/>
              <a:gd name="connsiteX202" fmla="*/ 5589 w 209550"/>
              <a:gd name="connsiteY202" fmla="*/ 70919 h 209550"/>
              <a:gd name="connsiteX203" fmla="*/ 6706 w 209550"/>
              <a:gd name="connsiteY203" fmla="*/ 67813 h 209550"/>
              <a:gd name="connsiteX204" fmla="*/ 6114 w 209550"/>
              <a:gd name="connsiteY204" fmla="*/ 69419 h 209550"/>
              <a:gd name="connsiteX205" fmla="*/ 7265 w 209550"/>
              <a:gd name="connsiteY205" fmla="*/ 66359 h 209550"/>
              <a:gd name="connsiteX206" fmla="*/ 6706 w 209550"/>
              <a:gd name="connsiteY206" fmla="*/ 67813 h 209550"/>
              <a:gd name="connsiteX207" fmla="*/ 8019 w 209550"/>
              <a:gd name="connsiteY207" fmla="*/ 64504 h 209550"/>
              <a:gd name="connsiteX208" fmla="*/ 7265 w 209550"/>
              <a:gd name="connsiteY208" fmla="*/ 66359 h 209550"/>
              <a:gd name="connsiteX209" fmla="*/ 8380 w 209550"/>
              <a:gd name="connsiteY209" fmla="*/ 63645 h 209550"/>
              <a:gd name="connsiteX210" fmla="*/ 8019 w 209550"/>
              <a:gd name="connsiteY210" fmla="*/ 64504 h 209550"/>
              <a:gd name="connsiteX211" fmla="*/ 9620 w 209550"/>
              <a:gd name="connsiteY211" fmla="*/ 60859 h 209550"/>
              <a:gd name="connsiteX212" fmla="*/ 8380 w 209550"/>
              <a:gd name="connsiteY212" fmla="*/ 63645 h 209550"/>
              <a:gd name="connsiteX213" fmla="*/ 10485 w 209550"/>
              <a:gd name="connsiteY213" fmla="*/ 59033 h 209550"/>
              <a:gd name="connsiteX214" fmla="*/ 9620 w 209550"/>
              <a:gd name="connsiteY214" fmla="*/ 60859 h 209550"/>
              <a:gd name="connsiteX215" fmla="*/ 10914 w 209550"/>
              <a:gd name="connsiteY215" fmla="*/ 58162 h 209550"/>
              <a:gd name="connsiteX216" fmla="*/ 10485 w 209550"/>
              <a:gd name="connsiteY216" fmla="*/ 59033 h 209550"/>
              <a:gd name="connsiteX217" fmla="*/ 11541 w 209550"/>
              <a:gd name="connsiteY217" fmla="*/ 56921 h 209550"/>
              <a:gd name="connsiteX218" fmla="*/ 10914 w 209550"/>
              <a:gd name="connsiteY218" fmla="*/ 58162 h 209550"/>
              <a:gd name="connsiteX219" fmla="*/ 12803 w 209550"/>
              <a:gd name="connsiteY219" fmla="*/ 54545 h 209550"/>
              <a:gd name="connsiteX220" fmla="*/ 11541 w 209550"/>
              <a:gd name="connsiteY220" fmla="*/ 56921 h 209550"/>
              <a:gd name="connsiteX221" fmla="*/ 12991 w 209550"/>
              <a:gd name="connsiteY221" fmla="*/ 54202 h 209550"/>
              <a:gd name="connsiteX222" fmla="*/ 12803 w 209550"/>
              <a:gd name="connsiteY222" fmla="*/ 54545 h 209550"/>
              <a:gd name="connsiteX223" fmla="*/ 14621 w 209550"/>
              <a:gd name="connsiteY223" fmla="*/ 51357 h 209550"/>
              <a:gd name="connsiteX224" fmla="*/ 12991 w 209550"/>
              <a:gd name="connsiteY224" fmla="*/ 54202 h 209550"/>
              <a:gd name="connsiteX225" fmla="*/ 14799 w 209550"/>
              <a:gd name="connsiteY225" fmla="*/ 51059 h 209550"/>
              <a:gd name="connsiteX226" fmla="*/ 14621 w 209550"/>
              <a:gd name="connsiteY226" fmla="*/ 51357 h 209550"/>
              <a:gd name="connsiteX227" fmla="*/ 16518 w 209550"/>
              <a:gd name="connsiteY227" fmla="*/ 48284 h 209550"/>
              <a:gd name="connsiteX228" fmla="*/ 14799 w 209550"/>
              <a:gd name="connsiteY228" fmla="*/ 51059 h 209550"/>
              <a:gd name="connsiteX229" fmla="*/ 16756 w 209550"/>
              <a:gd name="connsiteY229" fmla="*/ 47914 h 209550"/>
              <a:gd name="connsiteX230" fmla="*/ 16756 w 209550"/>
              <a:gd name="connsiteY230" fmla="*/ 47915 h 209550"/>
              <a:gd name="connsiteX231" fmla="*/ 21077 w 209550"/>
              <a:gd name="connsiteY231" fmla="*/ 41737 h 209550"/>
              <a:gd name="connsiteX232" fmla="*/ 20321 w 209550"/>
              <a:gd name="connsiteY232" fmla="*/ 42752 h 209550"/>
              <a:gd name="connsiteX233" fmla="*/ 22175 w 209550"/>
              <a:gd name="connsiteY233" fmla="*/ 40308 h 209550"/>
              <a:gd name="connsiteX234" fmla="*/ 22173 w 209550"/>
              <a:gd name="connsiteY234" fmla="*/ 40310 h 209550"/>
              <a:gd name="connsiteX235" fmla="*/ 31596 w 209550"/>
              <a:gd name="connsiteY235" fmla="*/ 29790 h 209550"/>
              <a:gd name="connsiteX236" fmla="*/ 32386 w 209550"/>
              <a:gd name="connsiteY236" fmla="*/ 29035 h 209550"/>
              <a:gd name="connsiteX237" fmla="*/ 32386 w 209550"/>
              <a:gd name="connsiteY237" fmla="*/ 29035 h 209550"/>
              <a:gd name="connsiteX238" fmla="*/ 40539 w 209550"/>
              <a:gd name="connsiteY238" fmla="*/ 21999 h 209550"/>
              <a:gd name="connsiteX239" fmla="*/ 39736 w 209550"/>
              <a:gd name="connsiteY239" fmla="*/ 22625 h 209550"/>
              <a:gd name="connsiteX240" fmla="*/ 42236 w 209550"/>
              <a:gd name="connsiteY240" fmla="*/ 20704 h 209550"/>
              <a:gd name="connsiteX241" fmla="*/ 40539 w 209550"/>
              <a:gd name="connsiteY241" fmla="*/ 21999 h 209550"/>
              <a:gd name="connsiteX242" fmla="*/ 42822 w 209550"/>
              <a:gd name="connsiteY242" fmla="*/ 20273 h 209550"/>
              <a:gd name="connsiteX243" fmla="*/ 42819 w 209550"/>
              <a:gd name="connsiteY243" fmla="*/ 20272 h 209550"/>
              <a:gd name="connsiteX244" fmla="*/ 48512 w 209550"/>
              <a:gd name="connsiteY244" fmla="*/ 16374 h 209550"/>
              <a:gd name="connsiteX245" fmla="*/ 48511 w 209550"/>
              <a:gd name="connsiteY245" fmla="*/ 16373 h 209550"/>
              <a:gd name="connsiteX246" fmla="*/ 53538 w 209550"/>
              <a:gd name="connsiteY246" fmla="*/ 13363 h 209550"/>
              <a:gd name="connsiteX247" fmla="*/ 56718 w 209550"/>
              <a:gd name="connsiteY247" fmla="*/ 11647 h 209550"/>
              <a:gd name="connsiteX248" fmla="*/ 54131 w 209550"/>
              <a:gd name="connsiteY248" fmla="*/ 13032 h 209550"/>
              <a:gd name="connsiteX249" fmla="*/ 57558 w 209550"/>
              <a:gd name="connsiteY249" fmla="*/ 11218 h 209550"/>
              <a:gd name="connsiteX250" fmla="*/ 56718 w 209550"/>
              <a:gd name="connsiteY250" fmla="*/ 11647 h 209550"/>
              <a:gd name="connsiteX251" fmla="*/ 59627 w 209550"/>
              <a:gd name="connsiteY251" fmla="*/ 10199 h 209550"/>
              <a:gd name="connsiteX252" fmla="*/ 57558 w 209550"/>
              <a:gd name="connsiteY252" fmla="*/ 11218 h 209550"/>
              <a:gd name="connsiteX253" fmla="*/ 60247 w 209550"/>
              <a:gd name="connsiteY253" fmla="*/ 9906 h 209550"/>
              <a:gd name="connsiteX254" fmla="*/ 59627 w 209550"/>
              <a:gd name="connsiteY254" fmla="*/ 10199 h 209550"/>
              <a:gd name="connsiteX255" fmla="*/ 62496 w 209550"/>
              <a:gd name="connsiteY255" fmla="*/ 8880 h 209550"/>
              <a:gd name="connsiteX256" fmla="*/ 62492 w 209550"/>
              <a:gd name="connsiteY256" fmla="*/ 8883 h 209550"/>
              <a:gd name="connsiteX257" fmla="*/ 65952 w 209550"/>
              <a:gd name="connsiteY257" fmla="*/ 7428 h 209550"/>
              <a:gd name="connsiteX258" fmla="*/ 67198 w 209550"/>
              <a:gd name="connsiteY258" fmla="*/ 6940 h 209550"/>
              <a:gd name="connsiteX259" fmla="*/ 65952 w 209550"/>
              <a:gd name="connsiteY259" fmla="*/ 7428 h 209550"/>
              <a:gd name="connsiteX260" fmla="*/ 69116 w 209550"/>
              <a:gd name="connsiteY260" fmla="*/ 6225 h 209550"/>
              <a:gd name="connsiteX261" fmla="*/ 67198 w 209550"/>
              <a:gd name="connsiteY261" fmla="*/ 6940 h 209550"/>
              <a:gd name="connsiteX262" fmla="*/ 69686 w 209550"/>
              <a:gd name="connsiteY262" fmla="*/ 6020 h 209550"/>
              <a:gd name="connsiteX263" fmla="*/ 69116 w 209550"/>
              <a:gd name="connsiteY263" fmla="*/ 6225 h 209550"/>
              <a:gd name="connsiteX264" fmla="*/ 72489 w 209550"/>
              <a:gd name="connsiteY264" fmla="*/ 5069 h 209550"/>
              <a:gd name="connsiteX265" fmla="*/ 69686 w 209550"/>
              <a:gd name="connsiteY265" fmla="*/ 6020 h 209550"/>
              <a:gd name="connsiteX266" fmla="*/ 72760 w 209550"/>
              <a:gd name="connsiteY266" fmla="*/ 4981 h 209550"/>
              <a:gd name="connsiteX267" fmla="*/ 72757 w 209550"/>
              <a:gd name="connsiteY267" fmla="*/ 4982 h 209550"/>
              <a:gd name="connsiteX268" fmla="*/ 75658 w 209550"/>
              <a:gd name="connsiteY268" fmla="*/ 4099 h 209550"/>
              <a:gd name="connsiteX269" fmla="*/ 78848 w 209550"/>
              <a:gd name="connsiteY269" fmla="*/ 3232 h 209550"/>
              <a:gd name="connsiteX270" fmla="*/ 77002 w 209550"/>
              <a:gd name="connsiteY270" fmla="*/ 3721 h 209550"/>
              <a:gd name="connsiteX271" fmla="*/ 79750 w 209550"/>
              <a:gd name="connsiteY271" fmla="*/ 3007 h 209550"/>
              <a:gd name="connsiteX272" fmla="*/ 78848 w 209550"/>
              <a:gd name="connsiteY272" fmla="*/ 3232 h 209550"/>
              <a:gd name="connsiteX273" fmla="*/ 81964 w 209550"/>
              <a:gd name="connsiteY273" fmla="*/ 2490 h 209550"/>
              <a:gd name="connsiteX274" fmla="*/ 79750 w 209550"/>
              <a:gd name="connsiteY274" fmla="*/ 3007 h 209550"/>
              <a:gd name="connsiteX275" fmla="*/ 83112 w 209550"/>
              <a:gd name="connsiteY275" fmla="*/ 2242 h 209550"/>
              <a:gd name="connsiteX276" fmla="*/ 81964 w 209550"/>
              <a:gd name="connsiteY276" fmla="*/ 2490 h 209550"/>
              <a:gd name="connsiteX277" fmla="*/ 84783 w 209550"/>
              <a:gd name="connsiteY277" fmla="*/ 1905 h 209550"/>
              <a:gd name="connsiteX278" fmla="*/ 84786 w 209550"/>
              <a:gd name="connsiteY278" fmla="*/ 1905 h 209550"/>
              <a:gd name="connsiteX279" fmla="*/ 89073 w 209550"/>
              <a:gd name="connsiteY279" fmla="*/ 1169 h 209550"/>
              <a:gd name="connsiteX280" fmla="*/ 87195 w 209550"/>
              <a:gd name="connsiteY280" fmla="*/ 1468 h 209550"/>
              <a:gd name="connsiteX281" fmla="*/ 90534 w 209550"/>
              <a:gd name="connsiteY281" fmla="*/ 960 h 209550"/>
              <a:gd name="connsiteX282" fmla="*/ 89073 w 209550"/>
              <a:gd name="connsiteY282" fmla="*/ 1169 h 209550"/>
              <a:gd name="connsiteX283" fmla="*/ 92012 w 209550"/>
              <a:gd name="connsiteY283" fmla="*/ 769 h 209550"/>
              <a:gd name="connsiteX284" fmla="*/ 92011 w 209550"/>
              <a:gd name="connsiteY284" fmla="*/ 770 h 209550"/>
              <a:gd name="connsiteX285" fmla="*/ 104775 w 209550"/>
              <a:gd name="connsiteY285" fmla="*/ 0 h 209550"/>
              <a:gd name="connsiteX286" fmla="*/ 116478 w 209550"/>
              <a:gd name="connsiteY286" fmla="*/ 646 h 209550"/>
              <a:gd name="connsiteX287" fmla="*/ 116471 w 209550"/>
              <a:gd name="connsiteY287" fmla="*/ 658 h 209550"/>
              <a:gd name="connsiteX288" fmla="*/ 119860 w 209550"/>
              <a:gd name="connsiteY288" fmla="*/ 1078 h 209550"/>
              <a:gd name="connsiteX289" fmla="*/ 120050 w 209550"/>
              <a:gd name="connsiteY289" fmla="*/ 1105 h 209550"/>
              <a:gd name="connsiteX290" fmla="*/ 130499 w 209550"/>
              <a:gd name="connsiteY290" fmla="*/ 3188 h 209550"/>
              <a:gd name="connsiteX291" fmla="*/ 130501 w 209550"/>
              <a:gd name="connsiteY291" fmla="*/ 3182 h 209550"/>
              <a:gd name="connsiteX292" fmla="*/ 140387 w 209550"/>
              <a:gd name="connsiteY292" fmla="*/ 6211 h 209550"/>
              <a:gd name="connsiteX293" fmla="*/ 140387 w 209550"/>
              <a:gd name="connsiteY293" fmla="*/ 6207 h 209550"/>
              <a:gd name="connsiteX294" fmla="*/ 147057 w 209550"/>
              <a:gd name="connsiteY294" fmla="*/ 8884 h 209550"/>
              <a:gd name="connsiteX295" fmla="*/ 146221 w 209550"/>
              <a:gd name="connsiteY295" fmla="*/ 8517 h 209550"/>
              <a:gd name="connsiteX296" fmla="*/ 149303 w 209550"/>
              <a:gd name="connsiteY296" fmla="*/ 9906 h 209550"/>
              <a:gd name="connsiteX297" fmla="*/ 147057 w 209550"/>
              <a:gd name="connsiteY297" fmla="*/ 8884 h 209550"/>
              <a:gd name="connsiteX298" fmla="*/ 149923 w 209550"/>
              <a:gd name="connsiteY298" fmla="*/ 10201 h 209550"/>
              <a:gd name="connsiteX299" fmla="*/ 149303 w 209550"/>
              <a:gd name="connsiteY299" fmla="*/ 9906 h 209550"/>
              <a:gd name="connsiteX300" fmla="*/ 151989 w 209550"/>
              <a:gd name="connsiteY300" fmla="*/ 11215 h 209550"/>
              <a:gd name="connsiteX301" fmla="*/ 149923 w 209550"/>
              <a:gd name="connsiteY301" fmla="*/ 10201 h 209550"/>
              <a:gd name="connsiteX302" fmla="*/ 152837 w 209550"/>
              <a:gd name="connsiteY302" fmla="*/ 11651 h 209550"/>
              <a:gd name="connsiteX303" fmla="*/ 151989 w 209550"/>
              <a:gd name="connsiteY303" fmla="*/ 11215 h 209550"/>
              <a:gd name="connsiteX304" fmla="*/ 155413 w 209550"/>
              <a:gd name="connsiteY304" fmla="*/ 13027 h 209550"/>
              <a:gd name="connsiteX305" fmla="*/ 155419 w 209550"/>
              <a:gd name="connsiteY305" fmla="*/ 13032 h 209550"/>
              <a:gd name="connsiteX306" fmla="*/ 156008 w 209550"/>
              <a:gd name="connsiteY306" fmla="*/ 13359 h 209550"/>
              <a:gd name="connsiteX307" fmla="*/ 161475 w 209550"/>
              <a:gd name="connsiteY307" fmla="*/ 16653 h 209550"/>
              <a:gd name="connsiteX308" fmla="*/ 161474 w 209550"/>
              <a:gd name="connsiteY308" fmla="*/ 16652 h 209550"/>
              <a:gd name="connsiteX309" fmla="*/ 167314 w 209550"/>
              <a:gd name="connsiteY309" fmla="*/ 20704 h 209550"/>
              <a:gd name="connsiteX310" fmla="*/ 166730 w 209550"/>
              <a:gd name="connsiteY310" fmla="*/ 20272 h 209550"/>
              <a:gd name="connsiteX311" fmla="*/ 169014 w 209550"/>
              <a:gd name="connsiteY311" fmla="*/ 21996 h 209550"/>
              <a:gd name="connsiteX312" fmla="*/ 167314 w 209550"/>
              <a:gd name="connsiteY312" fmla="*/ 20704 h 209550"/>
              <a:gd name="connsiteX313" fmla="*/ 169840 w 209550"/>
              <a:gd name="connsiteY313" fmla="*/ 22646 h 209550"/>
              <a:gd name="connsiteX314" fmla="*/ 169014 w 209550"/>
              <a:gd name="connsiteY314" fmla="*/ 21996 h 209550"/>
              <a:gd name="connsiteX315" fmla="*/ 171421 w 209550"/>
              <a:gd name="connsiteY315" fmla="*/ 23926 h 209550"/>
              <a:gd name="connsiteX316" fmla="*/ 171421 w 209550"/>
              <a:gd name="connsiteY316" fmla="*/ 23925 h 209550"/>
              <a:gd name="connsiteX317" fmla="*/ 172559 w 209550"/>
              <a:gd name="connsiteY317" fmla="*/ 24878 h 209550"/>
              <a:gd name="connsiteX318" fmla="*/ 176614 w 209550"/>
              <a:gd name="connsiteY318" fmla="*/ 28505 h 209550"/>
              <a:gd name="connsiteX319" fmla="*/ 189046 w 209550"/>
              <a:gd name="connsiteY319" fmla="*/ 42503 h 209550"/>
              <a:gd name="connsiteX320" fmla="*/ 195014 w 209550"/>
              <a:gd name="connsiteY320" fmla="*/ 51501 h 209550"/>
              <a:gd name="connsiteX321" fmla="*/ 194649 w 209550"/>
              <a:gd name="connsiteY321" fmla="*/ 50889 h 209550"/>
              <a:gd name="connsiteX322" fmla="*/ 196368 w 209550"/>
              <a:gd name="connsiteY322" fmla="*/ 53859 h 209550"/>
              <a:gd name="connsiteX323" fmla="*/ 196364 w 209550"/>
              <a:gd name="connsiteY323" fmla="*/ 53851 h 209550"/>
              <a:gd name="connsiteX324" fmla="*/ 197991 w 209550"/>
              <a:gd name="connsiteY324" fmla="*/ 56888 h 209550"/>
              <a:gd name="connsiteX325" fmla="*/ 197002 w 209550"/>
              <a:gd name="connsiteY325" fmla="*/ 55013 h 209550"/>
              <a:gd name="connsiteX326" fmla="*/ 198635 w 209550"/>
              <a:gd name="connsiteY326" fmla="*/ 58162 h 209550"/>
              <a:gd name="connsiteX327" fmla="*/ 197991 w 209550"/>
              <a:gd name="connsiteY327" fmla="*/ 56888 h 209550"/>
              <a:gd name="connsiteX328" fmla="*/ 199067 w 209550"/>
              <a:gd name="connsiteY328" fmla="*/ 59039 h 209550"/>
              <a:gd name="connsiteX329" fmla="*/ 198635 w 209550"/>
              <a:gd name="connsiteY329" fmla="*/ 58162 h 209550"/>
              <a:gd name="connsiteX330" fmla="*/ 199932 w 209550"/>
              <a:gd name="connsiteY330" fmla="*/ 60862 h 209550"/>
              <a:gd name="connsiteX331" fmla="*/ 199067 w 209550"/>
              <a:gd name="connsiteY331" fmla="*/ 59039 h 209550"/>
              <a:gd name="connsiteX332" fmla="*/ 201172 w 209550"/>
              <a:gd name="connsiteY332" fmla="*/ 63651 h 209550"/>
              <a:gd name="connsiteX333" fmla="*/ 199932 w 209550"/>
              <a:gd name="connsiteY333" fmla="*/ 60862 h 209550"/>
              <a:gd name="connsiteX334" fmla="*/ 201531 w 209550"/>
              <a:gd name="connsiteY334" fmla="*/ 64503 h 209550"/>
              <a:gd name="connsiteX335" fmla="*/ 201172 w 209550"/>
              <a:gd name="connsiteY335" fmla="*/ 63651 h 209550"/>
              <a:gd name="connsiteX336" fmla="*/ 202284 w 209550"/>
              <a:gd name="connsiteY336" fmla="*/ 66361 h 209550"/>
              <a:gd name="connsiteX337" fmla="*/ 201531 w 209550"/>
              <a:gd name="connsiteY337" fmla="*/ 64503 h 209550"/>
              <a:gd name="connsiteX338" fmla="*/ 202843 w 209550"/>
              <a:gd name="connsiteY338" fmla="*/ 67811 h 209550"/>
              <a:gd name="connsiteX339" fmla="*/ 202844 w 209550"/>
              <a:gd name="connsiteY339" fmla="*/ 67813 h 209550"/>
              <a:gd name="connsiteX340" fmla="*/ 205047 w 209550"/>
              <a:gd name="connsiteY340" fmla="*/ 74292 h 209550"/>
              <a:gd name="connsiteX341" fmla="*/ 204923 w 209550"/>
              <a:gd name="connsiteY341" fmla="*/ 73888 h 209550"/>
              <a:gd name="connsiteX342" fmla="*/ 205689 w 209550"/>
              <a:gd name="connsiteY342" fmla="*/ 76493 h 209550"/>
              <a:gd name="connsiteX343" fmla="*/ 205047 w 209550"/>
              <a:gd name="connsiteY343" fmla="*/ 74292 h 209550"/>
              <a:gd name="connsiteX344" fmla="*/ 206074 w 209550"/>
              <a:gd name="connsiteY344" fmla="*/ 77911 h 209550"/>
              <a:gd name="connsiteX345" fmla="*/ 205689 w 209550"/>
              <a:gd name="connsiteY345" fmla="*/ 76493 h 209550"/>
              <a:gd name="connsiteX346" fmla="*/ 206820 w 209550"/>
              <a:gd name="connsiteY346" fmla="*/ 80912 h 209550"/>
              <a:gd name="connsiteX347" fmla="*/ 206074 w 209550"/>
              <a:gd name="connsiteY347" fmla="*/ 77911 h 209550"/>
              <a:gd name="connsiteX348" fmla="*/ 206976 w 209550"/>
              <a:gd name="connsiteY348" fmla="*/ 81590 h 209550"/>
              <a:gd name="connsiteX349" fmla="*/ 206820 w 209550"/>
              <a:gd name="connsiteY349" fmla="*/ 80912 h 209550"/>
              <a:gd name="connsiteX350" fmla="*/ 207444 w 209550"/>
              <a:gd name="connsiteY350" fmla="*/ 83772 h 209550"/>
              <a:gd name="connsiteX351" fmla="*/ 206976 w 209550"/>
              <a:gd name="connsiteY351" fmla="*/ 81590 h 209550"/>
              <a:gd name="connsiteX352" fmla="*/ 207764 w 209550"/>
              <a:gd name="connsiteY352" fmla="*/ 85410 h 209550"/>
              <a:gd name="connsiteX353" fmla="*/ 207444 w 209550"/>
              <a:gd name="connsiteY353" fmla="*/ 83772 h 209550"/>
              <a:gd name="connsiteX354" fmla="*/ 208078 w 209550"/>
              <a:gd name="connsiteY354" fmla="*/ 87178 h 209550"/>
              <a:gd name="connsiteX355" fmla="*/ 207764 w 209550"/>
              <a:gd name="connsiteY355" fmla="*/ 85410 h 209550"/>
              <a:gd name="connsiteX356" fmla="*/ 208284 w 209550"/>
              <a:gd name="connsiteY356" fmla="*/ 88438 h 209550"/>
              <a:gd name="connsiteX357" fmla="*/ 208078 w 209550"/>
              <a:gd name="connsiteY357" fmla="*/ 87178 h 209550"/>
              <a:gd name="connsiteX358" fmla="*/ 208706 w 209550"/>
              <a:gd name="connsiteY358" fmla="*/ 91412 h 209550"/>
              <a:gd name="connsiteX359" fmla="*/ 208284 w 209550"/>
              <a:gd name="connsiteY359" fmla="*/ 88438 h 209550"/>
              <a:gd name="connsiteX360" fmla="*/ 208780 w 209550"/>
              <a:gd name="connsiteY360" fmla="*/ 92010 h 209550"/>
              <a:gd name="connsiteX361" fmla="*/ 208706 w 209550"/>
              <a:gd name="connsiteY361" fmla="*/ 91412 h 209550"/>
              <a:gd name="connsiteX362" fmla="*/ 209100 w 209550"/>
              <a:gd name="connsiteY362" fmla="*/ 95005 h 209550"/>
              <a:gd name="connsiteX363" fmla="*/ 208780 w 209550"/>
              <a:gd name="connsiteY363" fmla="*/ 92010 h 209550"/>
              <a:gd name="connsiteX364" fmla="*/ 209199 w 209550"/>
              <a:gd name="connsiteY364" fmla="*/ 96142 h 209550"/>
              <a:gd name="connsiteX365" fmla="*/ 209100 w 209550"/>
              <a:gd name="connsiteY365" fmla="*/ 95005 h 209550"/>
              <a:gd name="connsiteX366" fmla="*/ 209357 w 209550"/>
              <a:gd name="connsiteY366" fmla="*/ 98354 h 209550"/>
              <a:gd name="connsiteX367" fmla="*/ 209357 w 209550"/>
              <a:gd name="connsiteY367" fmla="*/ 98354 h 209550"/>
              <a:gd name="connsiteX368" fmla="*/ 209550 w 209550"/>
              <a:gd name="connsiteY368" fmla="*/ 104775 h 209550"/>
              <a:gd name="connsiteX369" fmla="*/ 208906 w 209550"/>
              <a:gd name="connsiteY369" fmla="*/ 116459 h 209550"/>
              <a:gd name="connsiteX370" fmla="*/ 209081 w 209550"/>
              <a:gd name="connsiteY370" fmla="*/ 114826 h 209550"/>
              <a:gd name="connsiteX371" fmla="*/ 208694 w 209550"/>
              <a:gd name="connsiteY371" fmla="*/ 118282 h 209550"/>
              <a:gd name="connsiteX372" fmla="*/ 208906 w 209550"/>
              <a:gd name="connsiteY372" fmla="*/ 116459 h 209550"/>
              <a:gd name="connsiteX373" fmla="*/ 208322 w 209550"/>
              <a:gd name="connsiteY373" fmla="*/ 120866 h 209550"/>
              <a:gd name="connsiteX374" fmla="*/ 208694 w 209550"/>
              <a:gd name="connsiteY374" fmla="*/ 118282 h 209550"/>
              <a:gd name="connsiteX375" fmla="*/ 208228 w 209550"/>
              <a:gd name="connsiteY375" fmla="*/ 121499 h 209550"/>
              <a:gd name="connsiteX376" fmla="*/ 208223 w 209550"/>
              <a:gd name="connsiteY376" fmla="*/ 121495 h 209550"/>
              <a:gd name="connsiteX377" fmla="*/ 104775 w 209550"/>
              <a:gd name="connsiteY377" fmla="*/ 157163 h 209550"/>
              <a:gd name="connsiteX378" fmla="*/ 82184 w 209550"/>
              <a:gd name="connsiteY378" fmla="*/ 159219 h 209550"/>
              <a:gd name="connsiteX379" fmla="*/ 103729 w 209550"/>
              <a:gd name="connsiteY379" fmla="*/ 195251 h 209550"/>
              <a:gd name="connsiteX380" fmla="*/ 104775 w 209550"/>
              <a:gd name="connsiteY380" fmla="*/ 195263 h 209550"/>
              <a:gd name="connsiteX381" fmla="*/ 104775 w 209550"/>
              <a:gd name="connsiteY381" fmla="*/ 195263 h 209550"/>
              <a:gd name="connsiteX382" fmla="*/ 105813 w 209550"/>
              <a:gd name="connsiteY382" fmla="*/ 195243 h 209550"/>
              <a:gd name="connsiteX383" fmla="*/ 106475 w 209550"/>
              <a:gd name="connsiteY383" fmla="*/ 194445 h 209550"/>
              <a:gd name="connsiteX384" fmla="*/ 127369 w 209550"/>
              <a:gd name="connsiteY384" fmla="*/ 159228 h 209550"/>
              <a:gd name="connsiteX385" fmla="*/ 104775 w 209550"/>
              <a:gd name="connsiteY385" fmla="*/ 157163 h 209550"/>
              <a:gd name="connsiteX386" fmla="*/ 68153 w 209550"/>
              <a:gd name="connsiteY386" fmla="*/ 162660 h 209550"/>
              <a:gd name="connsiteX387" fmla="*/ 65637 w 209550"/>
              <a:gd name="connsiteY387" fmla="*/ 163475 h 209550"/>
              <a:gd name="connsiteX388" fmla="*/ 44877 w 209550"/>
              <a:gd name="connsiteY388" fmla="*/ 172588 h 209550"/>
              <a:gd name="connsiteX389" fmla="*/ 84144 w 209550"/>
              <a:gd name="connsiteY389" fmla="*/ 192900 h 209550"/>
              <a:gd name="connsiteX390" fmla="*/ 68153 w 209550"/>
              <a:gd name="connsiteY390" fmla="*/ 162660 h 209550"/>
              <a:gd name="connsiteX391" fmla="*/ 141398 w 209550"/>
              <a:gd name="connsiteY391" fmla="*/ 162668 h 209550"/>
              <a:gd name="connsiteX392" fmla="*/ 140329 w 209550"/>
              <a:gd name="connsiteY392" fmla="*/ 165285 h 209550"/>
              <a:gd name="connsiteX393" fmla="*/ 125392 w 209550"/>
              <a:gd name="connsiteY393" fmla="*/ 192894 h 209550"/>
              <a:gd name="connsiteX394" fmla="*/ 164678 w 209550"/>
              <a:gd name="connsiteY394" fmla="*/ 172597 h 209550"/>
              <a:gd name="connsiteX395" fmla="*/ 141398 w 209550"/>
              <a:gd name="connsiteY395" fmla="*/ 162668 h 209550"/>
              <a:gd name="connsiteX396" fmla="*/ 57310 w 209550"/>
              <a:gd name="connsiteY396" fmla="*/ 111923 h 209550"/>
              <a:gd name="connsiteX397" fmla="*/ 14566 w 209550"/>
              <a:gd name="connsiteY397" fmla="*/ 111926 h 209550"/>
              <a:gd name="connsiteX398" fmla="*/ 34662 w 209550"/>
              <a:gd name="connsiteY398" fmla="*/ 161982 h 209550"/>
              <a:gd name="connsiteX399" fmla="*/ 63509 w 209550"/>
              <a:gd name="connsiteY399" fmla="*/ 149145 h 209550"/>
              <a:gd name="connsiteX400" fmla="*/ 57310 w 209550"/>
              <a:gd name="connsiteY400" fmla="*/ 111923 h 209550"/>
              <a:gd name="connsiteX401" fmla="*/ 194984 w 209550"/>
              <a:gd name="connsiteY401" fmla="*/ 111926 h 209550"/>
              <a:gd name="connsiteX402" fmla="*/ 152240 w 209550"/>
              <a:gd name="connsiteY402" fmla="*/ 111923 h 209550"/>
              <a:gd name="connsiteX403" fmla="*/ 146050 w 209550"/>
              <a:gd name="connsiteY403" fmla="*/ 149144 h 209550"/>
              <a:gd name="connsiteX404" fmla="*/ 174887 w 209550"/>
              <a:gd name="connsiteY404" fmla="*/ 161969 h 209550"/>
              <a:gd name="connsiteX405" fmla="*/ 194984 w 209550"/>
              <a:gd name="connsiteY405" fmla="*/ 111926 h 209550"/>
              <a:gd name="connsiteX406" fmla="*/ 137937 w 209550"/>
              <a:gd name="connsiteY406" fmla="*/ 111924 h 209550"/>
              <a:gd name="connsiteX407" fmla="*/ 71613 w 209550"/>
              <a:gd name="connsiteY407" fmla="*/ 111924 h 209550"/>
              <a:gd name="connsiteX408" fmla="*/ 77355 w 209550"/>
              <a:gd name="connsiteY408" fmla="*/ 145598 h 209550"/>
              <a:gd name="connsiteX409" fmla="*/ 104775 w 209550"/>
              <a:gd name="connsiteY409" fmla="*/ 142875 h 209550"/>
              <a:gd name="connsiteX410" fmla="*/ 132187 w 209550"/>
              <a:gd name="connsiteY410" fmla="*/ 145595 h 209550"/>
              <a:gd name="connsiteX411" fmla="*/ 137937 w 209550"/>
              <a:gd name="connsiteY411" fmla="*/ 111924 h 209550"/>
              <a:gd name="connsiteX412" fmla="*/ 34664 w 209550"/>
              <a:gd name="connsiteY412" fmla="*/ 47581 h 209550"/>
              <a:gd name="connsiteX413" fmla="*/ 34382 w 209550"/>
              <a:gd name="connsiteY413" fmla="*/ 47913 h 209550"/>
              <a:gd name="connsiteX414" fmla="*/ 14565 w 209550"/>
              <a:gd name="connsiteY414" fmla="*/ 97633 h 209550"/>
              <a:gd name="connsiteX415" fmla="*/ 57309 w 209550"/>
              <a:gd name="connsiteY415" fmla="*/ 97637 h 209550"/>
              <a:gd name="connsiteX416" fmla="*/ 63500 w 209550"/>
              <a:gd name="connsiteY416" fmla="*/ 60405 h 209550"/>
              <a:gd name="connsiteX417" fmla="*/ 34664 w 209550"/>
              <a:gd name="connsiteY417" fmla="*/ 47581 h 209550"/>
              <a:gd name="connsiteX418" fmla="*/ 132196 w 209550"/>
              <a:gd name="connsiteY418" fmla="*/ 63952 h 209550"/>
              <a:gd name="connsiteX419" fmla="*/ 131187 w 209550"/>
              <a:gd name="connsiteY419" fmla="*/ 64152 h 209550"/>
              <a:gd name="connsiteX420" fmla="*/ 104775 w 209550"/>
              <a:gd name="connsiteY420" fmla="*/ 66675 h 209550"/>
              <a:gd name="connsiteX421" fmla="*/ 77363 w 209550"/>
              <a:gd name="connsiteY421" fmla="*/ 63955 h 209550"/>
              <a:gd name="connsiteX422" fmla="*/ 71613 w 209550"/>
              <a:gd name="connsiteY422" fmla="*/ 97636 h 209550"/>
              <a:gd name="connsiteX423" fmla="*/ 137937 w 209550"/>
              <a:gd name="connsiteY423" fmla="*/ 97636 h 209550"/>
              <a:gd name="connsiteX424" fmla="*/ 132196 w 209550"/>
              <a:gd name="connsiteY424" fmla="*/ 63952 h 209550"/>
              <a:gd name="connsiteX425" fmla="*/ 174888 w 209550"/>
              <a:gd name="connsiteY425" fmla="*/ 47568 h 209550"/>
              <a:gd name="connsiteX426" fmla="*/ 173673 w 209550"/>
              <a:gd name="connsiteY426" fmla="*/ 48289 h 209550"/>
              <a:gd name="connsiteX427" fmla="*/ 146041 w 209550"/>
              <a:gd name="connsiteY427" fmla="*/ 60405 h 209550"/>
              <a:gd name="connsiteX428" fmla="*/ 152241 w 209550"/>
              <a:gd name="connsiteY428" fmla="*/ 97637 h 209550"/>
              <a:gd name="connsiteX429" fmla="*/ 194984 w 209550"/>
              <a:gd name="connsiteY429" fmla="*/ 97633 h 209550"/>
              <a:gd name="connsiteX430" fmla="*/ 174888 w 209550"/>
              <a:gd name="connsiteY430" fmla="*/ 47568 h 209550"/>
              <a:gd name="connsiteX431" fmla="*/ 104775 w 209550"/>
              <a:gd name="connsiteY431" fmla="*/ 14288 h 209550"/>
              <a:gd name="connsiteX432" fmla="*/ 103727 w 209550"/>
              <a:gd name="connsiteY432" fmla="*/ 14297 h 209550"/>
              <a:gd name="connsiteX433" fmla="*/ 103075 w 209550"/>
              <a:gd name="connsiteY433" fmla="*/ 15105 h 209550"/>
              <a:gd name="connsiteX434" fmla="*/ 82181 w 209550"/>
              <a:gd name="connsiteY434" fmla="*/ 50322 h 209550"/>
              <a:gd name="connsiteX435" fmla="*/ 104775 w 209550"/>
              <a:gd name="connsiteY435" fmla="*/ 52388 h 209550"/>
              <a:gd name="connsiteX436" fmla="*/ 127366 w 209550"/>
              <a:gd name="connsiteY436" fmla="*/ 50332 h 209550"/>
              <a:gd name="connsiteX437" fmla="*/ 105821 w 209550"/>
              <a:gd name="connsiteY437" fmla="*/ 14299 h 209550"/>
              <a:gd name="connsiteX438" fmla="*/ 104775 w 209550"/>
              <a:gd name="connsiteY438" fmla="*/ 14288 h 209550"/>
              <a:gd name="connsiteX439" fmla="*/ 84158 w 209550"/>
              <a:gd name="connsiteY439" fmla="*/ 16656 h 209550"/>
              <a:gd name="connsiteX440" fmla="*/ 82310 w 209550"/>
              <a:gd name="connsiteY440" fmla="*/ 17098 h 209550"/>
              <a:gd name="connsiteX441" fmla="*/ 44872 w 209550"/>
              <a:gd name="connsiteY441" fmla="*/ 36953 h 209550"/>
              <a:gd name="connsiteX442" fmla="*/ 68152 w 209550"/>
              <a:gd name="connsiteY442" fmla="*/ 46882 h 209550"/>
              <a:gd name="connsiteX443" fmla="*/ 84158 w 209550"/>
              <a:gd name="connsiteY443" fmla="*/ 16656 h 209550"/>
              <a:gd name="connsiteX444" fmla="*/ 125406 w 209550"/>
              <a:gd name="connsiteY444" fmla="*/ 16650 h 209550"/>
              <a:gd name="connsiteX445" fmla="*/ 126939 w 209550"/>
              <a:gd name="connsiteY445" fmla="*/ 18981 h 209550"/>
              <a:gd name="connsiteX446" fmla="*/ 141397 w 209550"/>
              <a:gd name="connsiteY446" fmla="*/ 46890 h 209550"/>
              <a:gd name="connsiteX447" fmla="*/ 164674 w 209550"/>
              <a:gd name="connsiteY447" fmla="*/ 36962 h 209550"/>
              <a:gd name="connsiteX448" fmla="*/ 125406 w 209550"/>
              <a:gd name="connsiteY448" fmla="*/ 166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Lst>
            <a:rect l="l" t="t" r="r" b="b"/>
            <a:pathLst>
              <a:path w="209550" h="209550">
                <a:moveTo>
                  <a:pt x="208223" y="121495"/>
                </a:moveTo>
                <a:lnTo>
                  <a:pt x="207789" y="124033"/>
                </a:lnTo>
                <a:cubicBezTo>
                  <a:pt x="207684" y="124593"/>
                  <a:pt x="207575" y="125151"/>
                  <a:pt x="207463" y="125708"/>
                </a:cubicBezTo>
                <a:lnTo>
                  <a:pt x="207784" y="124030"/>
                </a:lnTo>
                <a:cubicBezTo>
                  <a:pt x="207619" y="124918"/>
                  <a:pt x="207443" y="125802"/>
                  <a:pt x="207256" y="126683"/>
                </a:cubicBezTo>
                <a:lnTo>
                  <a:pt x="207463" y="125708"/>
                </a:lnTo>
                <a:cubicBezTo>
                  <a:pt x="207257" y="126722"/>
                  <a:pt x="207036" y="127731"/>
                  <a:pt x="206802" y="128734"/>
                </a:cubicBezTo>
                <a:lnTo>
                  <a:pt x="207256" y="126683"/>
                </a:lnTo>
                <a:cubicBezTo>
                  <a:pt x="207001" y="127881"/>
                  <a:pt x="206726" y="129071"/>
                  <a:pt x="206431" y="130253"/>
                </a:cubicBezTo>
                <a:lnTo>
                  <a:pt x="206433" y="130253"/>
                </a:lnTo>
                <a:cubicBezTo>
                  <a:pt x="206083" y="131646"/>
                  <a:pt x="205707" y="133028"/>
                  <a:pt x="205304" y="134398"/>
                </a:cubicBezTo>
                <a:lnTo>
                  <a:pt x="205601" y="133379"/>
                </a:lnTo>
                <a:cubicBezTo>
                  <a:pt x="205356" y="134243"/>
                  <a:pt x="205100" y="135103"/>
                  <a:pt x="204834" y="135957"/>
                </a:cubicBezTo>
                <a:lnTo>
                  <a:pt x="204832" y="135955"/>
                </a:lnTo>
                <a:cubicBezTo>
                  <a:pt x="204083" y="138369"/>
                  <a:pt x="203247" y="140742"/>
                  <a:pt x="202330" y="143076"/>
                </a:cubicBezTo>
                <a:lnTo>
                  <a:pt x="202902" y="141584"/>
                </a:lnTo>
                <a:cubicBezTo>
                  <a:pt x="202513" y="142619"/>
                  <a:pt x="202109" y="143647"/>
                  <a:pt x="201689" y="144666"/>
                </a:cubicBezTo>
                <a:lnTo>
                  <a:pt x="202330" y="143076"/>
                </a:lnTo>
                <a:cubicBezTo>
                  <a:pt x="201957" y="144026"/>
                  <a:pt x="201570" y="144970"/>
                  <a:pt x="201170" y="145905"/>
                </a:cubicBezTo>
                <a:lnTo>
                  <a:pt x="201689" y="144666"/>
                </a:lnTo>
                <a:cubicBezTo>
                  <a:pt x="201130" y="146022"/>
                  <a:pt x="200543" y="147364"/>
                  <a:pt x="199930" y="148691"/>
                </a:cubicBezTo>
                <a:lnTo>
                  <a:pt x="201170" y="145905"/>
                </a:lnTo>
                <a:cubicBezTo>
                  <a:pt x="200621" y="147188"/>
                  <a:pt x="200048" y="148459"/>
                  <a:pt x="199451" y="149715"/>
                </a:cubicBezTo>
                <a:lnTo>
                  <a:pt x="199930" y="148691"/>
                </a:lnTo>
                <a:cubicBezTo>
                  <a:pt x="199575" y="149459"/>
                  <a:pt x="199212" y="150220"/>
                  <a:pt x="198839" y="150977"/>
                </a:cubicBezTo>
                <a:lnTo>
                  <a:pt x="199451" y="149715"/>
                </a:lnTo>
                <a:cubicBezTo>
                  <a:pt x="198985" y="150694"/>
                  <a:pt x="198504" y="151666"/>
                  <a:pt x="198009" y="152629"/>
                </a:cubicBezTo>
                <a:lnTo>
                  <a:pt x="198839" y="150977"/>
                </a:lnTo>
                <a:cubicBezTo>
                  <a:pt x="198289" y="152096"/>
                  <a:pt x="197718" y="153205"/>
                  <a:pt x="197128" y="154302"/>
                </a:cubicBezTo>
                <a:lnTo>
                  <a:pt x="198009" y="152629"/>
                </a:lnTo>
                <a:cubicBezTo>
                  <a:pt x="197564" y="153494"/>
                  <a:pt x="197107" y="154353"/>
                  <a:pt x="196639" y="155203"/>
                </a:cubicBezTo>
                <a:lnTo>
                  <a:pt x="196638" y="155204"/>
                </a:lnTo>
                <a:cubicBezTo>
                  <a:pt x="196068" y="156240"/>
                  <a:pt x="195482" y="157265"/>
                  <a:pt x="194878" y="158280"/>
                </a:cubicBezTo>
                <a:lnTo>
                  <a:pt x="194872" y="158289"/>
                </a:lnTo>
                <a:cubicBezTo>
                  <a:pt x="194229" y="159369"/>
                  <a:pt x="193561" y="160447"/>
                  <a:pt x="192875" y="161511"/>
                </a:cubicBezTo>
                <a:lnTo>
                  <a:pt x="192874" y="161512"/>
                </a:lnTo>
                <a:cubicBezTo>
                  <a:pt x="191529" y="163597"/>
                  <a:pt x="190110" y="165631"/>
                  <a:pt x="188625" y="167611"/>
                </a:cubicBezTo>
                <a:lnTo>
                  <a:pt x="189321" y="166673"/>
                </a:lnTo>
                <a:cubicBezTo>
                  <a:pt x="188685" y="167540"/>
                  <a:pt x="188036" y="168396"/>
                  <a:pt x="187375" y="169242"/>
                </a:cubicBezTo>
                <a:lnTo>
                  <a:pt x="187377" y="169240"/>
                </a:lnTo>
                <a:cubicBezTo>
                  <a:pt x="184472" y="172957"/>
                  <a:pt x="181323" y="176471"/>
                  <a:pt x="177954" y="179760"/>
                </a:cubicBezTo>
                <a:lnTo>
                  <a:pt x="177164" y="180515"/>
                </a:lnTo>
                <a:lnTo>
                  <a:pt x="177164" y="180515"/>
                </a:lnTo>
                <a:lnTo>
                  <a:pt x="176105" y="181521"/>
                </a:lnTo>
                <a:lnTo>
                  <a:pt x="173741" y="183653"/>
                </a:lnTo>
                <a:cubicBezTo>
                  <a:pt x="173055" y="184254"/>
                  <a:pt x="172361" y="184846"/>
                  <a:pt x="171659" y="185429"/>
                </a:cubicBezTo>
                <a:lnTo>
                  <a:pt x="173312" y="184027"/>
                </a:lnTo>
                <a:cubicBezTo>
                  <a:pt x="172424" y="184795"/>
                  <a:pt x="171524" y="185548"/>
                  <a:pt x="170611" y="186286"/>
                </a:cubicBezTo>
                <a:lnTo>
                  <a:pt x="171659" y="185429"/>
                </a:lnTo>
                <a:cubicBezTo>
                  <a:pt x="170931" y="186032"/>
                  <a:pt x="170196" y="186626"/>
                  <a:pt x="169453" y="187210"/>
                </a:cubicBezTo>
                <a:lnTo>
                  <a:pt x="169454" y="187209"/>
                </a:lnTo>
                <a:cubicBezTo>
                  <a:pt x="168191" y="188202"/>
                  <a:pt x="166906" y="189165"/>
                  <a:pt x="165598" y="190098"/>
                </a:cubicBezTo>
                <a:lnTo>
                  <a:pt x="167726" y="188539"/>
                </a:lnTo>
                <a:cubicBezTo>
                  <a:pt x="166853" y="189195"/>
                  <a:pt x="165971" y="189838"/>
                  <a:pt x="165079" y="190467"/>
                </a:cubicBezTo>
                <a:lnTo>
                  <a:pt x="165598" y="190098"/>
                </a:lnTo>
                <a:cubicBezTo>
                  <a:pt x="164732" y="190717"/>
                  <a:pt x="163856" y="191323"/>
                  <a:pt x="162971" y="191915"/>
                </a:cubicBezTo>
                <a:lnTo>
                  <a:pt x="165079" y="190467"/>
                </a:lnTo>
                <a:cubicBezTo>
                  <a:pt x="164181" y="191100"/>
                  <a:pt x="163272" y="191719"/>
                  <a:pt x="162354" y="192325"/>
                </a:cubicBezTo>
                <a:lnTo>
                  <a:pt x="162971" y="191915"/>
                </a:lnTo>
                <a:cubicBezTo>
                  <a:pt x="161896" y="192634"/>
                  <a:pt x="160808" y="193334"/>
                  <a:pt x="159706" y="194014"/>
                </a:cubicBezTo>
                <a:lnTo>
                  <a:pt x="162354" y="192325"/>
                </a:lnTo>
                <a:cubicBezTo>
                  <a:pt x="161304" y="193017"/>
                  <a:pt x="160240" y="193690"/>
                  <a:pt x="159165" y="194345"/>
                </a:cubicBezTo>
                <a:lnTo>
                  <a:pt x="159706" y="194014"/>
                </a:lnTo>
                <a:cubicBezTo>
                  <a:pt x="158885" y="194520"/>
                  <a:pt x="158056" y="195015"/>
                  <a:pt x="157221" y="195500"/>
                </a:cubicBezTo>
                <a:lnTo>
                  <a:pt x="159165" y="194345"/>
                </a:lnTo>
                <a:cubicBezTo>
                  <a:pt x="158108" y="194987"/>
                  <a:pt x="157041" y="195612"/>
                  <a:pt x="155960" y="196218"/>
                </a:cubicBezTo>
                <a:lnTo>
                  <a:pt x="155960" y="196218"/>
                </a:lnTo>
                <a:cubicBezTo>
                  <a:pt x="154481" y="197048"/>
                  <a:pt x="152979" y="197843"/>
                  <a:pt x="151456" y="198602"/>
                </a:cubicBezTo>
                <a:cubicBezTo>
                  <a:pt x="150211" y="199222"/>
                  <a:pt x="148954" y="199818"/>
                  <a:pt x="147683" y="200390"/>
                </a:cubicBezTo>
                <a:lnTo>
                  <a:pt x="149568" y="199519"/>
                </a:lnTo>
                <a:cubicBezTo>
                  <a:pt x="148682" y="199939"/>
                  <a:pt x="147790" y="200347"/>
                  <a:pt x="146891" y="200742"/>
                </a:cubicBezTo>
                <a:lnTo>
                  <a:pt x="147683" y="200390"/>
                </a:lnTo>
                <a:cubicBezTo>
                  <a:pt x="146616" y="200869"/>
                  <a:pt x="145541" y="201331"/>
                  <a:pt x="144456" y="201775"/>
                </a:cubicBezTo>
                <a:lnTo>
                  <a:pt x="146891" y="200742"/>
                </a:lnTo>
                <a:cubicBezTo>
                  <a:pt x="145920" y="201168"/>
                  <a:pt x="144942" y="201580"/>
                  <a:pt x="143956" y="201978"/>
                </a:cubicBezTo>
                <a:lnTo>
                  <a:pt x="144456" y="201775"/>
                </a:lnTo>
                <a:cubicBezTo>
                  <a:pt x="143380" y="202216"/>
                  <a:pt x="142295" y="202639"/>
                  <a:pt x="141202" y="203044"/>
                </a:cubicBezTo>
                <a:lnTo>
                  <a:pt x="143956" y="201978"/>
                </a:lnTo>
                <a:cubicBezTo>
                  <a:pt x="142683" y="202492"/>
                  <a:pt x="141397" y="202982"/>
                  <a:pt x="140098" y="203446"/>
                </a:cubicBezTo>
                <a:lnTo>
                  <a:pt x="141202" y="203044"/>
                </a:lnTo>
                <a:cubicBezTo>
                  <a:pt x="140044" y="203473"/>
                  <a:pt x="138877" y="203883"/>
                  <a:pt x="137701" y="204272"/>
                </a:cubicBezTo>
                <a:lnTo>
                  <a:pt x="140098" y="203446"/>
                </a:lnTo>
                <a:cubicBezTo>
                  <a:pt x="139164" y="203781"/>
                  <a:pt x="138223" y="204103"/>
                  <a:pt x="137277" y="204411"/>
                </a:cubicBezTo>
                <a:lnTo>
                  <a:pt x="137701" y="204272"/>
                </a:lnTo>
                <a:cubicBezTo>
                  <a:pt x="136705" y="204601"/>
                  <a:pt x="135703" y="204916"/>
                  <a:pt x="134693" y="205216"/>
                </a:cubicBezTo>
                <a:lnTo>
                  <a:pt x="134687" y="205218"/>
                </a:lnTo>
                <a:cubicBezTo>
                  <a:pt x="133499" y="205571"/>
                  <a:pt x="132295" y="205907"/>
                  <a:pt x="131082" y="206220"/>
                </a:cubicBezTo>
                <a:lnTo>
                  <a:pt x="133573" y="205543"/>
                </a:lnTo>
                <a:cubicBezTo>
                  <a:pt x="132381" y="205883"/>
                  <a:pt x="131180" y="206202"/>
                  <a:pt x="129971" y="206501"/>
                </a:cubicBezTo>
                <a:lnTo>
                  <a:pt x="131082" y="206220"/>
                </a:lnTo>
                <a:cubicBezTo>
                  <a:pt x="129959" y="206511"/>
                  <a:pt x="128828" y="206783"/>
                  <a:pt x="127690" y="207036"/>
                </a:cubicBezTo>
                <a:lnTo>
                  <a:pt x="129971" y="206501"/>
                </a:lnTo>
                <a:cubicBezTo>
                  <a:pt x="128907" y="206763"/>
                  <a:pt x="127837" y="207010"/>
                  <a:pt x="126760" y="207239"/>
                </a:cubicBezTo>
                <a:lnTo>
                  <a:pt x="127690" y="207036"/>
                </a:lnTo>
                <a:cubicBezTo>
                  <a:pt x="126636" y="207272"/>
                  <a:pt x="125575" y="207492"/>
                  <a:pt x="124509" y="207695"/>
                </a:cubicBezTo>
                <a:lnTo>
                  <a:pt x="124511" y="207694"/>
                </a:lnTo>
                <a:cubicBezTo>
                  <a:pt x="123139" y="207956"/>
                  <a:pt x="121760" y="208190"/>
                  <a:pt x="120372" y="208397"/>
                </a:cubicBezTo>
                <a:lnTo>
                  <a:pt x="122966" y="207976"/>
                </a:lnTo>
                <a:cubicBezTo>
                  <a:pt x="121786" y="208183"/>
                  <a:pt x="120599" y="208370"/>
                  <a:pt x="119405" y="208537"/>
                </a:cubicBezTo>
                <a:lnTo>
                  <a:pt x="120372" y="208397"/>
                </a:lnTo>
                <a:cubicBezTo>
                  <a:pt x="119384" y="208544"/>
                  <a:pt x="118392" y="208678"/>
                  <a:pt x="117395" y="208798"/>
                </a:cubicBezTo>
                <a:lnTo>
                  <a:pt x="117397" y="208798"/>
                </a:lnTo>
                <a:cubicBezTo>
                  <a:pt x="113257" y="209295"/>
                  <a:pt x="109046" y="209550"/>
                  <a:pt x="104775" y="209550"/>
                </a:cubicBezTo>
                <a:cubicBezTo>
                  <a:pt x="100819" y="209550"/>
                  <a:pt x="96914" y="209331"/>
                  <a:pt x="93072" y="208903"/>
                </a:cubicBezTo>
                <a:lnTo>
                  <a:pt x="93079" y="208892"/>
                </a:lnTo>
                <a:lnTo>
                  <a:pt x="89690" y="208472"/>
                </a:lnTo>
                <a:cubicBezTo>
                  <a:pt x="89626" y="208463"/>
                  <a:pt x="89564" y="208454"/>
                  <a:pt x="89500" y="208444"/>
                </a:cubicBezTo>
                <a:cubicBezTo>
                  <a:pt x="85959" y="207918"/>
                  <a:pt x="82471" y="207224"/>
                  <a:pt x="79050" y="206362"/>
                </a:cubicBezTo>
                <a:lnTo>
                  <a:pt x="79049" y="206369"/>
                </a:lnTo>
                <a:cubicBezTo>
                  <a:pt x="75687" y="205514"/>
                  <a:pt x="72388" y="204504"/>
                  <a:pt x="69163" y="203339"/>
                </a:cubicBezTo>
                <a:lnTo>
                  <a:pt x="69163" y="203343"/>
                </a:lnTo>
                <a:cubicBezTo>
                  <a:pt x="66826" y="202495"/>
                  <a:pt x="64528" y="201571"/>
                  <a:pt x="62273" y="200569"/>
                </a:cubicBezTo>
                <a:lnTo>
                  <a:pt x="63329" y="201033"/>
                </a:lnTo>
                <a:cubicBezTo>
                  <a:pt x="62293" y="200586"/>
                  <a:pt x="61265" y="200123"/>
                  <a:pt x="60247" y="199645"/>
                </a:cubicBezTo>
                <a:lnTo>
                  <a:pt x="62273" y="200569"/>
                </a:lnTo>
                <a:cubicBezTo>
                  <a:pt x="61384" y="200174"/>
                  <a:pt x="60503" y="199768"/>
                  <a:pt x="59628" y="199349"/>
                </a:cubicBezTo>
                <a:lnTo>
                  <a:pt x="60247" y="199645"/>
                </a:lnTo>
                <a:cubicBezTo>
                  <a:pt x="59345" y="199220"/>
                  <a:pt x="58450" y="198784"/>
                  <a:pt x="57562" y="198335"/>
                </a:cubicBezTo>
                <a:lnTo>
                  <a:pt x="59628" y="199349"/>
                </a:lnTo>
                <a:cubicBezTo>
                  <a:pt x="58647" y="198880"/>
                  <a:pt x="57676" y="198397"/>
                  <a:pt x="56713" y="197899"/>
                </a:cubicBezTo>
                <a:lnTo>
                  <a:pt x="56718" y="197903"/>
                </a:lnTo>
                <a:lnTo>
                  <a:pt x="54128" y="196518"/>
                </a:lnTo>
                <a:cubicBezTo>
                  <a:pt x="53932" y="196409"/>
                  <a:pt x="53737" y="196301"/>
                  <a:pt x="53542" y="196191"/>
                </a:cubicBezTo>
                <a:cubicBezTo>
                  <a:pt x="51614" y="195107"/>
                  <a:pt x="49728" y="193968"/>
                  <a:pt x="47882" y="192773"/>
                </a:cubicBezTo>
                <a:lnTo>
                  <a:pt x="47887" y="192776"/>
                </a:lnTo>
                <a:cubicBezTo>
                  <a:pt x="45956" y="191524"/>
                  <a:pt x="44073" y="190215"/>
                  <a:pt x="42236" y="188846"/>
                </a:cubicBezTo>
                <a:lnTo>
                  <a:pt x="42819" y="189278"/>
                </a:lnTo>
                <a:cubicBezTo>
                  <a:pt x="41966" y="188651"/>
                  <a:pt x="41122" y="188012"/>
                  <a:pt x="40288" y="187360"/>
                </a:cubicBezTo>
                <a:lnTo>
                  <a:pt x="42236" y="188846"/>
                </a:lnTo>
                <a:cubicBezTo>
                  <a:pt x="41384" y="188211"/>
                  <a:pt x="40542" y="187564"/>
                  <a:pt x="39710" y="186904"/>
                </a:cubicBezTo>
                <a:lnTo>
                  <a:pt x="40288" y="187360"/>
                </a:lnTo>
                <a:cubicBezTo>
                  <a:pt x="39561" y="186791"/>
                  <a:pt x="38841" y="186212"/>
                  <a:pt x="38128" y="185624"/>
                </a:cubicBezTo>
                <a:lnTo>
                  <a:pt x="38129" y="185625"/>
                </a:lnTo>
                <a:cubicBezTo>
                  <a:pt x="37553" y="185150"/>
                  <a:pt x="36982" y="184669"/>
                  <a:pt x="36417" y="184181"/>
                </a:cubicBezTo>
                <a:cubicBezTo>
                  <a:pt x="35145" y="183085"/>
                  <a:pt x="33905" y="181964"/>
                  <a:pt x="32692" y="180813"/>
                </a:cubicBezTo>
                <a:cubicBezTo>
                  <a:pt x="28908" y="177225"/>
                  <a:pt x="25395" y="173362"/>
                  <a:pt x="22183" y="169252"/>
                </a:cubicBezTo>
                <a:lnTo>
                  <a:pt x="22696" y="169899"/>
                </a:lnTo>
                <a:cubicBezTo>
                  <a:pt x="21934" y="168940"/>
                  <a:pt x="21188" y="167968"/>
                  <a:pt x="20459" y="166981"/>
                </a:cubicBezTo>
                <a:lnTo>
                  <a:pt x="20455" y="166980"/>
                </a:lnTo>
                <a:cubicBezTo>
                  <a:pt x="18338" y="164113"/>
                  <a:pt x="16361" y="161132"/>
                  <a:pt x="14536" y="158049"/>
                </a:cubicBezTo>
                <a:lnTo>
                  <a:pt x="14684" y="158299"/>
                </a:lnTo>
                <a:cubicBezTo>
                  <a:pt x="14078" y="157282"/>
                  <a:pt x="13489" y="156253"/>
                  <a:pt x="12918" y="155214"/>
                </a:cubicBezTo>
                <a:lnTo>
                  <a:pt x="14536" y="158049"/>
                </a:lnTo>
                <a:cubicBezTo>
                  <a:pt x="13806" y="156815"/>
                  <a:pt x="13101" y="155565"/>
                  <a:pt x="12421" y="154299"/>
                </a:cubicBezTo>
                <a:lnTo>
                  <a:pt x="12918" y="155214"/>
                </a:lnTo>
                <a:cubicBezTo>
                  <a:pt x="12453" y="154371"/>
                  <a:pt x="12000" y="153519"/>
                  <a:pt x="11559" y="152662"/>
                </a:cubicBezTo>
                <a:lnTo>
                  <a:pt x="12421" y="154299"/>
                </a:lnTo>
                <a:cubicBezTo>
                  <a:pt x="11832" y="153205"/>
                  <a:pt x="11263" y="152098"/>
                  <a:pt x="10712" y="150980"/>
                </a:cubicBezTo>
                <a:lnTo>
                  <a:pt x="11559" y="152662"/>
                </a:lnTo>
                <a:cubicBezTo>
                  <a:pt x="11057" y="151688"/>
                  <a:pt x="10571" y="150705"/>
                  <a:pt x="10099" y="149713"/>
                </a:cubicBezTo>
                <a:lnTo>
                  <a:pt x="10712" y="150980"/>
                </a:lnTo>
                <a:cubicBezTo>
                  <a:pt x="10339" y="150222"/>
                  <a:pt x="9974" y="149457"/>
                  <a:pt x="9619" y="148688"/>
                </a:cubicBezTo>
                <a:lnTo>
                  <a:pt x="10099" y="149713"/>
                </a:lnTo>
                <a:cubicBezTo>
                  <a:pt x="9501" y="148456"/>
                  <a:pt x="8927" y="147184"/>
                  <a:pt x="8379" y="145899"/>
                </a:cubicBezTo>
                <a:lnTo>
                  <a:pt x="9619" y="148688"/>
                </a:lnTo>
                <a:cubicBezTo>
                  <a:pt x="9006" y="147362"/>
                  <a:pt x="8420" y="146022"/>
                  <a:pt x="7862" y="144667"/>
                </a:cubicBezTo>
                <a:lnTo>
                  <a:pt x="8379" y="145899"/>
                </a:lnTo>
                <a:cubicBezTo>
                  <a:pt x="7979" y="144965"/>
                  <a:pt x="7593" y="144023"/>
                  <a:pt x="7221" y="143075"/>
                </a:cubicBezTo>
                <a:lnTo>
                  <a:pt x="7862" y="144667"/>
                </a:lnTo>
                <a:cubicBezTo>
                  <a:pt x="7456" y="143683"/>
                  <a:pt x="7065" y="142691"/>
                  <a:pt x="6689" y="141692"/>
                </a:cubicBezTo>
                <a:lnTo>
                  <a:pt x="6688" y="141689"/>
                </a:lnTo>
                <a:cubicBezTo>
                  <a:pt x="5438" y="138371"/>
                  <a:pt x="4351" y="134969"/>
                  <a:pt x="3438" y="131497"/>
                </a:cubicBezTo>
                <a:lnTo>
                  <a:pt x="3761" y="132695"/>
                </a:lnTo>
                <a:cubicBezTo>
                  <a:pt x="3391" y="131354"/>
                  <a:pt x="3047" y="130001"/>
                  <a:pt x="2730" y="128638"/>
                </a:cubicBezTo>
                <a:lnTo>
                  <a:pt x="3438" y="131497"/>
                </a:lnTo>
                <a:cubicBezTo>
                  <a:pt x="3119" y="130282"/>
                  <a:pt x="2821" y="129059"/>
                  <a:pt x="2544" y="127827"/>
                </a:cubicBezTo>
                <a:lnTo>
                  <a:pt x="2730" y="128638"/>
                </a:lnTo>
                <a:cubicBezTo>
                  <a:pt x="2495" y="127633"/>
                  <a:pt x="2276" y="126622"/>
                  <a:pt x="2071" y="125606"/>
                </a:cubicBezTo>
                <a:lnTo>
                  <a:pt x="2544" y="127827"/>
                </a:lnTo>
                <a:cubicBezTo>
                  <a:pt x="2262" y="126571"/>
                  <a:pt x="2003" y="125307"/>
                  <a:pt x="1766" y="124035"/>
                </a:cubicBezTo>
                <a:lnTo>
                  <a:pt x="2071" y="125606"/>
                </a:lnTo>
                <a:cubicBezTo>
                  <a:pt x="1796" y="124245"/>
                  <a:pt x="1548" y="122874"/>
                  <a:pt x="1327" y="121495"/>
                </a:cubicBezTo>
                <a:lnTo>
                  <a:pt x="1327" y="121494"/>
                </a:lnTo>
                <a:cubicBezTo>
                  <a:pt x="1125" y="120234"/>
                  <a:pt x="945" y="118965"/>
                  <a:pt x="788" y="117690"/>
                </a:cubicBezTo>
                <a:cubicBezTo>
                  <a:pt x="769" y="117535"/>
                  <a:pt x="751" y="117385"/>
                  <a:pt x="733" y="117237"/>
                </a:cubicBezTo>
                <a:lnTo>
                  <a:pt x="788" y="117690"/>
                </a:lnTo>
                <a:cubicBezTo>
                  <a:pt x="658" y="116627"/>
                  <a:pt x="543" y="115560"/>
                  <a:pt x="444" y="114488"/>
                </a:cubicBezTo>
                <a:lnTo>
                  <a:pt x="733" y="117237"/>
                </a:lnTo>
                <a:cubicBezTo>
                  <a:pt x="583" y="115968"/>
                  <a:pt x="455" y="114691"/>
                  <a:pt x="351" y="113408"/>
                </a:cubicBezTo>
                <a:lnTo>
                  <a:pt x="351" y="113411"/>
                </a:lnTo>
                <a:lnTo>
                  <a:pt x="138" y="110204"/>
                </a:lnTo>
                <a:lnTo>
                  <a:pt x="138" y="110204"/>
                </a:lnTo>
                <a:lnTo>
                  <a:pt x="35" y="107522"/>
                </a:lnTo>
                <a:lnTo>
                  <a:pt x="35" y="107522"/>
                </a:lnTo>
                <a:lnTo>
                  <a:pt x="0" y="104775"/>
                </a:lnTo>
                <a:cubicBezTo>
                  <a:pt x="0" y="100677"/>
                  <a:pt x="235" y="96636"/>
                  <a:pt x="693" y="92661"/>
                </a:cubicBezTo>
                <a:lnTo>
                  <a:pt x="687" y="92657"/>
                </a:lnTo>
                <a:cubicBezTo>
                  <a:pt x="855" y="91250"/>
                  <a:pt x="1045" y="89849"/>
                  <a:pt x="1263" y="88457"/>
                </a:cubicBezTo>
                <a:lnTo>
                  <a:pt x="1196" y="88858"/>
                </a:lnTo>
                <a:cubicBezTo>
                  <a:pt x="1282" y="88295"/>
                  <a:pt x="1372" y="87733"/>
                  <a:pt x="1467" y="87172"/>
                </a:cubicBezTo>
                <a:lnTo>
                  <a:pt x="1263" y="88457"/>
                </a:lnTo>
                <a:cubicBezTo>
                  <a:pt x="1419" y="87463"/>
                  <a:pt x="1588" y="86475"/>
                  <a:pt x="1771" y="85491"/>
                </a:cubicBezTo>
                <a:lnTo>
                  <a:pt x="1467" y="87172"/>
                </a:lnTo>
                <a:cubicBezTo>
                  <a:pt x="1660" y="86034"/>
                  <a:pt x="1871" y="84901"/>
                  <a:pt x="2101" y="83775"/>
                </a:cubicBezTo>
                <a:lnTo>
                  <a:pt x="1771" y="85491"/>
                </a:lnTo>
                <a:cubicBezTo>
                  <a:pt x="2014" y="84183"/>
                  <a:pt x="2282" y="82884"/>
                  <a:pt x="2573" y="81594"/>
                </a:cubicBezTo>
                <a:lnTo>
                  <a:pt x="2569" y="81596"/>
                </a:lnTo>
                <a:cubicBezTo>
                  <a:pt x="3068" y="79404"/>
                  <a:pt x="3631" y="77240"/>
                  <a:pt x="4260" y="75105"/>
                </a:cubicBezTo>
                <a:lnTo>
                  <a:pt x="3957" y="76143"/>
                </a:lnTo>
                <a:cubicBezTo>
                  <a:pt x="4213" y="75243"/>
                  <a:pt x="4480" y="74348"/>
                  <a:pt x="4758" y="73459"/>
                </a:cubicBezTo>
                <a:lnTo>
                  <a:pt x="4260" y="75105"/>
                </a:lnTo>
                <a:cubicBezTo>
                  <a:pt x="4676" y="73696"/>
                  <a:pt x="5119" y="72299"/>
                  <a:pt x="5592" y="70916"/>
                </a:cubicBezTo>
                <a:lnTo>
                  <a:pt x="5589" y="70919"/>
                </a:lnTo>
                <a:cubicBezTo>
                  <a:pt x="5947" y="69874"/>
                  <a:pt x="6319" y="68839"/>
                  <a:pt x="6706" y="67813"/>
                </a:cubicBezTo>
                <a:lnTo>
                  <a:pt x="6114" y="69419"/>
                </a:lnTo>
                <a:cubicBezTo>
                  <a:pt x="6482" y="68391"/>
                  <a:pt x="6866" y="67371"/>
                  <a:pt x="7265" y="66359"/>
                </a:cubicBezTo>
                <a:lnTo>
                  <a:pt x="6706" y="67813"/>
                </a:lnTo>
                <a:cubicBezTo>
                  <a:pt x="7125" y="66701"/>
                  <a:pt x="7563" y="65598"/>
                  <a:pt x="8019" y="64504"/>
                </a:cubicBezTo>
                <a:lnTo>
                  <a:pt x="7265" y="66359"/>
                </a:lnTo>
                <a:cubicBezTo>
                  <a:pt x="7625" y="65448"/>
                  <a:pt x="7996" y="64543"/>
                  <a:pt x="8380" y="63645"/>
                </a:cubicBezTo>
                <a:lnTo>
                  <a:pt x="8019" y="64504"/>
                </a:lnTo>
                <a:cubicBezTo>
                  <a:pt x="8530" y="63277"/>
                  <a:pt x="9064" y="62062"/>
                  <a:pt x="9620" y="60859"/>
                </a:cubicBezTo>
                <a:lnTo>
                  <a:pt x="8380" y="63645"/>
                </a:lnTo>
                <a:cubicBezTo>
                  <a:pt x="9046" y="62088"/>
                  <a:pt x="9748" y="60550"/>
                  <a:pt x="10485" y="59033"/>
                </a:cubicBezTo>
                <a:lnTo>
                  <a:pt x="9620" y="60859"/>
                </a:lnTo>
                <a:cubicBezTo>
                  <a:pt x="10039" y="59953"/>
                  <a:pt x="10470" y="59054"/>
                  <a:pt x="10914" y="58162"/>
                </a:cubicBezTo>
                <a:lnTo>
                  <a:pt x="10485" y="59033"/>
                </a:lnTo>
                <a:cubicBezTo>
                  <a:pt x="10829" y="58325"/>
                  <a:pt x="11182" y="57621"/>
                  <a:pt x="11541" y="56921"/>
                </a:cubicBezTo>
                <a:lnTo>
                  <a:pt x="10914" y="58162"/>
                </a:lnTo>
                <a:cubicBezTo>
                  <a:pt x="11521" y="56943"/>
                  <a:pt x="12151" y="55737"/>
                  <a:pt x="12803" y="54545"/>
                </a:cubicBezTo>
                <a:lnTo>
                  <a:pt x="11541" y="56921"/>
                </a:lnTo>
                <a:cubicBezTo>
                  <a:pt x="12012" y="56007"/>
                  <a:pt x="12495" y="55101"/>
                  <a:pt x="12991" y="54202"/>
                </a:cubicBezTo>
                <a:lnTo>
                  <a:pt x="12803" y="54545"/>
                </a:lnTo>
                <a:cubicBezTo>
                  <a:pt x="13391" y="53470"/>
                  <a:pt x="13997" y="52408"/>
                  <a:pt x="14621" y="51357"/>
                </a:cubicBezTo>
                <a:lnTo>
                  <a:pt x="12991" y="54202"/>
                </a:lnTo>
                <a:cubicBezTo>
                  <a:pt x="13576" y="53143"/>
                  <a:pt x="14179" y="52095"/>
                  <a:pt x="14799" y="51059"/>
                </a:cubicBezTo>
                <a:lnTo>
                  <a:pt x="14621" y="51357"/>
                </a:lnTo>
                <a:cubicBezTo>
                  <a:pt x="15236" y="50321"/>
                  <a:pt x="15869" y="49296"/>
                  <a:pt x="16518" y="48284"/>
                </a:cubicBezTo>
                <a:lnTo>
                  <a:pt x="14799" y="51059"/>
                </a:lnTo>
                <a:cubicBezTo>
                  <a:pt x="15433" y="49998"/>
                  <a:pt x="16086" y="48950"/>
                  <a:pt x="16756" y="47914"/>
                </a:cubicBezTo>
                <a:lnTo>
                  <a:pt x="16756" y="47915"/>
                </a:lnTo>
                <a:cubicBezTo>
                  <a:pt x="18124" y="45801"/>
                  <a:pt x="19566" y="43741"/>
                  <a:pt x="21077" y="41737"/>
                </a:cubicBezTo>
                <a:lnTo>
                  <a:pt x="20321" y="42752"/>
                </a:lnTo>
                <a:cubicBezTo>
                  <a:pt x="20927" y="41928"/>
                  <a:pt x="21546" y="41113"/>
                  <a:pt x="22175" y="40308"/>
                </a:cubicBezTo>
                <a:lnTo>
                  <a:pt x="22173" y="40310"/>
                </a:lnTo>
                <a:cubicBezTo>
                  <a:pt x="25079" y="36593"/>
                  <a:pt x="28227" y="33079"/>
                  <a:pt x="31596" y="29790"/>
                </a:cubicBezTo>
                <a:lnTo>
                  <a:pt x="32386" y="29035"/>
                </a:lnTo>
                <a:lnTo>
                  <a:pt x="32386" y="29035"/>
                </a:lnTo>
                <a:cubicBezTo>
                  <a:pt x="34980" y="26554"/>
                  <a:pt x="37701" y="24205"/>
                  <a:pt x="40539" y="21999"/>
                </a:cubicBezTo>
                <a:lnTo>
                  <a:pt x="39736" y="22625"/>
                </a:lnTo>
                <a:cubicBezTo>
                  <a:pt x="40559" y="21972"/>
                  <a:pt x="41393" y="21332"/>
                  <a:pt x="42236" y="20704"/>
                </a:cubicBezTo>
                <a:lnTo>
                  <a:pt x="40539" y="21999"/>
                </a:lnTo>
                <a:cubicBezTo>
                  <a:pt x="41292" y="21414"/>
                  <a:pt x="42053" y="20838"/>
                  <a:pt x="42822" y="20273"/>
                </a:cubicBezTo>
                <a:lnTo>
                  <a:pt x="42819" y="20272"/>
                </a:lnTo>
                <a:cubicBezTo>
                  <a:pt x="44673" y="18913"/>
                  <a:pt x="46571" y="17613"/>
                  <a:pt x="48512" y="16374"/>
                </a:cubicBezTo>
                <a:lnTo>
                  <a:pt x="48511" y="16373"/>
                </a:lnTo>
                <a:cubicBezTo>
                  <a:pt x="50156" y="15325"/>
                  <a:pt x="51832" y="14321"/>
                  <a:pt x="53538" y="13363"/>
                </a:cubicBezTo>
                <a:cubicBezTo>
                  <a:pt x="54589" y="12771"/>
                  <a:pt x="55648" y="12200"/>
                  <a:pt x="56718" y="11647"/>
                </a:cubicBezTo>
                <a:lnTo>
                  <a:pt x="54131" y="13032"/>
                </a:lnTo>
                <a:cubicBezTo>
                  <a:pt x="55261" y="12407"/>
                  <a:pt x="56403" y="11802"/>
                  <a:pt x="57558" y="11218"/>
                </a:cubicBezTo>
                <a:lnTo>
                  <a:pt x="56718" y="11647"/>
                </a:lnTo>
                <a:cubicBezTo>
                  <a:pt x="57679" y="11150"/>
                  <a:pt x="58649" y="10667"/>
                  <a:pt x="59627" y="10199"/>
                </a:cubicBezTo>
                <a:lnTo>
                  <a:pt x="57558" y="11218"/>
                </a:lnTo>
                <a:cubicBezTo>
                  <a:pt x="58447" y="10768"/>
                  <a:pt x="59344" y="10331"/>
                  <a:pt x="60247" y="9906"/>
                </a:cubicBezTo>
                <a:lnTo>
                  <a:pt x="59627" y="10199"/>
                </a:lnTo>
                <a:cubicBezTo>
                  <a:pt x="60576" y="9746"/>
                  <a:pt x="61532" y="9306"/>
                  <a:pt x="62496" y="8880"/>
                </a:cubicBezTo>
                <a:lnTo>
                  <a:pt x="62492" y="8883"/>
                </a:lnTo>
                <a:cubicBezTo>
                  <a:pt x="63638" y="8376"/>
                  <a:pt x="64790" y="7892"/>
                  <a:pt x="65952" y="7428"/>
                </a:cubicBezTo>
                <a:cubicBezTo>
                  <a:pt x="66367" y="7263"/>
                  <a:pt x="66782" y="7100"/>
                  <a:pt x="67198" y="6940"/>
                </a:cubicBezTo>
                <a:lnTo>
                  <a:pt x="65952" y="7428"/>
                </a:lnTo>
                <a:cubicBezTo>
                  <a:pt x="66999" y="7010"/>
                  <a:pt x="68053" y="6609"/>
                  <a:pt x="69116" y="6225"/>
                </a:cubicBezTo>
                <a:lnTo>
                  <a:pt x="67198" y="6940"/>
                </a:lnTo>
                <a:cubicBezTo>
                  <a:pt x="68022" y="6623"/>
                  <a:pt x="68851" y="6317"/>
                  <a:pt x="69686" y="6020"/>
                </a:cubicBezTo>
                <a:lnTo>
                  <a:pt x="69116" y="6225"/>
                </a:lnTo>
                <a:cubicBezTo>
                  <a:pt x="70231" y="5821"/>
                  <a:pt x="71356" y="5435"/>
                  <a:pt x="72489" y="5069"/>
                </a:cubicBezTo>
                <a:lnTo>
                  <a:pt x="69686" y="6020"/>
                </a:lnTo>
                <a:cubicBezTo>
                  <a:pt x="70703" y="5659"/>
                  <a:pt x="71728" y="5312"/>
                  <a:pt x="72760" y="4981"/>
                </a:cubicBezTo>
                <a:lnTo>
                  <a:pt x="72757" y="4982"/>
                </a:lnTo>
                <a:lnTo>
                  <a:pt x="75658" y="4099"/>
                </a:lnTo>
                <a:cubicBezTo>
                  <a:pt x="76715" y="3794"/>
                  <a:pt x="77778" y="3505"/>
                  <a:pt x="78848" y="3232"/>
                </a:cubicBezTo>
                <a:lnTo>
                  <a:pt x="77002" y="3721"/>
                </a:lnTo>
                <a:cubicBezTo>
                  <a:pt x="77913" y="3471"/>
                  <a:pt x="78829" y="3233"/>
                  <a:pt x="79750" y="3007"/>
                </a:cubicBezTo>
                <a:lnTo>
                  <a:pt x="78848" y="3232"/>
                </a:lnTo>
                <a:cubicBezTo>
                  <a:pt x="79881" y="2970"/>
                  <a:pt x="80919" y="2722"/>
                  <a:pt x="81964" y="2490"/>
                </a:cubicBezTo>
                <a:lnTo>
                  <a:pt x="79750" y="3007"/>
                </a:lnTo>
                <a:cubicBezTo>
                  <a:pt x="80864" y="2734"/>
                  <a:pt x="81984" y="2479"/>
                  <a:pt x="83112" y="2242"/>
                </a:cubicBezTo>
                <a:lnTo>
                  <a:pt x="81964" y="2490"/>
                </a:lnTo>
                <a:cubicBezTo>
                  <a:pt x="82899" y="2283"/>
                  <a:pt x="83839" y="2087"/>
                  <a:pt x="84783" y="1905"/>
                </a:cubicBezTo>
                <a:lnTo>
                  <a:pt x="84786" y="1905"/>
                </a:lnTo>
                <a:cubicBezTo>
                  <a:pt x="86203" y="1631"/>
                  <a:pt x="87634" y="1385"/>
                  <a:pt x="89073" y="1169"/>
                </a:cubicBezTo>
                <a:lnTo>
                  <a:pt x="87195" y="1468"/>
                </a:lnTo>
                <a:cubicBezTo>
                  <a:pt x="88302" y="1281"/>
                  <a:pt x="89415" y="1112"/>
                  <a:pt x="90534" y="960"/>
                </a:cubicBezTo>
                <a:lnTo>
                  <a:pt x="89073" y="1169"/>
                </a:lnTo>
                <a:cubicBezTo>
                  <a:pt x="90048" y="1022"/>
                  <a:pt x="91029" y="889"/>
                  <a:pt x="92012" y="769"/>
                </a:cubicBezTo>
                <a:lnTo>
                  <a:pt x="92011" y="770"/>
                </a:lnTo>
                <a:cubicBezTo>
                  <a:pt x="96196" y="261"/>
                  <a:pt x="100454" y="0"/>
                  <a:pt x="104775" y="0"/>
                </a:cubicBezTo>
                <a:cubicBezTo>
                  <a:pt x="108731" y="0"/>
                  <a:pt x="112636" y="219"/>
                  <a:pt x="116478" y="646"/>
                </a:cubicBezTo>
                <a:lnTo>
                  <a:pt x="116471" y="658"/>
                </a:lnTo>
                <a:lnTo>
                  <a:pt x="119860" y="1078"/>
                </a:lnTo>
                <a:cubicBezTo>
                  <a:pt x="119924" y="1087"/>
                  <a:pt x="119986" y="1096"/>
                  <a:pt x="120050" y="1105"/>
                </a:cubicBezTo>
                <a:cubicBezTo>
                  <a:pt x="123591" y="1632"/>
                  <a:pt x="127079" y="2326"/>
                  <a:pt x="130499" y="3188"/>
                </a:cubicBezTo>
                <a:lnTo>
                  <a:pt x="130501" y="3182"/>
                </a:lnTo>
                <a:cubicBezTo>
                  <a:pt x="133863" y="4036"/>
                  <a:pt x="137162" y="5047"/>
                  <a:pt x="140387" y="6211"/>
                </a:cubicBezTo>
                <a:lnTo>
                  <a:pt x="140387" y="6207"/>
                </a:lnTo>
                <a:cubicBezTo>
                  <a:pt x="142647" y="7028"/>
                  <a:pt x="144872" y="7920"/>
                  <a:pt x="147057" y="8884"/>
                </a:cubicBezTo>
                <a:lnTo>
                  <a:pt x="146221" y="8517"/>
                </a:lnTo>
                <a:cubicBezTo>
                  <a:pt x="147257" y="8964"/>
                  <a:pt x="148285" y="9427"/>
                  <a:pt x="149303" y="9906"/>
                </a:cubicBezTo>
                <a:lnTo>
                  <a:pt x="147057" y="8884"/>
                </a:lnTo>
                <a:cubicBezTo>
                  <a:pt x="148020" y="9309"/>
                  <a:pt x="148975" y="9748"/>
                  <a:pt x="149923" y="10201"/>
                </a:cubicBezTo>
                <a:lnTo>
                  <a:pt x="149303" y="9906"/>
                </a:lnTo>
                <a:cubicBezTo>
                  <a:pt x="150205" y="10330"/>
                  <a:pt x="151101" y="10766"/>
                  <a:pt x="151989" y="11215"/>
                </a:cubicBezTo>
                <a:lnTo>
                  <a:pt x="149923" y="10201"/>
                </a:lnTo>
                <a:cubicBezTo>
                  <a:pt x="150903" y="10669"/>
                  <a:pt x="151874" y="11153"/>
                  <a:pt x="152837" y="11651"/>
                </a:cubicBezTo>
                <a:lnTo>
                  <a:pt x="151989" y="11215"/>
                </a:lnTo>
                <a:cubicBezTo>
                  <a:pt x="153142" y="11799"/>
                  <a:pt x="154284" y="12403"/>
                  <a:pt x="155413" y="13027"/>
                </a:cubicBezTo>
                <a:lnTo>
                  <a:pt x="155419" y="13032"/>
                </a:lnTo>
                <a:cubicBezTo>
                  <a:pt x="155612" y="13137"/>
                  <a:pt x="155810" y="13248"/>
                  <a:pt x="156008" y="13359"/>
                </a:cubicBezTo>
                <a:cubicBezTo>
                  <a:pt x="157869" y="14405"/>
                  <a:pt x="159691" y="15503"/>
                  <a:pt x="161475" y="16653"/>
                </a:cubicBezTo>
                <a:lnTo>
                  <a:pt x="161474" y="16652"/>
                </a:lnTo>
                <a:cubicBezTo>
                  <a:pt x="163469" y="17939"/>
                  <a:pt x="165416" y="19290"/>
                  <a:pt x="167314" y="20704"/>
                </a:cubicBezTo>
                <a:lnTo>
                  <a:pt x="166730" y="20272"/>
                </a:lnTo>
                <a:cubicBezTo>
                  <a:pt x="167499" y="20837"/>
                  <a:pt x="168260" y="21411"/>
                  <a:pt x="169014" y="21996"/>
                </a:cubicBezTo>
                <a:lnTo>
                  <a:pt x="167314" y="20704"/>
                </a:lnTo>
                <a:cubicBezTo>
                  <a:pt x="168166" y="21338"/>
                  <a:pt x="169008" y="21986"/>
                  <a:pt x="169840" y="22646"/>
                </a:cubicBezTo>
                <a:lnTo>
                  <a:pt x="169014" y="21996"/>
                </a:lnTo>
                <a:cubicBezTo>
                  <a:pt x="169826" y="22628"/>
                  <a:pt x="170629" y="23271"/>
                  <a:pt x="171421" y="23926"/>
                </a:cubicBezTo>
                <a:lnTo>
                  <a:pt x="171421" y="23925"/>
                </a:lnTo>
                <a:cubicBezTo>
                  <a:pt x="171803" y="24240"/>
                  <a:pt x="172182" y="24558"/>
                  <a:pt x="172559" y="24878"/>
                </a:cubicBezTo>
                <a:cubicBezTo>
                  <a:pt x="173943" y="26053"/>
                  <a:pt x="175294" y="27262"/>
                  <a:pt x="176614" y="28505"/>
                </a:cubicBezTo>
                <a:cubicBezTo>
                  <a:pt x="181160" y="32789"/>
                  <a:pt x="185322" y="37473"/>
                  <a:pt x="189046" y="42503"/>
                </a:cubicBezTo>
                <a:cubicBezTo>
                  <a:pt x="191182" y="45392"/>
                  <a:pt x="193176" y="48395"/>
                  <a:pt x="195014" y="51501"/>
                </a:cubicBezTo>
                <a:lnTo>
                  <a:pt x="194649" y="50889"/>
                </a:lnTo>
                <a:cubicBezTo>
                  <a:pt x="195238" y="51868"/>
                  <a:pt x="195811" y="52858"/>
                  <a:pt x="196368" y="53859"/>
                </a:cubicBezTo>
                <a:lnTo>
                  <a:pt x="196364" y="53851"/>
                </a:lnTo>
                <a:cubicBezTo>
                  <a:pt x="196926" y="54858"/>
                  <a:pt x="197467" y="55868"/>
                  <a:pt x="197991" y="56888"/>
                </a:cubicBezTo>
                <a:lnTo>
                  <a:pt x="197002" y="55013"/>
                </a:lnTo>
                <a:cubicBezTo>
                  <a:pt x="197564" y="56052"/>
                  <a:pt x="198109" y="57102"/>
                  <a:pt x="198635" y="58162"/>
                </a:cubicBezTo>
                <a:lnTo>
                  <a:pt x="197991" y="56888"/>
                </a:lnTo>
                <a:cubicBezTo>
                  <a:pt x="198358" y="57600"/>
                  <a:pt x="198716" y="58317"/>
                  <a:pt x="199067" y="59039"/>
                </a:cubicBezTo>
                <a:lnTo>
                  <a:pt x="198635" y="58162"/>
                </a:lnTo>
                <a:cubicBezTo>
                  <a:pt x="199080" y="59055"/>
                  <a:pt x="199512" y="59955"/>
                  <a:pt x="199932" y="60862"/>
                </a:cubicBezTo>
                <a:lnTo>
                  <a:pt x="199067" y="59039"/>
                </a:lnTo>
                <a:cubicBezTo>
                  <a:pt x="199804" y="60556"/>
                  <a:pt x="200506" y="62094"/>
                  <a:pt x="201172" y="63651"/>
                </a:cubicBezTo>
                <a:lnTo>
                  <a:pt x="199932" y="60862"/>
                </a:lnTo>
                <a:cubicBezTo>
                  <a:pt x="200487" y="62063"/>
                  <a:pt x="201020" y="63277"/>
                  <a:pt x="201531" y="64503"/>
                </a:cubicBezTo>
                <a:lnTo>
                  <a:pt x="201172" y="63651"/>
                </a:lnTo>
                <a:cubicBezTo>
                  <a:pt x="201555" y="64548"/>
                  <a:pt x="201925" y="65451"/>
                  <a:pt x="202284" y="66361"/>
                </a:cubicBezTo>
                <a:lnTo>
                  <a:pt x="201531" y="64503"/>
                </a:lnTo>
                <a:cubicBezTo>
                  <a:pt x="201986" y="65597"/>
                  <a:pt x="202424" y="66699"/>
                  <a:pt x="202843" y="67811"/>
                </a:cubicBezTo>
                <a:lnTo>
                  <a:pt x="202844" y="67813"/>
                </a:lnTo>
                <a:cubicBezTo>
                  <a:pt x="203646" y="69939"/>
                  <a:pt x="204382" y="72100"/>
                  <a:pt x="205047" y="74292"/>
                </a:cubicBezTo>
                <a:lnTo>
                  <a:pt x="204923" y="73888"/>
                </a:lnTo>
                <a:cubicBezTo>
                  <a:pt x="205189" y="74752"/>
                  <a:pt x="205445" y="75620"/>
                  <a:pt x="205689" y="76493"/>
                </a:cubicBezTo>
                <a:lnTo>
                  <a:pt x="205047" y="74292"/>
                </a:lnTo>
                <a:cubicBezTo>
                  <a:pt x="205410" y="75490"/>
                  <a:pt x="205753" y="76696"/>
                  <a:pt x="206074" y="77911"/>
                </a:cubicBezTo>
                <a:lnTo>
                  <a:pt x="205689" y="76493"/>
                </a:lnTo>
                <a:cubicBezTo>
                  <a:pt x="206097" y="77954"/>
                  <a:pt x="206474" y="79427"/>
                  <a:pt x="206820" y="80912"/>
                </a:cubicBezTo>
                <a:lnTo>
                  <a:pt x="206074" y="77911"/>
                </a:lnTo>
                <a:cubicBezTo>
                  <a:pt x="206396" y="79129"/>
                  <a:pt x="206697" y="80355"/>
                  <a:pt x="206976" y="81590"/>
                </a:cubicBezTo>
                <a:lnTo>
                  <a:pt x="206820" y="80912"/>
                </a:lnTo>
                <a:cubicBezTo>
                  <a:pt x="207041" y="81860"/>
                  <a:pt x="207250" y="82814"/>
                  <a:pt x="207444" y="83772"/>
                </a:cubicBezTo>
                <a:lnTo>
                  <a:pt x="206976" y="81590"/>
                </a:lnTo>
                <a:cubicBezTo>
                  <a:pt x="207262" y="82855"/>
                  <a:pt x="207525" y="84129"/>
                  <a:pt x="207764" y="85410"/>
                </a:cubicBezTo>
                <a:lnTo>
                  <a:pt x="207444" y="83772"/>
                </a:lnTo>
                <a:cubicBezTo>
                  <a:pt x="207674" y="84901"/>
                  <a:pt x="207886" y="86036"/>
                  <a:pt x="208078" y="87178"/>
                </a:cubicBezTo>
                <a:lnTo>
                  <a:pt x="207764" y="85410"/>
                </a:lnTo>
                <a:cubicBezTo>
                  <a:pt x="207952" y="86415"/>
                  <a:pt x="208125" y="87423"/>
                  <a:pt x="208284" y="88438"/>
                </a:cubicBezTo>
                <a:lnTo>
                  <a:pt x="208078" y="87178"/>
                </a:lnTo>
                <a:cubicBezTo>
                  <a:pt x="208316" y="88580"/>
                  <a:pt x="208525" y="89992"/>
                  <a:pt x="208706" y="91412"/>
                </a:cubicBezTo>
                <a:lnTo>
                  <a:pt x="208284" y="88438"/>
                </a:lnTo>
                <a:cubicBezTo>
                  <a:pt x="208469" y="89622"/>
                  <a:pt x="208635" y="90812"/>
                  <a:pt x="208780" y="92010"/>
                </a:cubicBezTo>
                <a:lnTo>
                  <a:pt x="208706" y="91412"/>
                </a:lnTo>
                <a:cubicBezTo>
                  <a:pt x="208858" y="92604"/>
                  <a:pt x="208989" y="93802"/>
                  <a:pt x="209100" y="95005"/>
                </a:cubicBezTo>
                <a:lnTo>
                  <a:pt x="208780" y="92010"/>
                </a:lnTo>
                <a:cubicBezTo>
                  <a:pt x="208946" y="93379"/>
                  <a:pt x="209086" y="94757"/>
                  <a:pt x="209199" y="96142"/>
                </a:cubicBezTo>
                <a:lnTo>
                  <a:pt x="209100" y="95005"/>
                </a:lnTo>
                <a:cubicBezTo>
                  <a:pt x="209203" y="96117"/>
                  <a:pt x="209289" y="97233"/>
                  <a:pt x="209357" y="98354"/>
                </a:cubicBezTo>
                <a:lnTo>
                  <a:pt x="209357" y="98354"/>
                </a:lnTo>
                <a:cubicBezTo>
                  <a:pt x="209485" y="100478"/>
                  <a:pt x="209550" y="102619"/>
                  <a:pt x="209550" y="104775"/>
                </a:cubicBezTo>
                <a:cubicBezTo>
                  <a:pt x="209550" y="108725"/>
                  <a:pt x="209332" y="112623"/>
                  <a:pt x="208906" y="116459"/>
                </a:cubicBezTo>
                <a:lnTo>
                  <a:pt x="209081" y="114826"/>
                </a:lnTo>
                <a:cubicBezTo>
                  <a:pt x="208970" y="115984"/>
                  <a:pt x="208841" y="117137"/>
                  <a:pt x="208694" y="118282"/>
                </a:cubicBezTo>
                <a:lnTo>
                  <a:pt x="208906" y="116459"/>
                </a:lnTo>
                <a:cubicBezTo>
                  <a:pt x="208742" y="117938"/>
                  <a:pt x="208547" y="119406"/>
                  <a:pt x="208322" y="120866"/>
                </a:cubicBezTo>
                <a:lnTo>
                  <a:pt x="208694" y="118282"/>
                </a:lnTo>
                <a:cubicBezTo>
                  <a:pt x="208555" y="119360"/>
                  <a:pt x="208399" y="120432"/>
                  <a:pt x="208228" y="121499"/>
                </a:cubicBezTo>
                <a:lnTo>
                  <a:pt x="208223" y="121495"/>
                </a:lnTo>
                <a:close/>
                <a:moveTo>
                  <a:pt x="104775" y="157163"/>
                </a:moveTo>
                <a:cubicBezTo>
                  <a:pt x="97060" y="157163"/>
                  <a:pt x="89508" y="157868"/>
                  <a:pt x="82184" y="159219"/>
                </a:cubicBezTo>
                <a:cubicBezTo>
                  <a:pt x="87585" y="172328"/>
                  <a:pt x="94881" y="184450"/>
                  <a:pt x="103729" y="195251"/>
                </a:cubicBezTo>
                <a:lnTo>
                  <a:pt x="104775" y="195263"/>
                </a:lnTo>
                <a:lnTo>
                  <a:pt x="104775" y="195263"/>
                </a:lnTo>
                <a:lnTo>
                  <a:pt x="105813" y="195243"/>
                </a:lnTo>
                <a:lnTo>
                  <a:pt x="106475" y="194445"/>
                </a:lnTo>
                <a:cubicBezTo>
                  <a:pt x="115029" y="183849"/>
                  <a:pt x="122099" y="172003"/>
                  <a:pt x="127369" y="159228"/>
                </a:cubicBezTo>
                <a:cubicBezTo>
                  <a:pt x="120042" y="157868"/>
                  <a:pt x="112490" y="157163"/>
                  <a:pt x="104775" y="157163"/>
                </a:cubicBezTo>
                <a:close/>
                <a:moveTo>
                  <a:pt x="68153" y="162660"/>
                </a:moveTo>
                <a:lnTo>
                  <a:pt x="65637" y="163475"/>
                </a:lnTo>
                <a:cubicBezTo>
                  <a:pt x="58396" y="165886"/>
                  <a:pt x="51453" y="168946"/>
                  <a:pt x="44877" y="172588"/>
                </a:cubicBezTo>
                <a:cubicBezTo>
                  <a:pt x="55899" y="182344"/>
                  <a:pt x="69322" y="189444"/>
                  <a:pt x="84144" y="192900"/>
                </a:cubicBezTo>
                <a:cubicBezTo>
                  <a:pt x="77782" y="183493"/>
                  <a:pt x="72396" y="173365"/>
                  <a:pt x="68153" y="162660"/>
                </a:cubicBezTo>
                <a:close/>
                <a:moveTo>
                  <a:pt x="141398" y="162668"/>
                </a:moveTo>
                <a:lnTo>
                  <a:pt x="140329" y="165285"/>
                </a:lnTo>
                <a:cubicBezTo>
                  <a:pt x="136263" y="175024"/>
                  <a:pt x="131245" y="184265"/>
                  <a:pt x="125392" y="192894"/>
                </a:cubicBezTo>
                <a:cubicBezTo>
                  <a:pt x="140228" y="189444"/>
                  <a:pt x="153651" y="182344"/>
                  <a:pt x="164678" y="172597"/>
                </a:cubicBezTo>
                <a:cubicBezTo>
                  <a:pt x="157339" y="168527"/>
                  <a:pt x="149548" y="165187"/>
                  <a:pt x="141398" y="162668"/>
                </a:cubicBezTo>
                <a:close/>
                <a:moveTo>
                  <a:pt x="57310" y="111923"/>
                </a:moveTo>
                <a:lnTo>
                  <a:pt x="14566" y="111926"/>
                </a:lnTo>
                <a:cubicBezTo>
                  <a:pt x="16045" y="130840"/>
                  <a:pt x="23339" y="148121"/>
                  <a:pt x="34662" y="161982"/>
                </a:cubicBezTo>
                <a:cubicBezTo>
                  <a:pt x="43673" y="156650"/>
                  <a:pt x="53338" y="152326"/>
                  <a:pt x="63509" y="149145"/>
                </a:cubicBezTo>
                <a:cubicBezTo>
                  <a:pt x="60010" y="137261"/>
                  <a:pt x="57886" y="124794"/>
                  <a:pt x="57310" y="111923"/>
                </a:cubicBezTo>
                <a:close/>
                <a:moveTo>
                  <a:pt x="194984" y="111926"/>
                </a:moveTo>
                <a:lnTo>
                  <a:pt x="152240" y="111923"/>
                </a:lnTo>
                <a:cubicBezTo>
                  <a:pt x="151665" y="124794"/>
                  <a:pt x="149540" y="137261"/>
                  <a:pt x="146050" y="149144"/>
                </a:cubicBezTo>
                <a:cubicBezTo>
                  <a:pt x="156212" y="152326"/>
                  <a:pt x="165878" y="156650"/>
                  <a:pt x="174887" y="161969"/>
                </a:cubicBezTo>
                <a:cubicBezTo>
                  <a:pt x="186211" y="148121"/>
                  <a:pt x="193505" y="130840"/>
                  <a:pt x="194984" y="111926"/>
                </a:cubicBezTo>
                <a:close/>
                <a:moveTo>
                  <a:pt x="137937" y="111924"/>
                </a:moveTo>
                <a:lnTo>
                  <a:pt x="71613" y="111924"/>
                </a:lnTo>
                <a:cubicBezTo>
                  <a:pt x="72187" y="123570"/>
                  <a:pt x="74155" y="134849"/>
                  <a:pt x="77355" y="145598"/>
                </a:cubicBezTo>
                <a:cubicBezTo>
                  <a:pt x="86223" y="143811"/>
                  <a:pt x="95390" y="142875"/>
                  <a:pt x="104775" y="142875"/>
                </a:cubicBezTo>
                <a:cubicBezTo>
                  <a:pt x="114160" y="142875"/>
                  <a:pt x="123327" y="143811"/>
                  <a:pt x="132187" y="145595"/>
                </a:cubicBezTo>
                <a:cubicBezTo>
                  <a:pt x="135395" y="134849"/>
                  <a:pt x="137363" y="123570"/>
                  <a:pt x="137937" y="111924"/>
                </a:cubicBezTo>
                <a:close/>
                <a:moveTo>
                  <a:pt x="34664" y="47581"/>
                </a:moveTo>
                <a:lnTo>
                  <a:pt x="34382" y="47913"/>
                </a:lnTo>
                <a:cubicBezTo>
                  <a:pt x="23217" y="61717"/>
                  <a:pt x="16030" y="78872"/>
                  <a:pt x="14565" y="97633"/>
                </a:cubicBezTo>
                <a:lnTo>
                  <a:pt x="57309" y="97637"/>
                </a:lnTo>
                <a:cubicBezTo>
                  <a:pt x="57885" y="84763"/>
                  <a:pt x="60009" y="72292"/>
                  <a:pt x="63500" y="60405"/>
                </a:cubicBezTo>
                <a:cubicBezTo>
                  <a:pt x="53338" y="57224"/>
                  <a:pt x="43673" y="52900"/>
                  <a:pt x="34664" y="47581"/>
                </a:cubicBezTo>
                <a:close/>
                <a:moveTo>
                  <a:pt x="132196" y="63952"/>
                </a:moveTo>
                <a:lnTo>
                  <a:pt x="131187" y="64152"/>
                </a:lnTo>
                <a:cubicBezTo>
                  <a:pt x="122638" y="65808"/>
                  <a:pt x="113808" y="66675"/>
                  <a:pt x="104775" y="66675"/>
                </a:cubicBezTo>
                <a:cubicBezTo>
                  <a:pt x="95390" y="66675"/>
                  <a:pt x="86223" y="65739"/>
                  <a:pt x="77363" y="63955"/>
                </a:cubicBezTo>
                <a:cubicBezTo>
                  <a:pt x="74155" y="74704"/>
                  <a:pt x="72186" y="85986"/>
                  <a:pt x="71613" y="97636"/>
                </a:cubicBezTo>
                <a:lnTo>
                  <a:pt x="137937" y="97636"/>
                </a:lnTo>
                <a:cubicBezTo>
                  <a:pt x="137364" y="85986"/>
                  <a:pt x="135395" y="74704"/>
                  <a:pt x="132196" y="63952"/>
                </a:cubicBezTo>
                <a:close/>
                <a:moveTo>
                  <a:pt x="174888" y="47568"/>
                </a:moveTo>
                <a:lnTo>
                  <a:pt x="173673" y="48289"/>
                </a:lnTo>
                <a:cubicBezTo>
                  <a:pt x="165012" y="53284"/>
                  <a:pt x="155758" y="57367"/>
                  <a:pt x="146041" y="60405"/>
                </a:cubicBezTo>
                <a:cubicBezTo>
                  <a:pt x="149541" y="72292"/>
                  <a:pt x="151666" y="84763"/>
                  <a:pt x="152241" y="97637"/>
                </a:cubicBezTo>
                <a:lnTo>
                  <a:pt x="194984" y="97633"/>
                </a:lnTo>
                <a:cubicBezTo>
                  <a:pt x="193508" y="78715"/>
                  <a:pt x="186213" y="61431"/>
                  <a:pt x="174888" y="47568"/>
                </a:cubicBezTo>
                <a:close/>
                <a:moveTo>
                  <a:pt x="104775" y="14288"/>
                </a:moveTo>
                <a:lnTo>
                  <a:pt x="103727" y="14297"/>
                </a:lnTo>
                <a:lnTo>
                  <a:pt x="103075" y="15105"/>
                </a:lnTo>
                <a:cubicBezTo>
                  <a:pt x="94521" y="25702"/>
                  <a:pt x="87451" y="37546"/>
                  <a:pt x="82181" y="50322"/>
                </a:cubicBezTo>
                <a:cubicBezTo>
                  <a:pt x="89508" y="51682"/>
                  <a:pt x="97060" y="52388"/>
                  <a:pt x="104775" y="52388"/>
                </a:cubicBezTo>
                <a:cubicBezTo>
                  <a:pt x="112490" y="52388"/>
                  <a:pt x="120042" y="51682"/>
                  <a:pt x="127366" y="50332"/>
                </a:cubicBezTo>
                <a:cubicBezTo>
                  <a:pt x="121965" y="37222"/>
                  <a:pt x="114669" y="25101"/>
                  <a:pt x="105821" y="14299"/>
                </a:cubicBezTo>
                <a:cubicBezTo>
                  <a:pt x="105470" y="14290"/>
                  <a:pt x="105123" y="14288"/>
                  <a:pt x="104775" y="14288"/>
                </a:cubicBezTo>
                <a:close/>
                <a:moveTo>
                  <a:pt x="84158" y="16656"/>
                </a:moveTo>
                <a:lnTo>
                  <a:pt x="82310" y="17098"/>
                </a:lnTo>
                <a:cubicBezTo>
                  <a:pt x="68215" y="20699"/>
                  <a:pt x="55443" y="27609"/>
                  <a:pt x="44872" y="36953"/>
                </a:cubicBezTo>
                <a:cubicBezTo>
                  <a:pt x="52211" y="41024"/>
                  <a:pt x="60002" y="44362"/>
                  <a:pt x="68152" y="46882"/>
                </a:cubicBezTo>
                <a:cubicBezTo>
                  <a:pt x="72396" y="36185"/>
                  <a:pt x="77782" y="26057"/>
                  <a:pt x="84158" y="16656"/>
                </a:cubicBezTo>
                <a:close/>
                <a:moveTo>
                  <a:pt x="125406" y="16650"/>
                </a:moveTo>
                <a:lnTo>
                  <a:pt x="126939" y="18981"/>
                </a:lnTo>
                <a:cubicBezTo>
                  <a:pt x="132643" y="27720"/>
                  <a:pt x="137501" y="37062"/>
                  <a:pt x="141397" y="46890"/>
                </a:cubicBezTo>
                <a:cubicBezTo>
                  <a:pt x="149548" y="44362"/>
                  <a:pt x="157339" y="41024"/>
                  <a:pt x="164674" y="36962"/>
                </a:cubicBezTo>
                <a:cubicBezTo>
                  <a:pt x="153651" y="27206"/>
                  <a:pt x="140228" y="20106"/>
                  <a:pt x="125406" y="16650"/>
                </a:cubicBezTo>
                <a:close/>
              </a:path>
            </a:pathLst>
          </a:custGeom>
          <a:solidFill>
            <a:schemeClr val="tx1"/>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grpSp>
        <p:nvGrpSpPr>
          <p:cNvPr id="14" name="组合 13">
            <a:extLst>
              <a:ext uri="{FF2B5EF4-FFF2-40B4-BE49-F238E27FC236}">
                <a16:creationId xmlns:a16="http://schemas.microsoft.com/office/drawing/2014/main" id="{EDAD70A4-3FB2-3E2E-1DF1-B0C1259ACEC9}"/>
              </a:ext>
            </a:extLst>
          </p:cNvPr>
          <p:cNvGrpSpPr/>
          <p:nvPr/>
        </p:nvGrpSpPr>
        <p:grpSpPr>
          <a:xfrm>
            <a:off x="5913120" y="3878180"/>
            <a:ext cx="2167524" cy="437021"/>
            <a:chOff x="5913120" y="3878180"/>
            <a:chExt cx="2167524" cy="437021"/>
          </a:xfrm>
        </p:grpSpPr>
        <p:sp>
          <p:nvSpPr>
            <p:cNvPr id="33" name="图形 4">
              <a:extLst>
                <a:ext uri="{FF2B5EF4-FFF2-40B4-BE49-F238E27FC236}">
                  <a16:creationId xmlns:a16="http://schemas.microsoft.com/office/drawing/2014/main" id="{3229AE56-5C4C-F12F-A088-647D113CD18A}"/>
                </a:ext>
              </a:extLst>
            </p:cNvPr>
            <p:cNvSpPr/>
            <p:nvPr/>
          </p:nvSpPr>
          <p:spPr>
            <a:xfrm>
              <a:off x="7773729" y="4063117"/>
              <a:ext cx="145032" cy="89094"/>
            </a:xfrm>
            <a:custGeom>
              <a:avLst/>
              <a:gdLst>
                <a:gd name="connsiteX0" fmla="*/ 19053 w 190500"/>
                <a:gd name="connsiteY0" fmla="*/ 0 h 66675"/>
                <a:gd name="connsiteX1" fmla="*/ 171448 w 190500"/>
                <a:gd name="connsiteY1" fmla="*/ 0 h 66675"/>
                <a:gd name="connsiteX2" fmla="*/ 190500 w 190500"/>
                <a:gd name="connsiteY2" fmla="*/ 9526 h 66675"/>
                <a:gd name="connsiteX3" fmla="*/ 186324 w 190500"/>
                <a:gd name="connsiteY3" fmla="*/ 15477 h 66675"/>
                <a:gd name="connsiteX4" fmla="*/ 110128 w 190500"/>
                <a:gd name="connsiteY4" fmla="*/ 63099 h 66675"/>
                <a:gd name="connsiteX5" fmla="*/ 83349 w 190500"/>
                <a:gd name="connsiteY5" fmla="*/ 64587 h 66675"/>
                <a:gd name="connsiteX6" fmla="*/ 80373 w 190500"/>
                <a:gd name="connsiteY6" fmla="*/ 63099 h 66675"/>
                <a:gd name="connsiteX7" fmla="*/ 4176 w 190500"/>
                <a:gd name="connsiteY7" fmla="*/ 15477 h 66675"/>
                <a:gd name="connsiteX8" fmla="*/ 7151 w 190500"/>
                <a:gd name="connsiteY8" fmla="*/ 2087 h 66675"/>
                <a:gd name="connsiteX9" fmla="*/ 19053 w 190500"/>
                <a:gd name="connsiteY9"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66675">
                  <a:moveTo>
                    <a:pt x="19053" y="0"/>
                  </a:moveTo>
                  <a:lnTo>
                    <a:pt x="171448" y="0"/>
                  </a:lnTo>
                  <a:cubicBezTo>
                    <a:pt x="181969" y="0"/>
                    <a:pt x="190500" y="4265"/>
                    <a:pt x="190500" y="9526"/>
                  </a:cubicBezTo>
                  <a:cubicBezTo>
                    <a:pt x="190500" y="11689"/>
                    <a:pt x="189027" y="13787"/>
                    <a:pt x="186324" y="15477"/>
                  </a:cubicBezTo>
                  <a:lnTo>
                    <a:pt x="110128" y="63099"/>
                  </a:lnTo>
                  <a:cubicBezTo>
                    <a:pt x="103554" y="67207"/>
                    <a:pt x="91565" y="67874"/>
                    <a:pt x="83349" y="64587"/>
                  </a:cubicBezTo>
                  <a:cubicBezTo>
                    <a:pt x="82250" y="64148"/>
                    <a:pt x="81252" y="63649"/>
                    <a:pt x="80373" y="63099"/>
                  </a:cubicBezTo>
                  <a:lnTo>
                    <a:pt x="4176" y="15477"/>
                  </a:lnTo>
                  <a:cubicBezTo>
                    <a:pt x="-2398" y="11369"/>
                    <a:pt x="-1065" y="5374"/>
                    <a:pt x="7151" y="2087"/>
                  </a:cubicBezTo>
                  <a:cubicBezTo>
                    <a:pt x="10529" y="736"/>
                    <a:pt x="14727" y="0"/>
                    <a:pt x="19053" y="0"/>
                  </a:cubicBezTo>
                  <a:close/>
                </a:path>
              </a:pathLst>
            </a:custGeom>
            <a:solidFill>
              <a:schemeClr val="tx1"/>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sp>
          <p:nvSpPr>
            <p:cNvPr id="42" name="矩形: 圆角 41">
              <a:extLst>
                <a:ext uri="{FF2B5EF4-FFF2-40B4-BE49-F238E27FC236}">
                  <a16:creationId xmlns:a16="http://schemas.microsoft.com/office/drawing/2014/main" id="{B97FEA17-9C80-AFD8-381A-D7041EC4905D}"/>
                </a:ext>
              </a:extLst>
            </p:cNvPr>
            <p:cNvSpPr/>
            <p:nvPr/>
          </p:nvSpPr>
          <p:spPr>
            <a:xfrm>
              <a:off x="5913120" y="3878180"/>
              <a:ext cx="2167524" cy="437021"/>
            </a:xfrm>
            <a:prstGeom prst="roundRect">
              <a:avLst>
                <a:gd name="adj" fmla="val 50000"/>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English</a:t>
              </a:r>
              <a:endParaRPr kumimoji="0" lang="zh-CN" altLang="en-US" sz="15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endParaRPr>
            </a:p>
          </p:txBody>
        </p:sp>
      </p:grpSp>
      <p:sp>
        <p:nvSpPr>
          <p:cNvPr id="15" name="矩形 14">
            <a:extLst>
              <a:ext uri="{FF2B5EF4-FFF2-40B4-BE49-F238E27FC236}">
                <a16:creationId xmlns:a16="http://schemas.microsoft.com/office/drawing/2014/main" id="{23DA2079-052E-BB3F-5DB0-F331030A1982}"/>
              </a:ext>
            </a:extLst>
          </p:cNvPr>
          <p:cNvSpPr/>
          <p:nvPr/>
        </p:nvSpPr>
        <p:spPr>
          <a:xfrm>
            <a:off x="0" y="0"/>
            <a:ext cx="9144000" cy="571500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sp>
        <p:nvSpPr>
          <p:cNvPr id="45" name="矩形: 圆角 44">
            <a:extLst>
              <a:ext uri="{FF2B5EF4-FFF2-40B4-BE49-F238E27FC236}">
                <a16:creationId xmlns:a16="http://schemas.microsoft.com/office/drawing/2014/main" id="{DC10E27B-FE1A-237C-B4CE-C88822D54843}"/>
              </a:ext>
            </a:extLst>
          </p:cNvPr>
          <p:cNvSpPr/>
          <p:nvPr/>
        </p:nvSpPr>
        <p:spPr>
          <a:xfrm>
            <a:off x="5976620" y="4341890"/>
            <a:ext cx="1908021" cy="1103738"/>
          </a:xfrm>
          <a:prstGeom prst="roundRect">
            <a:avLst>
              <a:gd name="adj" fmla="val 14901"/>
            </a:avLst>
          </a:prstGeom>
          <a:solidFill>
            <a:srgbClr val="F1F3F5"/>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6" name="矩形: 圆角 45">
            <a:hlinkClick r:id="rId5" action="ppaction://hlinksldjump"/>
            <a:extLst>
              <a:ext uri="{FF2B5EF4-FFF2-40B4-BE49-F238E27FC236}">
                <a16:creationId xmlns:a16="http://schemas.microsoft.com/office/drawing/2014/main" id="{437F1274-EB33-3B13-DC10-DBB1CB4F0222}"/>
              </a:ext>
            </a:extLst>
          </p:cNvPr>
          <p:cNvSpPr/>
          <p:nvPr/>
        </p:nvSpPr>
        <p:spPr>
          <a:xfrm>
            <a:off x="6011569" y="4387387"/>
            <a:ext cx="1832975" cy="502652"/>
          </a:xfrm>
          <a:prstGeom prst="roundRect">
            <a:avLst>
              <a:gd name="adj" fmla="val 23440"/>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1</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extLst>
              <a:ext uri="{FF2B5EF4-FFF2-40B4-BE49-F238E27FC236}">
                <a16:creationId xmlns:a16="http://schemas.microsoft.com/office/drawing/2014/main" id="{CB1D3CEA-2EBF-88CB-8318-6B43C70FB231}"/>
              </a:ext>
            </a:extLst>
          </p:cNvPr>
          <p:cNvSpPr/>
          <p:nvPr/>
        </p:nvSpPr>
        <p:spPr>
          <a:xfrm>
            <a:off x="6008356" y="4907834"/>
            <a:ext cx="1832975" cy="502652"/>
          </a:xfrm>
          <a:prstGeom prst="roundRect">
            <a:avLst>
              <a:gd name="adj" fmla="val 27053"/>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2</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8" name="矩形: 圆角 47">
            <a:extLst>
              <a:ext uri="{FF2B5EF4-FFF2-40B4-BE49-F238E27FC236}">
                <a16:creationId xmlns:a16="http://schemas.microsoft.com/office/drawing/2014/main" id="{DFC28D37-04BA-CC40-76AC-15BCF48177DD}"/>
              </a:ext>
            </a:extLst>
          </p:cNvPr>
          <p:cNvSpPr/>
          <p:nvPr/>
        </p:nvSpPr>
        <p:spPr>
          <a:xfrm>
            <a:off x="6014782" y="4387387"/>
            <a:ext cx="1832975" cy="502652"/>
          </a:xfrm>
          <a:prstGeom prst="roundRect">
            <a:avLst>
              <a:gd name="adj" fmla="val 2705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简体中文</a:t>
            </a:r>
          </a:p>
        </p:txBody>
      </p:sp>
      <p:sp>
        <p:nvSpPr>
          <p:cNvPr id="49" name="矩形: 圆角 48">
            <a:extLst>
              <a:ext uri="{FF2B5EF4-FFF2-40B4-BE49-F238E27FC236}">
                <a16:creationId xmlns:a16="http://schemas.microsoft.com/office/drawing/2014/main" id="{D3B671FB-2C3D-4368-E504-B3481FD0B40C}"/>
              </a:ext>
            </a:extLst>
          </p:cNvPr>
          <p:cNvSpPr/>
          <p:nvPr/>
        </p:nvSpPr>
        <p:spPr>
          <a:xfrm>
            <a:off x="6011569" y="4907834"/>
            <a:ext cx="1832975" cy="502652"/>
          </a:xfrm>
          <a:prstGeom prst="roundRect">
            <a:avLst>
              <a:gd name="adj" fmla="val 29602"/>
            </a:avLst>
          </a:prstGeom>
          <a:solidFill>
            <a:srgbClr val="0A59F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500" dirty="0">
                <a:solidFill>
                  <a:prstClr val="black"/>
                </a:solidFill>
                <a:latin typeface="HarmonyOS Sans SC" panose="00000500000000000000" pitchFamily="2" charset="-122"/>
                <a:ea typeface="HarmonyOS Sans SC" panose="00000500000000000000" pitchFamily="2" charset="-122"/>
              </a:rPr>
              <a:t>English</a:t>
            </a:r>
            <a:endParaRPr lang="zh-CN" altLang="en-US" sz="1500" dirty="0">
              <a:solidFill>
                <a:prstClr val="black"/>
              </a:solidFill>
              <a:latin typeface="HarmonyOS Sans SC" panose="00000500000000000000" pitchFamily="2" charset="-122"/>
              <a:ea typeface="HarmonyOS Sans SC" panose="00000500000000000000" pitchFamily="2" charset="-122"/>
            </a:endParaRPr>
          </a:p>
        </p:txBody>
      </p:sp>
      <p:sp>
        <p:nvSpPr>
          <p:cNvPr id="41" name="矩形: 圆角 40">
            <a:hlinkClick r:id="rId6"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rgbClr val="F1F3F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pic>
        <p:nvPicPr>
          <p:cNvPr id="43" name="图形 42">
            <a:hlinkClick r:id="rId6"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552" b="4552"/>
          <a:stretch/>
        </p:blipFill>
        <p:spPr>
          <a:xfrm>
            <a:off x="336602" y="244028"/>
            <a:ext cx="232502" cy="211337"/>
          </a:xfrm>
          <a:prstGeom prst="rect">
            <a:avLst/>
          </a:prstGeom>
        </p:spPr>
      </p:pic>
      <p:grpSp>
        <p:nvGrpSpPr>
          <p:cNvPr id="2" name="组合 1">
            <a:extLst>
              <a:ext uri="{FF2B5EF4-FFF2-40B4-BE49-F238E27FC236}">
                <a16:creationId xmlns:a16="http://schemas.microsoft.com/office/drawing/2014/main" id="{11615145-FAF1-5072-1CE7-2C784F6FD267}"/>
              </a:ext>
            </a:extLst>
          </p:cNvPr>
          <p:cNvGrpSpPr/>
          <p:nvPr/>
        </p:nvGrpSpPr>
        <p:grpSpPr>
          <a:xfrm>
            <a:off x="7356768" y="2227598"/>
            <a:ext cx="699184" cy="348188"/>
            <a:chOff x="7097688" y="2227598"/>
            <a:chExt cx="699184" cy="348188"/>
          </a:xfrm>
        </p:grpSpPr>
        <p:sp>
          <p:nvSpPr>
            <p:cNvPr id="68" name="矩形: 圆角 67">
              <a:hlinkClick r:id="rId9" action="ppaction://hlinksldjump"/>
              <a:extLst>
                <a:ext uri="{FF2B5EF4-FFF2-40B4-BE49-F238E27FC236}">
                  <a16:creationId xmlns:a16="http://schemas.microsoft.com/office/drawing/2014/main" id="{376B439A-F397-4F1C-9A4B-9FB10DA0D1C0}"/>
                </a:ext>
              </a:extLst>
            </p:cNvPr>
            <p:cNvSpPr/>
            <p:nvPr/>
          </p:nvSpPr>
          <p:spPr>
            <a:xfrm>
              <a:off x="7097688" y="2227598"/>
              <a:ext cx="699184" cy="348188"/>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69" name="椭圆 68">
              <a:hlinkClick r:id="rId9" action="ppaction://hlinksldjump"/>
              <a:extLst>
                <a:ext uri="{FF2B5EF4-FFF2-40B4-BE49-F238E27FC236}">
                  <a16:creationId xmlns:a16="http://schemas.microsoft.com/office/drawing/2014/main" id="{7FB0DBF2-FEEE-4452-BDD1-D28D1EDAD9AB}"/>
                </a:ext>
              </a:extLst>
            </p:cNvPr>
            <p:cNvSpPr/>
            <p:nvPr/>
          </p:nvSpPr>
          <p:spPr>
            <a:xfrm>
              <a:off x="7142820" y="2266124"/>
              <a:ext cx="270000" cy="270000"/>
            </a:xfrm>
            <a:prstGeom prst="ellipse">
              <a:avLst/>
            </a:prstGeom>
            <a:solidFill>
              <a:schemeClr val="bg1"/>
            </a:solidFill>
            <a:ln>
              <a:noFill/>
            </a:ln>
            <a:effectLst>
              <a:outerShdw blurRad="50800" algn="ctr" rotWithShape="0">
                <a:srgbClr val="00001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3" name="组合 2">
            <a:extLst>
              <a:ext uri="{FF2B5EF4-FFF2-40B4-BE49-F238E27FC236}">
                <a16:creationId xmlns:a16="http://schemas.microsoft.com/office/drawing/2014/main" id="{9865B7AD-692F-CBB4-42E5-45ADA395B9C8}"/>
              </a:ext>
            </a:extLst>
          </p:cNvPr>
          <p:cNvGrpSpPr/>
          <p:nvPr/>
        </p:nvGrpSpPr>
        <p:grpSpPr>
          <a:xfrm>
            <a:off x="7653501" y="2789399"/>
            <a:ext cx="353679" cy="895638"/>
            <a:chOff x="7394421" y="2789399"/>
            <a:chExt cx="353679" cy="895638"/>
          </a:xfrm>
        </p:grpSpPr>
        <p:grpSp>
          <p:nvGrpSpPr>
            <p:cNvPr id="74" name="图形 104">
              <a:extLst>
                <a:ext uri="{FF2B5EF4-FFF2-40B4-BE49-F238E27FC236}">
                  <a16:creationId xmlns:a16="http://schemas.microsoft.com/office/drawing/2014/main" id="{7008CFAB-1B76-482C-AB3B-FE926EAE6024}"/>
                </a:ext>
              </a:extLst>
            </p:cNvPr>
            <p:cNvGrpSpPr/>
            <p:nvPr/>
          </p:nvGrpSpPr>
          <p:grpSpPr>
            <a:xfrm>
              <a:off x="7394421" y="2789399"/>
              <a:ext cx="353679" cy="353679"/>
              <a:chOff x="4083031" y="2368230"/>
              <a:chExt cx="190500" cy="190500"/>
            </a:xfrm>
          </p:grpSpPr>
          <p:sp>
            <p:nvSpPr>
              <p:cNvPr id="75" name="任意多边形: 形状 74">
                <a:extLst>
                  <a:ext uri="{FF2B5EF4-FFF2-40B4-BE49-F238E27FC236}">
                    <a16:creationId xmlns:a16="http://schemas.microsoft.com/office/drawing/2014/main" id="{745419F2-79B2-49CB-B552-0849C1EDF5EA}"/>
                  </a:ext>
                </a:extLst>
              </p:cNvPr>
              <p:cNvSpPr/>
              <p:nvPr/>
            </p:nvSpPr>
            <p:spPr>
              <a:xfrm>
                <a:off x="4083031" y="2368230"/>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254FF7"/>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76" name="任意多边形: 形状 75">
                <a:extLst>
                  <a:ext uri="{FF2B5EF4-FFF2-40B4-BE49-F238E27FC236}">
                    <a16:creationId xmlns:a16="http://schemas.microsoft.com/office/drawing/2014/main" id="{CF4F52C5-F0DE-4DCF-9B97-A1272329C724}"/>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noFill/>
              <a:ln w="19050" cap="flat">
                <a:solidFill>
                  <a:srgbClr val="000000">
                    <a:alpha val="5000"/>
                  </a:srgbClr>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77" name="任意多边形: 形状 76">
                <a:extLst>
                  <a:ext uri="{FF2B5EF4-FFF2-40B4-BE49-F238E27FC236}">
                    <a16:creationId xmlns:a16="http://schemas.microsoft.com/office/drawing/2014/main" id="{5F7F2838-96C2-4626-B93A-704C449317A2}"/>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solidFill>
                <a:srgbClr val="FFFFFF"/>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80" name="图形 108">
              <a:extLst>
                <a:ext uri="{FF2B5EF4-FFF2-40B4-BE49-F238E27FC236}">
                  <a16:creationId xmlns:a16="http://schemas.microsoft.com/office/drawing/2014/main" id="{786F2487-8A9E-4A92-A7D8-CB3ADDF65C03}"/>
                </a:ext>
              </a:extLst>
            </p:cNvPr>
            <p:cNvGrpSpPr/>
            <p:nvPr/>
          </p:nvGrpSpPr>
          <p:grpSpPr>
            <a:xfrm>
              <a:off x="7394421" y="3331358"/>
              <a:ext cx="353679" cy="353679"/>
              <a:chOff x="4083031" y="2688437"/>
              <a:chExt cx="190500" cy="190500"/>
            </a:xfrm>
            <a:solidFill>
              <a:srgbClr val="303030"/>
            </a:solidFill>
          </p:grpSpPr>
          <p:sp>
            <p:nvSpPr>
              <p:cNvPr id="81" name="任意多边形: 形状 80">
                <a:extLst>
                  <a:ext uri="{FF2B5EF4-FFF2-40B4-BE49-F238E27FC236}">
                    <a16:creationId xmlns:a16="http://schemas.microsoft.com/office/drawing/2014/main" id="{F9E1A46D-D691-4236-B45C-553BA4F30305}"/>
                  </a:ext>
                </a:extLst>
              </p:cNvPr>
              <p:cNvSpPr/>
              <p:nvPr/>
            </p:nvSpPr>
            <p:spPr>
              <a:xfrm>
                <a:off x="4083031" y="2688437"/>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EAEAEA"/>
              </a:solidFill>
              <a:ln w="9525" cap="flat">
                <a:solidFill>
                  <a:schemeClr val="tx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82" name="任意多边形: 形状 81">
                <a:extLst>
                  <a:ext uri="{FF2B5EF4-FFF2-40B4-BE49-F238E27FC236}">
                    <a16:creationId xmlns:a16="http://schemas.microsoft.com/office/drawing/2014/main" id="{94C747E6-BB67-40BA-AB55-7306B9087DA2}"/>
                  </a:ext>
                </a:extLst>
              </p:cNvPr>
              <p:cNvSpPr/>
              <p:nvPr/>
            </p:nvSpPr>
            <p:spPr>
              <a:xfrm>
                <a:off x="4083031" y="2688437"/>
                <a:ext cx="190500" cy="190500"/>
              </a:xfrm>
              <a:custGeom>
                <a:avLst/>
                <a:gdLst>
                  <a:gd name="connsiteX0" fmla="*/ 190750 w 190500"/>
                  <a:gd name="connsiteY0" fmla="*/ 95252 h 190500"/>
                  <a:gd name="connsiteX1" fmla="*/ 95500 w 190500"/>
                  <a:gd name="connsiteY1" fmla="*/ 190502 h 190500"/>
                  <a:gd name="connsiteX2" fmla="*/ 250 w 190500"/>
                  <a:gd name="connsiteY2" fmla="*/ 95252 h 190500"/>
                  <a:gd name="connsiteX3" fmla="*/ 95500 w 190500"/>
                  <a:gd name="connsiteY3" fmla="*/ 2 h 190500"/>
                  <a:gd name="connsiteX4" fmla="*/ 190750 w 190500"/>
                  <a:gd name="connsiteY4" fmla="*/ 95252 h 190500"/>
                  <a:gd name="connsiteX5" fmla="*/ 181225 w 190500"/>
                  <a:gd name="connsiteY5" fmla="*/ 95252 h 190500"/>
                  <a:gd name="connsiteX6" fmla="*/ 95500 w 190500"/>
                  <a:gd name="connsiteY6" fmla="*/ 180977 h 190500"/>
                  <a:gd name="connsiteX7" fmla="*/ 9775 w 190500"/>
                  <a:gd name="connsiteY7" fmla="*/ 95252 h 190500"/>
                  <a:gd name="connsiteX8" fmla="*/ 95500 w 190500"/>
                  <a:gd name="connsiteY8" fmla="*/ 9527 h 190500"/>
                  <a:gd name="connsiteX9" fmla="*/ 181225 w 190500"/>
                  <a:gd name="connsiteY9" fmla="*/ 9525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190500">
                    <a:moveTo>
                      <a:pt x="190750" y="95252"/>
                    </a:moveTo>
                    <a:cubicBezTo>
                      <a:pt x="190750" y="147857"/>
                      <a:pt x="148105" y="190502"/>
                      <a:pt x="95500" y="190502"/>
                    </a:cubicBezTo>
                    <a:cubicBezTo>
                      <a:pt x="42895" y="190502"/>
                      <a:pt x="250" y="147857"/>
                      <a:pt x="250" y="95252"/>
                    </a:cubicBezTo>
                    <a:cubicBezTo>
                      <a:pt x="250" y="42647"/>
                      <a:pt x="42895" y="2"/>
                      <a:pt x="95500" y="2"/>
                    </a:cubicBezTo>
                    <a:cubicBezTo>
                      <a:pt x="148105" y="2"/>
                      <a:pt x="190750" y="42647"/>
                      <a:pt x="190750" y="95252"/>
                    </a:cubicBezTo>
                    <a:close/>
                    <a:moveTo>
                      <a:pt x="181225" y="95252"/>
                    </a:moveTo>
                    <a:cubicBezTo>
                      <a:pt x="181225" y="142597"/>
                      <a:pt x="142845" y="180977"/>
                      <a:pt x="95500" y="180977"/>
                    </a:cubicBezTo>
                    <a:cubicBezTo>
                      <a:pt x="48155" y="180977"/>
                      <a:pt x="9775" y="142597"/>
                      <a:pt x="9775" y="95252"/>
                    </a:cubicBezTo>
                    <a:cubicBezTo>
                      <a:pt x="9775" y="47907"/>
                      <a:pt x="48155" y="9527"/>
                      <a:pt x="95500" y="9527"/>
                    </a:cubicBezTo>
                    <a:cubicBezTo>
                      <a:pt x="142845" y="9527"/>
                      <a:pt x="181225" y="47907"/>
                      <a:pt x="181225" y="95252"/>
                    </a:cubicBezTo>
                    <a:close/>
                  </a:path>
                </a:pathLst>
              </a:custGeom>
              <a:grpFill/>
              <a:ln w="9525" cap="flat">
                <a:solidFill>
                  <a:srgbClr val="C0C0C0"/>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sp>
        <p:nvSpPr>
          <p:cNvPr id="40" name="任意多边形: 形状 39">
            <a:extLst>
              <a:ext uri="{FF2B5EF4-FFF2-40B4-BE49-F238E27FC236}">
                <a16:creationId xmlns:a16="http://schemas.microsoft.com/office/drawing/2014/main" id="{68DD3A5D-A4D9-716E-DA9C-6705D6396610}"/>
              </a:ext>
            </a:extLst>
          </p:cNvPr>
          <p:cNvSpPr/>
          <p:nvPr/>
        </p:nvSpPr>
        <p:spPr>
          <a:xfrm>
            <a:off x="6128438" y="4891481"/>
            <a:ext cx="1620000"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000000">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968783467"/>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
                                        <p:tgtEl>
                                          <p:spTgt spid="45"/>
                                        </p:tgtEl>
                                      </p:cBhvr>
                                    </p:animEffect>
                                    <p:anim calcmode="lin" valueType="num">
                                      <p:cBhvr>
                                        <p:cTn id="8" dur="100" fill="hold"/>
                                        <p:tgtEl>
                                          <p:spTgt spid="45"/>
                                        </p:tgtEl>
                                        <p:attrNameLst>
                                          <p:attrName>ppt_x</p:attrName>
                                        </p:attrNameLst>
                                      </p:cBhvr>
                                      <p:tavLst>
                                        <p:tav tm="0">
                                          <p:val>
                                            <p:strVal val="#ppt_x"/>
                                          </p:val>
                                        </p:tav>
                                        <p:tav tm="100000">
                                          <p:val>
                                            <p:strVal val="#ppt_x"/>
                                          </p:val>
                                        </p:tav>
                                      </p:tavLst>
                                    </p:anim>
                                    <p:anim calcmode="lin" valueType="num">
                                      <p:cBhvr>
                                        <p:cTn id="9" dur="100" fill="hold"/>
                                        <p:tgtEl>
                                          <p:spTgt spid="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
                                        <p:tgtEl>
                                          <p:spTgt spid="48"/>
                                        </p:tgtEl>
                                      </p:cBhvr>
                                    </p:animEffect>
                                    <p:anim calcmode="lin" valueType="num">
                                      <p:cBhvr>
                                        <p:cTn id="13" dur="100" fill="hold"/>
                                        <p:tgtEl>
                                          <p:spTgt spid="48"/>
                                        </p:tgtEl>
                                        <p:attrNameLst>
                                          <p:attrName>ppt_x</p:attrName>
                                        </p:attrNameLst>
                                      </p:cBhvr>
                                      <p:tavLst>
                                        <p:tav tm="0">
                                          <p:val>
                                            <p:strVal val="#ppt_x"/>
                                          </p:val>
                                        </p:tav>
                                        <p:tav tm="100000">
                                          <p:val>
                                            <p:strVal val="#ppt_x"/>
                                          </p:val>
                                        </p:tav>
                                      </p:tavLst>
                                    </p:anim>
                                    <p:anim calcmode="lin" valueType="num">
                                      <p:cBhvr>
                                        <p:cTn id="14" dur="100" fill="hold"/>
                                        <p:tgtEl>
                                          <p:spTgt spid="4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
                                        <p:tgtEl>
                                          <p:spTgt spid="49"/>
                                        </p:tgtEl>
                                      </p:cBhvr>
                                    </p:animEffect>
                                    <p:anim calcmode="lin" valueType="num">
                                      <p:cBhvr>
                                        <p:cTn id="18" dur="100" fill="hold"/>
                                        <p:tgtEl>
                                          <p:spTgt spid="49"/>
                                        </p:tgtEl>
                                        <p:attrNameLst>
                                          <p:attrName>ppt_x</p:attrName>
                                        </p:attrNameLst>
                                      </p:cBhvr>
                                      <p:tavLst>
                                        <p:tav tm="0">
                                          <p:val>
                                            <p:strVal val="#ppt_x"/>
                                          </p:val>
                                        </p:tav>
                                        <p:tav tm="100000">
                                          <p:val>
                                            <p:strVal val="#ppt_x"/>
                                          </p:val>
                                        </p:tav>
                                      </p:tavLst>
                                    </p:anim>
                                    <p:anim calcmode="lin" valueType="num">
                                      <p:cBhvr>
                                        <p:cTn id="19" dur="100" fill="hold"/>
                                        <p:tgtEl>
                                          <p:spTgt spid="4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
                                        <p:tgtEl>
                                          <p:spTgt spid="46"/>
                                        </p:tgtEl>
                                      </p:cBhvr>
                                    </p:animEffect>
                                    <p:anim calcmode="lin" valueType="num">
                                      <p:cBhvr>
                                        <p:cTn id="23" dur="100" fill="hold"/>
                                        <p:tgtEl>
                                          <p:spTgt spid="46"/>
                                        </p:tgtEl>
                                        <p:attrNameLst>
                                          <p:attrName>ppt_x</p:attrName>
                                        </p:attrNameLst>
                                      </p:cBhvr>
                                      <p:tavLst>
                                        <p:tav tm="0">
                                          <p:val>
                                            <p:strVal val="#ppt_x"/>
                                          </p:val>
                                        </p:tav>
                                        <p:tav tm="100000">
                                          <p:val>
                                            <p:strVal val="#ppt_x"/>
                                          </p:val>
                                        </p:tav>
                                      </p:tavLst>
                                    </p:anim>
                                    <p:anim calcmode="lin" valueType="num">
                                      <p:cBhvr>
                                        <p:cTn id="24" dur="100" fill="hold"/>
                                        <p:tgtEl>
                                          <p:spTgt spid="4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
                                        <p:tgtEl>
                                          <p:spTgt spid="47"/>
                                        </p:tgtEl>
                                      </p:cBhvr>
                                    </p:animEffect>
                                    <p:anim calcmode="lin" valueType="num">
                                      <p:cBhvr>
                                        <p:cTn id="28" dur="100" fill="hold"/>
                                        <p:tgtEl>
                                          <p:spTgt spid="47"/>
                                        </p:tgtEl>
                                        <p:attrNameLst>
                                          <p:attrName>ppt_x</p:attrName>
                                        </p:attrNameLst>
                                      </p:cBhvr>
                                      <p:tavLst>
                                        <p:tav tm="0">
                                          <p:val>
                                            <p:strVal val="#ppt_x"/>
                                          </p:val>
                                        </p:tav>
                                        <p:tav tm="100000">
                                          <p:val>
                                            <p:strVal val="#ppt_x"/>
                                          </p:val>
                                        </p:tav>
                                      </p:tavLst>
                                    </p:anim>
                                    <p:anim calcmode="lin" valueType="num">
                                      <p:cBhvr>
                                        <p:cTn id="29" dur="1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
                                        <p:tgtEl>
                                          <p:spTgt spid="40"/>
                                        </p:tgtEl>
                                      </p:cBhvr>
                                    </p:animEffect>
                                    <p:anim calcmode="lin" valueType="num">
                                      <p:cBhvr>
                                        <p:cTn id="33" dur="100" fill="hold"/>
                                        <p:tgtEl>
                                          <p:spTgt spid="40"/>
                                        </p:tgtEl>
                                        <p:attrNameLst>
                                          <p:attrName>ppt_x</p:attrName>
                                        </p:attrNameLst>
                                      </p:cBhvr>
                                      <p:tavLst>
                                        <p:tav tm="0">
                                          <p:val>
                                            <p:strVal val="#ppt_x"/>
                                          </p:val>
                                        </p:tav>
                                        <p:tav tm="100000">
                                          <p:val>
                                            <p:strVal val="#ppt_x"/>
                                          </p:val>
                                        </p:tav>
                                      </p:tavLst>
                                    </p:anim>
                                    <p:anim calcmode="lin" valueType="num">
                                      <p:cBhvr>
                                        <p:cTn id="34" dur="100" fill="hold"/>
                                        <p:tgtEl>
                                          <p:spTgt spid="40"/>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37" restart="whenNotActive" fill="hold" evtFilter="cancelBubble" nodeType="interactiveSeq">
                <p:stCondLst>
                  <p:cond evt="onClick" delay="0">
                    <p:tgtEl>
                      <p:spTgt spid="15"/>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with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6"/>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7"/>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
                                        <p:tgtEl>
                                          <p:spTgt spid="40"/>
                                        </p:tgtEl>
                                      </p:cBhvr>
                                    </p:animEffect>
                                    <p:anim calcmode="lin" valueType="num">
                                      <p:cBhvr>
                                        <p:cTn id="52" dur="100"/>
                                        <p:tgtEl>
                                          <p:spTgt spid="40"/>
                                        </p:tgtEl>
                                        <p:attrNameLst>
                                          <p:attrName>ppt_x</p:attrName>
                                        </p:attrNameLst>
                                      </p:cBhvr>
                                      <p:tavLst>
                                        <p:tav tm="0">
                                          <p:val>
                                            <p:strVal val="ppt_x"/>
                                          </p:val>
                                        </p:tav>
                                        <p:tav tm="100000">
                                          <p:val>
                                            <p:strVal val="ppt_x"/>
                                          </p:val>
                                        </p:tav>
                                      </p:tavLst>
                                    </p:anim>
                                    <p:anim calcmode="lin" valueType="num">
                                      <p:cBhvr>
                                        <p:cTn id="53" dur="100"/>
                                        <p:tgtEl>
                                          <p:spTgt spid="40"/>
                                        </p:tgtEl>
                                        <p:attrNameLst>
                                          <p:attrName>ppt_y</p:attrName>
                                        </p:attrNameLst>
                                      </p:cBhvr>
                                      <p:tavLst>
                                        <p:tav tm="0">
                                          <p:val>
                                            <p:strVal val="ppt_y"/>
                                          </p:val>
                                        </p:tav>
                                        <p:tav tm="100000">
                                          <p:val>
                                            <p:strVal val="ppt_y+.1"/>
                                          </p:val>
                                        </p:tav>
                                      </p:tavLst>
                                    </p:anim>
                                    <p:set>
                                      <p:cBhvr>
                                        <p:cTn id="54" dur="1" fill="hold">
                                          <p:stCondLst>
                                            <p:cond delay="99"/>
                                          </p:stCondLst>
                                        </p:cTn>
                                        <p:tgtEl>
                                          <p:spTgt spid="4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animBg="1"/>
      <p:bldP spid="15"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40" grpId="0" animBg="1"/>
      <p:bldP spid="4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6AFDAED3-DAAD-6633-3E6D-36CB5E77CF08}"/>
              </a:ext>
            </a:extLst>
          </p:cNvPr>
          <p:cNvSpPr/>
          <p:nvPr/>
        </p:nvSpPr>
        <p:spPr>
          <a:xfrm>
            <a:off x="1959428" y="1036865"/>
            <a:ext cx="5200651" cy="3829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altLang="zh-CN" sz="1800" dirty="0">
                <a:solidFill>
                  <a:schemeClr val="bg1"/>
                </a:solidFill>
                <a:latin typeface="HarmonyOS Sans SC Medium" panose="00000600000000000000" pitchFamily="2" charset="-122"/>
                <a:ea typeface="HarmonyOS Sans SC Medium" panose="00000600000000000000" pitchFamily="2" charset="-122"/>
              </a:rPr>
              <a:t>          </a:t>
            </a:r>
            <a:r>
              <a:rPr lang="zh-CN" altLang="en-US" sz="1800" dirty="0">
                <a:solidFill>
                  <a:schemeClr val="bg1"/>
                </a:solidFill>
                <a:latin typeface="HarmonyOS Sans SC Medium" panose="00000600000000000000" pitchFamily="2" charset="-122"/>
                <a:ea typeface="HarmonyOS Sans SC Medium" panose="00000600000000000000" pitchFamily="2" charset="-122"/>
              </a:rPr>
              <a:t>提示</a:t>
            </a:r>
            <a:endParaRPr lang="en-US" altLang="zh-CN" sz="1800" dirty="0">
              <a:solidFill>
                <a:schemeClr val="bg1"/>
              </a:solidFill>
              <a:latin typeface="HarmonyOS Sans SC" panose="00000500000000000000" pitchFamily="2" charset="-122"/>
              <a:ea typeface="HarmonyOS Sans SC" panose="00000500000000000000" pitchFamily="2" charset="-122"/>
            </a:endParaRPr>
          </a:p>
          <a:p>
            <a:pPr algn="just"/>
            <a:r>
              <a:rPr lang="en-US" altLang="zh-CN" sz="1400" dirty="0">
                <a:solidFill>
                  <a:schemeClr val="bg1"/>
                </a:solidFill>
                <a:latin typeface="HarmonyOS Sans SC" panose="00000500000000000000" pitchFamily="2" charset="-122"/>
                <a:ea typeface="HarmonyOS Sans SC" panose="00000500000000000000" pitchFamily="2" charset="-122"/>
              </a:rPr>
              <a:t>        </a:t>
            </a:r>
          </a:p>
          <a:p>
            <a:pPr algn="just"/>
            <a:endParaRPr lang="en-US" altLang="zh-CN" sz="1400" dirty="0">
              <a:solidFill>
                <a:schemeClr val="bg1"/>
              </a:solidFill>
              <a:latin typeface="HarmonyOS Sans SC" panose="00000500000000000000" pitchFamily="2" charset="-122"/>
              <a:ea typeface="HarmonyOS Sans SC" panose="00000500000000000000" pitchFamily="2" charset="-122"/>
            </a:endParaRPr>
          </a:p>
          <a:p>
            <a:pPr algn="just"/>
            <a:endParaRPr lang="en-US" altLang="zh-CN" sz="1400" dirty="0">
              <a:solidFill>
                <a:schemeClr val="bg1">
                  <a:alpha val="66000"/>
                </a:schemeClr>
              </a:solidFill>
              <a:latin typeface="HarmonyOS Sans SC" panose="00000500000000000000" pitchFamily="2" charset="-122"/>
              <a:ea typeface="HarmonyOS Sans SC" panose="00000500000000000000" pitchFamily="2" charset="-122"/>
            </a:endParaRPr>
          </a:p>
          <a:p>
            <a:pPr marL="268605" indent="1905" algn="just">
              <a:lnSpc>
                <a:spcPct val="120000"/>
              </a:lnSpc>
            </a:pPr>
            <a:r>
              <a:rPr lang="zh-CN" altLang="en-US" sz="1600" dirty="0">
                <a:solidFill>
                  <a:schemeClr val="bg1"/>
                </a:solidFill>
                <a:latin typeface="HarmonyOS Sans SC" panose="00000500000000000000" pitchFamily="2" charset="-122"/>
                <a:ea typeface="HarmonyOS Sans SC" panose="00000500000000000000" pitchFamily="2" charset="-122"/>
              </a:rPr>
              <a:t>现在是</a:t>
            </a:r>
            <a:fld id="{22EE449C-A6C1-419F-9717-6CD69E8B4D49}" type="datetime12">
              <a:rPr lang="zh-CN" altLang="en-US" sz="1600" smtClean="0">
                <a:solidFill>
                  <a:schemeClr val="bg1"/>
                </a:solidFill>
                <a:latin typeface="HarmonyOS Sans SC" panose="00000500000000000000" pitchFamily="2" charset="-122"/>
                <a:ea typeface="HarmonyOS Sans SC" panose="00000500000000000000" pitchFamily="2" charset="-122"/>
              </a:rPr>
              <a:t>下午4时25分</a:t>
            </a:fld>
            <a:r>
              <a:rPr lang="zh-CN" altLang="en-US" sz="1600" dirty="0">
                <a:solidFill>
                  <a:schemeClr val="bg1"/>
                </a:solidFill>
                <a:latin typeface="HarmonyOS Sans SC" panose="00000500000000000000" pitchFamily="2" charset="-122"/>
                <a:ea typeface="HarmonyOS Sans SC" panose="00000500000000000000" pitchFamily="2" charset="-122"/>
              </a:rPr>
              <a:t>，系统即将自动黑屏。</a:t>
            </a:r>
            <a:endParaRPr lang="en-US" altLang="zh-CN" sz="1600" dirty="0">
              <a:solidFill>
                <a:schemeClr val="bg1"/>
              </a:solidFill>
              <a:latin typeface="HarmonyOS Sans SC" panose="00000500000000000000" pitchFamily="2" charset="-122"/>
              <a:ea typeface="HarmonyOS Sans SC" panose="00000500000000000000" pitchFamily="2" charset="-122"/>
            </a:endParaRPr>
          </a:p>
          <a:p>
            <a:pPr marL="268605" indent="1905" algn="just">
              <a:lnSpc>
                <a:spcPct val="120000"/>
              </a:lnSpc>
            </a:pPr>
            <a:r>
              <a:rPr lang="zh-CN" altLang="en-US" sz="1600" dirty="0">
                <a:solidFill>
                  <a:schemeClr val="bg1"/>
                </a:solidFill>
                <a:latin typeface="HarmonyOS Sans SC" panose="00000500000000000000" pitchFamily="2" charset="-122"/>
                <a:ea typeface="HarmonyOS Sans SC" panose="00000500000000000000" pitchFamily="2" charset="-122"/>
              </a:rPr>
              <a:t>若带来了不便，可以点击“取消黑屏”退出黑屏，但切记用完电脑要关闭！</a:t>
            </a:r>
            <a:endParaRPr lang="en-US" altLang="zh-CN" sz="2000" dirty="0">
              <a:latin typeface="HarmonyOS Sans SC" panose="00000500000000000000" pitchFamily="2" charset="-122"/>
              <a:ea typeface="HarmonyOS Sans SC" panose="00000500000000000000" pitchFamily="2" charset="-122"/>
            </a:endParaRPr>
          </a:p>
        </p:txBody>
      </p:sp>
      <p:sp>
        <p:nvSpPr>
          <p:cNvPr id="44" name="图形 14">
            <a:extLst>
              <a:ext uri="{FF2B5EF4-FFF2-40B4-BE49-F238E27FC236}">
                <a16:creationId xmlns:a16="http://schemas.microsoft.com/office/drawing/2014/main" id="{29D54E52-8C4B-E3EF-BC7E-D2C4041494A6}"/>
              </a:ext>
            </a:extLst>
          </p:cNvPr>
          <p:cNvSpPr/>
          <p:nvPr/>
        </p:nvSpPr>
        <p:spPr>
          <a:xfrm>
            <a:off x="2220616" y="1148988"/>
            <a:ext cx="312283" cy="312284"/>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endParaRPr lang="zh-CN" altLang="en-US" sz="1055" dirty="0">
              <a:latin typeface="HarmonyOS Sans SC" panose="00000500000000000000" pitchFamily="2" charset="-122"/>
              <a:ea typeface="HarmonyOS Sans SC" panose="00000500000000000000" pitchFamily="2" charset="-122"/>
            </a:endParaRPr>
          </a:p>
        </p:txBody>
      </p:sp>
      <p:sp>
        <p:nvSpPr>
          <p:cNvPr id="47" name="矩形: 圆角 46">
            <a:hlinkClick r:id="" action="ppaction://hlinkshowjump?jump=endshow"/>
            <a:extLst>
              <a:ext uri="{FF2B5EF4-FFF2-40B4-BE49-F238E27FC236}">
                <a16:creationId xmlns:a16="http://schemas.microsoft.com/office/drawing/2014/main" id="{3B10C191-7AF9-61DE-ED8E-039B6E91DB0C}"/>
              </a:ext>
            </a:extLst>
          </p:cNvPr>
          <p:cNvSpPr/>
          <p:nvPr/>
        </p:nvSpPr>
        <p:spPr>
          <a:xfrm>
            <a:off x="3125520" y="4077037"/>
            <a:ext cx="2986999" cy="468324"/>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chemeClr val="bg1"/>
                </a:solidFill>
                <a:latin typeface="HarmonyOS Sans SC Medium" panose="00000600000000000000" pitchFamily="2" charset="-122"/>
                <a:ea typeface="HarmonyOS Sans SC Medium" panose="00000600000000000000" pitchFamily="2" charset="-122"/>
              </a:rPr>
              <a:t>取消黑屏</a:t>
            </a:r>
          </a:p>
        </p:txBody>
      </p:sp>
      <p:sp>
        <p:nvSpPr>
          <p:cNvPr id="48" name="矩形: 圆角 47">
            <a:hlinkClick r:id="rId2" action="ppaction://hlinksldjump"/>
            <a:extLst>
              <a:ext uri="{FF2B5EF4-FFF2-40B4-BE49-F238E27FC236}">
                <a16:creationId xmlns:a16="http://schemas.microsoft.com/office/drawing/2014/main" id="{4C9E6C43-0991-18A2-9F2D-62D73A7AB8F9}"/>
              </a:ext>
            </a:extLst>
          </p:cNvPr>
          <p:cNvSpPr/>
          <p:nvPr/>
        </p:nvSpPr>
        <p:spPr>
          <a:xfrm>
            <a:off x="3125520" y="3540687"/>
            <a:ext cx="2986999" cy="468324"/>
          </a:xfrm>
          <a:prstGeom prst="roundRect">
            <a:avLst>
              <a:gd name="adj" fmla="val 5000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继续黑屏（</a:t>
            </a:r>
            <a:r>
              <a:rPr lang="en-US" altLang="zh-CN" sz="1500" dirty="0">
                <a:solidFill>
                  <a:srgbClr val="0A59F7"/>
                </a:solidFill>
                <a:latin typeface="HarmonyOS Sans SC Medium" panose="00000600000000000000" pitchFamily="2" charset="-122"/>
                <a:ea typeface="HarmonyOS Sans SC Medium" panose="00000600000000000000" pitchFamily="2" charset="-122"/>
              </a:rPr>
              <a:t>     s</a:t>
            </a:r>
            <a:r>
              <a:rPr lang="zh-CN" altLang="en-US" sz="1500" dirty="0">
                <a:solidFill>
                  <a:srgbClr val="0A59F7"/>
                </a:solidFill>
                <a:latin typeface="HarmonyOS Sans SC Medium" panose="00000600000000000000" pitchFamily="2" charset="-122"/>
                <a:ea typeface="HarmonyOS Sans SC Medium" panose="00000600000000000000" pitchFamily="2" charset="-122"/>
              </a:rPr>
              <a:t>）</a:t>
            </a:r>
          </a:p>
        </p:txBody>
      </p:sp>
      <p:sp>
        <p:nvSpPr>
          <p:cNvPr id="17" name="文本框 16">
            <a:hlinkClick r:id="" action="ppaction://hlinkshowjump?jump=nextslide"/>
            <a:extLst>
              <a:ext uri="{FF2B5EF4-FFF2-40B4-BE49-F238E27FC236}">
                <a16:creationId xmlns:a16="http://schemas.microsoft.com/office/drawing/2014/main" id="{FC454A32-1E75-C719-15F5-CCF2A66C56DC}"/>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8" name="文本框 17">
            <a:hlinkClick r:id="" action="ppaction://hlinkshowjump?jump=nextslide"/>
            <a:extLst>
              <a:ext uri="{FF2B5EF4-FFF2-40B4-BE49-F238E27FC236}">
                <a16:creationId xmlns:a16="http://schemas.microsoft.com/office/drawing/2014/main" id="{BC4DE2E7-9514-4FB5-C4F3-082962C1328C}"/>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01</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9" name="文本框 18">
            <a:hlinkClick r:id="" action="ppaction://hlinkshowjump?jump=nextslide"/>
            <a:extLst>
              <a:ext uri="{FF2B5EF4-FFF2-40B4-BE49-F238E27FC236}">
                <a16:creationId xmlns:a16="http://schemas.microsoft.com/office/drawing/2014/main" id="{0DE3A117-B23A-DF88-C936-A48131ED23EE}"/>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02</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0" name="文本框 19">
            <a:hlinkClick r:id="" action="ppaction://hlinkshowjump?jump=nextslide"/>
            <a:extLst>
              <a:ext uri="{FF2B5EF4-FFF2-40B4-BE49-F238E27FC236}">
                <a16:creationId xmlns:a16="http://schemas.microsoft.com/office/drawing/2014/main" id="{8E09036A-F752-39D1-D37F-068EEB627B31}"/>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03</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1" name="文本框 20">
            <a:hlinkClick r:id="" action="ppaction://hlinkshowjump?jump=nextslide"/>
            <a:extLst>
              <a:ext uri="{FF2B5EF4-FFF2-40B4-BE49-F238E27FC236}">
                <a16:creationId xmlns:a16="http://schemas.microsoft.com/office/drawing/2014/main" id="{2D1B5398-B8F3-8413-4525-86D9F6CA39EA}"/>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04</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2" name="文本框 21">
            <a:hlinkClick r:id="rId2" action="ppaction://hlinksldjump"/>
            <a:extLst>
              <a:ext uri="{FF2B5EF4-FFF2-40B4-BE49-F238E27FC236}">
                <a16:creationId xmlns:a16="http://schemas.microsoft.com/office/drawing/2014/main" id="{6969C21C-C01C-59E7-D3A6-A347E0E95D3D}"/>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05</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3" name="文本框 22">
            <a:hlinkClick r:id="" action="ppaction://hlinkshowjump?jump=nextslide"/>
            <a:extLst>
              <a:ext uri="{FF2B5EF4-FFF2-40B4-BE49-F238E27FC236}">
                <a16:creationId xmlns:a16="http://schemas.microsoft.com/office/drawing/2014/main" id="{659D5D24-925D-32D7-A89F-49E4C20F0D16}"/>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06</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4" name="文本框 23">
            <a:hlinkClick r:id="" action="ppaction://hlinkshowjump?jump=nextslide"/>
            <a:extLst>
              <a:ext uri="{FF2B5EF4-FFF2-40B4-BE49-F238E27FC236}">
                <a16:creationId xmlns:a16="http://schemas.microsoft.com/office/drawing/2014/main" id="{E74B90A5-3030-12D5-8E79-29DBE89A8712}"/>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07</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5" name="文本框 24">
            <a:hlinkClick r:id="" action="ppaction://hlinkshowjump?jump=nextslide"/>
            <a:extLst>
              <a:ext uri="{FF2B5EF4-FFF2-40B4-BE49-F238E27FC236}">
                <a16:creationId xmlns:a16="http://schemas.microsoft.com/office/drawing/2014/main" id="{C08F0EDF-3CAF-3267-942A-421D28C2F464}"/>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08</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6" name="文本框 25">
            <a:hlinkClick r:id="" action="ppaction://hlinkshowjump?jump=nextslide"/>
            <a:extLst>
              <a:ext uri="{FF2B5EF4-FFF2-40B4-BE49-F238E27FC236}">
                <a16:creationId xmlns:a16="http://schemas.microsoft.com/office/drawing/2014/main" id="{34A22253-26E6-C9F6-1063-FD0F27520A46}"/>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09</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7" name="文本框 26">
            <a:hlinkClick r:id="" action="ppaction://hlinkshowjump?jump=nextslide"/>
            <a:extLst>
              <a:ext uri="{FF2B5EF4-FFF2-40B4-BE49-F238E27FC236}">
                <a16:creationId xmlns:a16="http://schemas.microsoft.com/office/drawing/2014/main" id="{1699A1E9-55D5-4C8A-E114-A303CE7292AE}"/>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10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2667176139"/>
      </p:ext>
    </p:extLst>
  </p:cSld>
  <p:clrMapOvr>
    <a:masterClrMapping/>
  </p:clrMapOvr>
  <p:transition advClick="0"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xit" presetSubtype="0" fill="hold" grpId="0" nodeType="withEffect">
                                  <p:stCondLst>
                                    <p:cond delay="1000"/>
                                  </p:stCondLst>
                                  <p:childTnLst>
                                    <p:set>
                                      <p:cBhvr>
                                        <p:cTn id="8" dur="1" fill="hold">
                                          <p:stCondLst>
                                            <p:cond delay="0"/>
                                          </p:stCondLst>
                                        </p:cTn>
                                        <p:tgtEl>
                                          <p:spTgt spid="27"/>
                                        </p:tgtEl>
                                        <p:attrNameLst>
                                          <p:attrName>style.visibility</p:attrName>
                                        </p:attrNameLst>
                                      </p:cBhvr>
                                      <p:to>
                                        <p:strVal val="hidden"/>
                                      </p:to>
                                    </p:set>
                                  </p:childTnLst>
                                </p:cTn>
                              </p:par>
                            </p:childTnLst>
                          </p:cTn>
                        </p:par>
                        <p:par>
                          <p:cTn id="9" fill="hold">
                            <p:stCondLst>
                              <p:cond delay="1000"/>
                            </p:stCondLst>
                            <p:childTnLst>
                              <p:par>
                                <p:cTn id="10" presetID="1" presetClass="entr" presetSubtype="0" fill="hold" grpId="0" nodeType="afterEffect">
                                  <p:stCondLst>
                                    <p:cond delay="100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xit" presetSubtype="0" fill="hold" grpId="1" nodeType="withEffect">
                                  <p:stCondLst>
                                    <p:cond delay="1000"/>
                                  </p:stCondLst>
                                  <p:childTnLst>
                                    <p:set>
                                      <p:cBhvr>
                                        <p:cTn id="13" dur="1" fill="hold">
                                          <p:stCondLst>
                                            <p:cond delay="0"/>
                                          </p:stCondLst>
                                        </p:cTn>
                                        <p:tgtEl>
                                          <p:spTgt spid="26"/>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xit" presetSubtype="0" fill="hold" grpId="1" nodeType="withEffect">
                                  <p:stCondLst>
                                    <p:cond delay="100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xit" presetSubtype="0" fill="hold" grpId="1" nodeType="withEffect">
                                  <p:stCondLst>
                                    <p:cond delay="1000"/>
                                  </p:stCondLst>
                                  <p:childTnLst>
                                    <p:set>
                                      <p:cBhvr>
                                        <p:cTn id="23" dur="1" fill="hold">
                                          <p:stCondLst>
                                            <p:cond delay="0"/>
                                          </p:stCondLst>
                                        </p:cTn>
                                        <p:tgtEl>
                                          <p:spTgt spid="24"/>
                                        </p:tgtEl>
                                        <p:attrNameLst>
                                          <p:attrName>style.visibility</p:attrName>
                                        </p:attrNameLst>
                                      </p:cBhvr>
                                      <p:to>
                                        <p:strVal val="hidden"/>
                                      </p:to>
                                    </p:set>
                                  </p:childTnLst>
                                </p:cTn>
                              </p:par>
                            </p:childTnLst>
                          </p:cTn>
                        </p:par>
                        <p:par>
                          <p:cTn id="24" fill="hold">
                            <p:stCondLst>
                              <p:cond delay="4000"/>
                            </p:stCondLst>
                            <p:childTnLst>
                              <p:par>
                                <p:cTn id="25" presetID="1" presetClass="entr" presetSubtype="0" fill="hold" grpId="0" nodeType="afterEffect">
                                  <p:stCondLst>
                                    <p:cond delay="100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xit" presetSubtype="0" fill="hold" grpId="1" nodeType="withEffect">
                                  <p:stCondLst>
                                    <p:cond delay="1000"/>
                                  </p:stCondLst>
                                  <p:childTnLst>
                                    <p:set>
                                      <p:cBhvr>
                                        <p:cTn id="28" dur="1" fill="hold">
                                          <p:stCondLst>
                                            <p:cond delay="0"/>
                                          </p:stCondLst>
                                        </p:cTn>
                                        <p:tgtEl>
                                          <p:spTgt spid="23"/>
                                        </p:tgtEl>
                                        <p:attrNameLst>
                                          <p:attrName>style.visibility</p:attrName>
                                        </p:attrNameLst>
                                      </p:cBhvr>
                                      <p:to>
                                        <p:strVal val="hidden"/>
                                      </p:to>
                                    </p:set>
                                  </p:childTnLst>
                                </p:cTn>
                              </p:par>
                            </p:childTnLst>
                          </p:cTn>
                        </p:par>
                        <p:par>
                          <p:cTn id="29" fill="hold">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xit" presetSubtype="0" fill="hold" grpId="1" nodeType="withEffect">
                                  <p:stCondLst>
                                    <p:cond delay="1000"/>
                                  </p:stCondLst>
                                  <p:childTnLst>
                                    <p:set>
                                      <p:cBhvr>
                                        <p:cTn id="33" dur="1" fill="hold">
                                          <p:stCondLst>
                                            <p:cond delay="0"/>
                                          </p:stCondLst>
                                        </p:cTn>
                                        <p:tgtEl>
                                          <p:spTgt spid="22"/>
                                        </p:tgtEl>
                                        <p:attrNameLst>
                                          <p:attrName>style.visibility</p:attrName>
                                        </p:attrNameLst>
                                      </p:cBhvr>
                                      <p:to>
                                        <p:strVal val="hidden"/>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xit" presetSubtype="0" fill="hold" grpId="1" nodeType="withEffect">
                                  <p:stCondLst>
                                    <p:cond delay="1000"/>
                                  </p:stCondLst>
                                  <p:childTnLst>
                                    <p:set>
                                      <p:cBhvr>
                                        <p:cTn id="38" dur="1" fill="hold">
                                          <p:stCondLst>
                                            <p:cond delay="0"/>
                                          </p:stCondLst>
                                        </p:cTn>
                                        <p:tgtEl>
                                          <p:spTgt spid="21"/>
                                        </p:tgtEl>
                                        <p:attrNameLst>
                                          <p:attrName>style.visibility</p:attrName>
                                        </p:attrNameLst>
                                      </p:cBhvr>
                                      <p:to>
                                        <p:strVal val="hidden"/>
                                      </p:to>
                                    </p:set>
                                  </p:childTnLst>
                                </p:cTn>
                              </p:par>
                            </p:childTnLst>
                          </p:cTn>
                        </p:par>
                        <p:par>
                          <p:cTn id="39" fill="hold">
                            <p:stCondLst>
                              <p:cond delay="7000"/>
                            </p:stCondLst>
                            <p:childTnLst>
                              <p:par>
                                <p:cTn id="40" presetID="1" presetClass="entr" presetSubtype="0" fill="hold" grpId="0" nodeType="afterEffect">
                                  <p:stCondLst>
                                    <p:cond delay="100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xit" presetSubtype="0" fill="hold" grpId="1" nodeType="withEffect">
                                  <p:stCondLst>
                                    <p:cond delay="1000"/>
                                  </p:stCondLst>
                                  <p:childTnLst>
                                    <p:set>
                                      <p:cBhvr>
                                        <p:cTn id="43" dur="1" fill="hold">
                                          <p:stCondLst>
                                            <p:cond delay="0"/>
                                          </p:stCondLst>
                                        </p:cTn>
                                        <p:tgtEl>
                                          <p:spTgt spid="20"/>
                                        </p:tgtEl>
                                        <p:attrNameLst>
                                          <p:attrName>style.visibility</p:attrName>
                                        </p:attrNameLst>
                                      </p:cBhvr>
                                      <p:to>
                                        <p:strVal val="hidden"/>
                                      </p:to>
                                    </p:set>
                                  </p:childTnLst>
                                </p:cTn>
                              </p:par>
                            </p:childTnLst>
                          </p:cTn>
                        </p:par>
                        <p:par>
                          <p:cTn id="44" fill="hold">
                            <p:stCondLst>
                              <p:cond delay="8000"/>
                            </p:stCondLst>
                            <p:childTnLst>
                              <p:par>
                                <p:cTn id="45" presetID="1" presetClass="entr" presetSubtype="0" fill="hold" grpId="0" nodeType="afterEffect">
                                  <p:stCondLst>
                                    <p:cond delay="100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xit" presetSubtype="0" fill="hold" grpId="1" nodeType="withEffect">
                                  <p:stCondLst>
                                    <p:cond delay="1000"/>
                                  </p:stCondLst>
                                  <p:childTnLst>
                                    <p:set>
                                      <p:cBhvr>
                                        <p:cTn id="48" dur="1" fill="hold">
                                          <p:stCondLst>
                                            <p:cond delay="0"/>
                                          </p:stCondLst>
                                        </p:cTn>
                                        <p:tgtEl>
                                          <p:spTgt spid="19"/>
                                        </p:tgtEl>
                                        <p:attrNameLst>
                                          <p:attrName>style.visibility</p:attrName>
                                        </p:attrNameLst>
                                      </p:cBhvr>
                                      <p:to>
                                        <p:strVal val="hidden"/>
                                      </p:to>
                                    </p:set>
                                  </p:childTnLst>
                                </p:cTn>
                              </p:par>
                            </p:childTnLst>
                          </p:cTn>
                        </p:par>
                        <p:par>
                          <p:cTn id="49" fill="hold">
                            <p:stCondLst>
                              <p:cond delay="9000"/>
                            </p:stCondLst>
                            <p:childTnLst>
                              <p:par>
                                <p:cTn id="50" presetID="1" presetClass="entr" presetSubtype="0" fill="hold" grpId="0" nodeType="afterEffect">
                                  <p:stCondLst>
                                    <p:cond delay="100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xit" presetSubtype="0" fill="hold" grpId="1" nodeType="withEffect">
                                  <p:stCondLst>
                                    <p:cond delay="1000"/>
                                  </p:stCondLst>
                                  <p:childTnLst>
                                    <p:set>
                                      <p:cBhvr>
                                        <p:cTn id="53"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59" name="矩形 58"/>
          <p:cNvSpPr/>
          <p:nvPr/>
        </p:nvSpPr>
        <p:spPr>
          <a:xfrm>
            <a:off x="2423879" y="5203214"/>
            <a:ext cx="4296240" cy="46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Visual style complies with                      design style</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©2022 Nick DL all rights reserved</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Made with Microsoft® PowerPoint®</a:t>
            </a:r>
          </a:p>
        </p:txBody>
      </p:sp>
      <p:grpSp>
        <p:nvGrpSpPr>
          <p:cNvPr id="2" name="组合 1">
            <a:extLst>
              <a:ext uri="{FF2B5EF4-FFF2-40B4-BE49-F238E27FC236}">
                <a16:creationId xmlns:a16="http://schemas.microsoft.com/office/drawing/2014/main" id="{AFB45B28-E653-692B-9469-B3ECFED20A2F}"/>
              </a:ext>
            </a:extLst>
          </p:cNvPr>
          <p:cNvGrpSpPr/>
          <p:nvPr/>
        </p:nvGrpSpPr>
        <p:grpSpPr>
          <a:xfrm>
            <a:off x="4631063" y="5226980"/>
            <a:ext cx="702462" cy="130522"/>
            <a:chOff x="4396748" y="5226980"/>
            <a:chExt cx="702462" cy="130522"/>
          </a:xfrm>
        </p:grpSpPr>
        <p:sp>
          <p:nvSpPr>
            <p:cNvPr id="24" name="任意多边形: 形状 23"/>
            <p:cNvSpPr/>
            <p:nvPr/>
          </p:nvSpPr>
          <p:spPr>
            <a:xfrm>
              <a:off x="4943634" y="5342355"/>
              <a:ext cx="66926" cy="13096"/>
            </a:xfrm>
            <a:custGeom>
              <a:avLst/>
              <a:gdLst>
                <a:gd name="connsiteX0" fmla="*/ 800 w 445890"/>
                <a:gd name="connsiteY0" fmla="*/ 169 h 87248"/>
                <a:gd name="connsiteX1" fmla="*/ 446691 w 445890"/>
                <a:gd name="connsiteY1" fmla="*/ 169 h 87248"/>
                <a:gd name="connsiteX2" fmla="*/ 446691 w 445890"/>
                <a:gd name="connsiteY2" fmla="*/ 87417 h 87248"/>
                <a:gd name="connsiteX3" fmla="*/ 800 w 445890"/>
                <a:gd name="connsiteY3" fmla="*/ 87417 h 87248"/>
              </a:gdLst>
              <a:ahLst/>
              <a:cxnLst>
                <a:cxn ang="0">
                  <a:pos x="connsiteX0" y="connsiteY0"/>
                </a:cxn>
                <a:cxn ang="0">
                  <a:pos x="connsiteX1" y="connsiteY1"/>
                </a:cxn>
                <a:cxn ang="0">
                  <a:pos x="connsiteX2" y="connsiteY2"/>
                </a:cxn>
                <a:cxn ang="0">
                  <a:pos x="connsiteX3" y="connsiteY3"/>
                </a:cxn>
              </a:cxnLst>
              <a:rect l="l" t="t" r="r" b="b"/>
              <a:pathLst>
                <a:path w="445890" h="87248">
                  <a:moveTo>
                    <a:pt x="800" y="169"/>
                  </a:moveTo>
                  <a:lnTo>
                    <a:pt x="446691" y="169"/>
                  </a:lnTo>
                  <a:lnTo>
                    <a:pt x="446691" y="87417"/>
                  </a:lnTo>
                  <a:lnTo>
                    <a:pt x="800" y="87417"/>
                  </a:lnTo>
                  <a:close/>
                </a:path>
              </a:pathLst>
            </a:custGeom>
            <a:solidFill>
              <a:srgbClr val="1F69FF"/>
            </a:solid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nvGrpSpPr>
            <p:cNvPr id="25" name="组合 24"/>
            <p:cNvGrpSpPr/>
            <p:nvPr/>
          </p:nvGrpSpPr>
          <p:grpSpPr>
            <a:xfrm>
              <a:off x="4396748" y="5226980"/>
              <a:ext cx="702462" cy="130522"/>
              <a:chOff x="3765711" y="2782077"/>
              <a:chExt cx="4680108" cy="869587"/>
            </a:xfrm>
            <a:solidFill>
              <a:srgbClr val="919293"/>
            </a:solidFill>
          </p:grpSpPr>
          <p:sp>
            <p:nvSpPr>
              <p:cNvPr id="26" name="任意多边形: 形状 25"/>
              <p:cNvSpPr/>
              <p:nvPr/>
            </p:nvSpPr>
            <p:spPr>
              <a:xfrm>
                <a:off x="7986725" y="2782077"/>
                <a:ext cx="459094" cy="651901"/>
              </a:xfrm>
              <a:custGeom>
                <a:avLst/>
                <a:gdLst>
                  <a:gd name="connsiteX0" fmla="*/ 352605 w 459094"/>
                  <a:gd name="connsiteY0" fmla="*/ 629418 h 651901"/>
                  <a:gd name="connsiteX1" fmla="*/ 456049 w 459094"/>
                  <a:gd name="connsiteY1" fmla="*/ 468198 h 651901"/>
                  <a:gd name="connsiteX2" fmla="*/ 298333 w 459094"/>
                  <a:gd name="connsiteY2" fmla="*/ 293177 h 651901"/>
                  <a:gd name="connsiteX3" fmla="*/ 210460 w 459094"/>
                  <a:gd name="connsiteY3" fmla="*/ 267298 h 651901"/>
                  <a:gd name="connsiteX4" fmla="*/ 135929 w 459094"/>
                  <a:gd name="connsiteY4" fmla="*/ 230660 h 651901"/>
                  <a:gd name="connsiteX5" fmla="*/ 112254 w 459094"/>
                  <a:gd name="connsiteY5" fmla="*/ 176771 h 651901"/>
                  <a:gd name="connsiteX6" fmla="*/ 146264 w 459094"/>
                  <a:gd name="connsiteY6" fmla="*/ 110817 h 651901"/>
                  <a:gd name="connsiteX7" fmla="*/ 231997 w 459094"/>
                  <a:gd name="connsiteY7" fmla="*/ 84523 h 651901"/>
                  <a:gd name="connsiteX8" fmla="*/ 315179 w 459094"/>
                  <a:gd name="connsiteY8" fmla="*/ 107803 h 651901"/>
                  <a:gd name="connsiteX9" fmla="*/ 365945 w 459094"/>
                  <a:gd name="connsiteY9" fmla="*/ 162038 h 651901"/>
                  <a:gd name="connsiteX10" fmla="*/ 370225 w 459094"/>
                  <a:gd name="connsiteY10" fmla="*/ 169750 h 651901"/>
                  <a:gd name="connsiteX11" fmla="*/ 377646 w 459094"/>
                  <a:gd name="connsiteY11" fmla="*/ 165170 h 651901"/>
                  <a:gd name="connsiteX12" fmla="*/ 440113 w 459094"/>
                  <a:gd name="connsiteY12" fmla="*/ 127258 h 651901"/>
                  <a:gd name="connsiteX13" fmla="*/ 446259 w 459094"/>
                  <a:gd name="connsiteY13" fmla="*/ 123096 h 651901"/>
                  <a:gd name="connsiteX14" fmla="*/ 443346 w 459094"/>
                  <a:gd name="connsiteY14" fmla="*/ 116449 h 651901"/>
                  <a:gd name="connsiteX15" fmla="*/ 363851 w 459094"/>
                  <a:gd name="connsiteY15" fmla="*/ 32820 h 651901"/>
                  <a:gd name="connsiteX16" fmla="*/ 231997 w 459094"/>
                  <a:gd name="connsiteY16" fmla="*/ 39 h 651901"/>
                  <a:gd name="connsiteX17" fmla="*/ 119538 w 459094"/>
                  <a:gd name="connsiteY17" fmla="*/ 22885 h 651901"/>
                  <a:gd name="connsiteX18" fmla="*/ 42000 w 459094"/>
                  <a:gd name="connsiteY18" fmla="*/ 87993 h 651901"/>
                  <a:gd name="connsiteX19" fmla="*/ 14000 w 459094"/>
                  <a:gd name="connsiteY19" fmla="*/ 184557 h 651901"/>
                  <a:gd name="connsiteX20" fmla="*/ 168210 w 459094"/>
                  <a:gd name="connsiteY20" fmla="*/ 357847 h 651901"/>
                  <a:gd name="connsiteX21" fmla="*/ 263002 w 459094"/>
                  <a:gd name="connsiteY21" fmla="*/ 385438 h 651901"/>
                  <a:gd name="connsiteX22" fmla="*/ 334529 w 459094"/>
                  <a:gd name="connsiteY22" fmla="*/ 422076 h 651901"/>
                  <a:gd name="connsiteX23" fmla="*/ 357795 w 459094"/>
                  <a:gd name="connsiteY23" fmla="*/ 475960 h 651901"/>
                  <a:gd name="connsiteX24" fmla="*/ 323784 w 459094"/>
                  <a:gd name="connsiteY24" fmla="*/ 541919 h 651901"/>
                  <a:gd name="connsiteX25" fmla="*/ 236322 w 459094"/>
                  <a:gd name="connsiteY25" fmla="*/ 567352 h 651901"/>
                  <a:gd name="connsiteX26" fmla="*/ 119083 w 459094"/>
                  <a:gd name="connsiteY26" fmla="*/ 529458 h 651901"/>
                  <a:gd name="connsiteX27" fmla="*/ 84571 w 459094"/>
                  <a:gd name="connsiteY27" fmla="*/ 490302 h 651901"/>
                  <a:gd name="connsiteX28" fmla="*/ 77468 w 459094"/>
                  <a:gd name="connsiteY28" fmla="*/ 476784 h 651901"/>
                  <a:gd name="connsiteX29" fmla="*/ 64265 w 459094"/>
                  <a:gd name="connsiteY29" fmla="*/ 483755 h 651901"/>
                  <a:gd name="connsiteX30" fmla="*/ 3619 w 459094"/>
                  <a:gd name="connsiteY30" fmla="*/ 517028 h 651901"/>
                  <a:gd name="connsiteX31" fmla="*/ -2982 w 459094"/>
                  <a:gd name="connsiteY31" fmla="*/ 520976 h 651901"/>
                  <a:gd name="connsiteX32" fmla="*/ 22 w 459094"/>
                  <a:gd name="connsiteY32" fmla="*/ 527937 h 651901"/>
                  <a:gd name="connsiteX33" fmla="*/ 89398 w 459094"/>
                  <a:gd name="connsiteY33" fmla="*/ 616939 h 651901"/>
                  <a:gd name="connsiteX34" fmla="*/ 239737 w 459094"/>
                  <a:gd name="connsiteY34" fmla="*/ 651851 h 651901"/>
                  <a:gd name="connsiteX35" fmla="*/ 352605 w 459094"/>
                  <a:gd name="connsiteY35" fmla="*/ 629436 h 6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9094" h="651901">
                    <a:moveTo>
                      <a:pt x="352605" y="629418"/>
                    </a:moveTo>
                    <a:cubicBezTo>
                      <a:pt x="416938" y="602028"/>
                      <a:pt x="457960" y="538081"/>
                      <a:pt x="456049" y="468198"/>
                    </a:cubicBezTo>
                    <a:cubicBezTo>
                      <a:pt x="456003" y="381403"/>
                      <a:pt x="403461" y="323063"/>
                      <a:pt x="298333" y="293177"/>
                    </a:cubicBezTo>
                    <a:lnTo>
                      <a:pt x="210460" y="267298"/>
                    </a:lnTo>
                    <a:cubicBezTo>
                      <a:pt x="176541" y="257524"/>
                      <a:pt x="151727" y="245312"/>
                      <a:pt x="135929" y="230660"/>
                    </a:cubicBezTo>
                    <a:cubicBezTo>
                      <a:pt x="120539" y="216998"/>
                      <a:pt x="111935" y="197323"/>
                      <a:pt x="112254" y="176771"/>
                    </a:cubicBezTo>
                    <a:cubicBezTo>
                      <a:pt x="112254" y="150333"/>
                      <a:pt x="123590" y="128349"/>
                      <a:pt x="146264" y="110817"/>
                    </a:cubicBezTo>
                    <a:cubicBezTo>
                      <a:pt x="168983" y="93285"/>
                      <a:pt x="197531" y="84520"/>
                      <a:pt x="231997" y="84523"/>
                    </a:cubicBezTo>
                    <a:cubicBezTo>
                      <a:pt x="261409" y="84063"/>
                      <a:pt x="290274" y="92151"/>
                      <a:pt x="315179" y="107803"/>
                    </a:cubicBezTo>
                    <a:cubicBezTo>
                      <a:pt x="336533" y="121146"/>
                      <a:pt x="354016" y="139842"/>
                      <a:pt x="365945" y="162038"/>
                    </a:cubicBezTo>
                    <a:cubicBezTo>
                      <a:pt x="366719" y="163434"/>
                      <a:pt x="368130" y="166005"/>
                      <a:pt x="370225" y="169750"/>
                    </a:cubicBezTo>
                    <a:cubicBezTo>
                      <a:pt x="373776" y="167525"/>
                      <a:pt x="376280" y="165999"/>
                      <a:pt x="377646" y="165170"/>
                    </a:cubicBezTo>
                    <a:lnTo>
                      <a:pt x="440113" y="127258"/>
                    </a:lnTo>
                    <a:cubicBezTo>
                      <a:pt x="441206" y="126571"/>
                      <a:pt x="443254" y="125185"/>
                      <a:pt x="446259" y="123096"/>
                    </a:cubicBezTo>
                    <a:cubicBezTo>
                      <a:pt x="444984" y="120061"/>
                      <a:pt x="444028" y="117845"/>
                      <a:pt x="443346" y="116449"/>
                    </a:cubicBezTo>
                    <a:cubicBezTo>
                      <a:pt x="425907" y="81175"/>
                      <a:pt x="398226" y="52015"/>
                      <a:pt x="363851" y="32820"/>
                    </a:cubicBezTo>
                    <a:cubicBezTo>
                      <a:pt x="325924" y="10966"/>
                      <a:pt x="281989" y="39"/>
                      <a:pt x="231997" y="39"/>
                    </a:cubicBezTo>
                    <a:cubicBezTo>
                      <a:pt x="193297" y="-621"/>
                      <a:pt x="154914" y="7176"/>
                      <a:pt x="119538" y="22885"/>
                    </a:cubicBezTo>
                    <a:cubicBezTo>
                      <a:pt x="88031" y="36811"/>
                      <a:pt x="61169" y="59388"/>
                      <a:pt x="42000" y="87993"/>
                    </a:cubicBezTo>
                    <a:cubicBezTo>
                      <a:pt x="23152" y="116641"/>
                      <a:pt x="13409" y="150287"/>
                      <a:pt x="14000" y="184557"/>
                    </a:cubicBezTo>
                    <a:cubicBezTo>
                      <a:pt x="14000" y="269624"/>
                      <a:pt x="65403" y="327388"/>
                      <a:pt x="168210" y="357847"/>
                    </a:cubicBezTo>
                    <a:lnTo>
                      <a:pt x="263002" y="385438"/>
                    </a:lnTo>
                    <a:cubicBezTo>
                      <a:pt x="295192" y="395209"/>
                      <a:pt x="319049" y="407421"/>
                      <a:pt x="334529" y="422076"/>
                    </a:cubicBezTo>
                    <a:cubicBezTo>
                      <a:pt x="349691" y="435868"/>
                      <a:pt x="358160" y="455495"/>
                      <a:pt x="357795" y="475960"/>
                    </a:cubicBezTo>
                    <a:cubicBezTo>
                      <a:pt x="358205" y="502249"/>
                      <a:pt x="345411" y="526999"/>
                      <a:pt x="323784" y="541919"/>
                    </a:cubicBezTo>
                    <a:cubicBezTo>
                      <a:pt x="301065" y="558875"/>
                      <a:pt x="271881" y="567352"/>
                      <a:pt x="236322" y="567352"/>
                    </a:cubicBezTo>
                    <a:cubicBezTo>
                      <a:pt x="194207" y="567379"/>
                      <a:pt x="153185" y="554117"/>
                      <a:pt x="119083" y="529458"/>
                    </a:cubicBezTo>
                    <a:cubicBezTo>
                      <a:pt x="104559" y="519414"/>
                      <a:pt x="92721" y="505974"/>
                      <a:pt x="84571" y="490302"/>
                    </a:cubicBezTo>
                    <a:cubicBezTo>
                      <a:pt x="83433" y="488058"/>
                      <a:pt x="81065" y="483550"/>
                      <a:pt x="77468" y="476784"/>
                    </a:cubicBezTo>
                    <a:cubicBezTo>
                      <a:pt x="71368" y="479949"/>
                      <a:pt x="66997" y="482271"/>
                      <a:pt x="64265" y="483755"/>
                    </a:cubicBezTo>
                    <a:lnTo>
                      <a:pt x="3619" y="517028"/>
                    </a:lnTo>
                    <a:cubicBezTo>
                      <a:pt x="2527" y="517634"/>
                      <a:pt x="296" y="518950"/>
                      <a:pt x="-2982" y="520976"/>
                    </a:cubicBezTo>
                    <a:cubicBezTo>
                      <a:pt x="-1707" y="524103"/>
                      <a:pt x="-706" y="526426"/>
                      <a:pt x="22" y="527937"/>
                    </a:cubicBezTo>
                    <a:cubicBezTo>
                      <a:pt x="18234" y="565367"/>
                      <a:pt x="48011" y="595034"/>
                      <a:pt x="89398" y="616939"/>
                    </a:cubicBezTo>
                    <a:cubicBezTo>
                      <a:pt x="133333" y="640218"/>
                      <a:pt x="183462" y="651855"/>
                      <a:pt x="239737" y="651851"/>
                    </a:cubicBezTo>
                    <a:cubicBezTo>
                      <a:pt x="278528" y="652607"/>
                      <a:pt x="317046" y="644957"/>
                      <a:pt x="352605" y="629436"/>
                    </a:cubicBezTo>
                    <a:close/>
                  </a:path>
                </a:pathLst>
              </a:custGeom>
              <a:grp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p:cNvSpPr/>
              <p:nvPr/>
            </p:nvSpPr>
            <p:spPr>
              <a:xfrm>
                <a:off x="6793846" y="2960815"/>
                <a:ext cx="456617" cy="690849"/>
              </a:xfrm>
              <a:custGeom>
                <a:avLst/>
                <a:gdLst>
                  <a:gd name="connsiteX0" fmla="*/ 454493 w 456617"/>
                  <a:gd name="connsiteY0" fmla="*/ -125 h 690849"/>
                  <a:gd name="connsiteX1" fmla="*/ 437283 w 456617"/>
                  <a:gd name="connsiteY1" fmla="*/ 7 h 690849"/>
                  <a:gd name="connsiteX2" fmla="*/ 352871 w 456617"/>
                  <a:gd name="connsiteY2" fmla="*/ -16 h 690849"/>
                  <a:gd name="connsiteX3" fmla="*/ 350276 w 456617"/>
                  <a:gd name="connsiteY3" fmla="*/ -16 h 690849"/>
                  <a:gd name="connsiteX4" fmla="*/ 347362 w 456617"/>
                  <a:gd name="connsiteY4" fmla="*/ 7546 h 690849"/>
                  <a:gd name="connsiteX5" fmla="*/ 228985 w 456617"/>
                  <a:gd name="connsiteY5" fmla="*/ 337236 h 690849"/>
                  <a:gd name="connsiteX6" fmla="*/ 110835 w 456617"/>
                  <a:gd name="connsiteY6" fmla="*/ 8179 h 690849"/>
                  <a:gd name="connsiteX7" fmla="*/ 109106 w 456617"/>
                  <a:gd name="connsiteY7" fmla="*/ 2807 h 690849"/>
                  <a:gd name="connsiteX8" fmla="*/ 108285 w 456617"/>
                  <a:gd name="connsiteY8" fmla="*/ 125 h 690849"/>
                  <a:gd name="connsiteX9" fmla="*/ 100090 w 456617"/>
                  <a:gd name="connsiteY9" fmla="*/ 29 h 690849"/>
                  <a:gd name="connsiteX10" fmla="*/ -2124 w 456617"/>
                  <a:gd name="connsiteY10" fmla="*/ 29 h 690849"/>
                  <a:gd name="connsiteX11" fmla="*/ 3521 w 456617"/>
                  <a:gd name="connsiteY11" fmla="*/ 13761 h 690849"/>
                  <a:gd name="connsiteX12" fmla="*/ 4796 w 456617"/>
                  <a:gd name="connsiteY12" fmla="*/ 16948 h 690849"/>
                  <a:gd name="connsiteX13" fmla="*/ 177581 w 456617"/>
                  <a:gd name="connsiteY13" fmla="*/ 466536 h 690849"/>
                  <a:gd name="connsiteX14" fmla="*/ 93625 w 456617"/>
                  <a:gd name="connsiteY14" fmla="*/ 663843 h 690849"/>
                  <a:gd name="connsiteX15" fmla="*/ 88344 w 456617"/>
                  <a:gd name="connsiteY15" fmla="*/ 675549 h 690849"/>
                  <a:gd name="connsiteX16" fmla="*/ 81332 w 456617"/>
                  <a:gd name="connsiteY16" fmla="*/ 690542 h 690849"/>
                  <a:gd name="connsiteX17" fmla="*/ 100864 w 456617"/>
                  <a:gd name="connsiteY17" fmla="*/ 690724 h 690849"/>
                  <a:gd name="connsiteX18" fmla="*/ 186050 w 456617"/>
                  <a:gd name="connsiteY18" fmla="*/ 690724 h 690849"/>
                  <a:gd name="connsiteX19" fmla="*/ 451170 w 456617"/>
                  <a:gd name="connsiteY19" fmla="*/ 8543 h 690849"/>
                  <a:gd name="connsiteX20" fmla="*/ 454493 w 456617"/>
                  <a:gd name="connsiteY20" fmla="*/ -107 h 69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6617" h="690849">
                    <a:moveTo>
                      <a:pt x="454493" y="-125"/>
                    </a:moveTo>
                    <a:lnTo>
                      <a:pt x="437283" y="7"/>
                    </a:lnTo>
                    <a:lnTo>
                      <a:pt x="352871" y="-16"/>
                    </a:lnTo>
                    <a:lnTo>
                      <a:pt x="350276" y="-16"/>
                    </a:lnTo>
                    <a:lnTo>
                      <a:pt x="347362" y="7546"/>
                    </a:lnTo>
                    <a:lnTo>
                      <a:pt x="228985" y="337236"/>
                    </a:lnTo>
                    <a:lnTo>
                      <a:pt x="110835" y="8179"/>
                    </a:lnTo>
                    <a:cubicBezTo>
                      <a:pt x="110516" y="7269"/>
                      <a:pt x="109925" y="5447"/>
                      <a:pt x="109106" y="2807"/>
                    </a:cubicBezTo>
                    <a:lnTo>
                      <a:pt x="108285" y="125"/>
                    </a:lnTo>
                    <a:lnTo>
                      <a:pt x="100090" y="29"/>
                    </a:lnTo>
                    <a:lnTo>
                      <a:pt x="-2124" y="29"/>
                    </a:lnTo>
                    <a:lnTo>
                      <a:pt x="3521" y="13761"/>
                    </a:lnTo>
                    <a:cubicBezTo>
                      <a:pt x="4068" y="15141"/>
                      <a:pt x="4477" y="16206"/>
                      <a:pt x="4796" y="16948"/>
                    </a:cubicBezTo>
                    <a:lnTo>
                      <a:pt x="177581" y="466536"/>
                    </a:lnTo>
                    <a:lnTo>
                      <a:pt x="93625" y="663843"/>
                    </a:lnTo>
                    <a:cubicBezTo>
                      <a:pt x="92714" y="665947"/>
                      <a:pt x="90984" y="669862"/>
                      <a:pt x="88344" y="675549"/>
                    </a:cubicBezTo>
                    <a:lnTo>
                      <a:pt x="81332" y="690542"/>
                    </a:lnTo>
                    <a:lnTo>
                      <a:pt x="100864" y="690724"/>
                    </a:lnTo>
                    <a:lnTo>
                      <a:pt x="186050" y="690724"/>
                    </a:lnTo>
                    <a:lnTo>
                      <a:pt x="451170" y="8543"/>
                    </a:lnTo>
                    <a:lnTo>
                      <a:pt x="454493" y="-107"/>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8" name="任意多边形: 形状 27"/>
              <p:cNvSpPr/>
              <p:nvPr/>
            </p:nvSpPr>
            <p:spPr>
              <a:xfrm>
                <a:off x="6352118" y="2960780"/>
                <a:ext cx="402292" cy="470379"/>
              </a:xfrm>
              <a:custGeom>
                <a:avLst/>
                <a:gdLst>
                  <a:gd name="connsiteX0" fmla="*/ 230354 w 402292"/>
                  <a:gd name="connsiteY0" fmla="*/ -91 h 470379"/>
                  <a:gd name="connsiteX1" fmla="*/ 141024 w 402292"/>
                  <a:gd name="connsiteY1" fmla="*/ 21937 h 470379"/>
                  <a:gd name="connsiteX2" fmla="*/ 137746 w 402292"/>
                  <a:gd name="connsiteY2" fmla="*/ 23803 h 470379"/>
                  <a:gd name="connsiteX3" fmla="*/ 88620 w 402292"/>
                  <a:gd name="connsiteY3" fmla="*/ 70444 h 470379"/>
                  <a:gd name="connsiteX4" fmla="*/ 87299 w 402292"/>
                  <a:gd name="connsiteY4" fmla="*/ 72547 h 470379"/>
                  <a:gd name="connsiteX5" fmla="*/ 81062 w 402292"/>
                  <a:gd name="connsiteY5" fmla="*/ 11966 h 470379"/>
                  <a:gd name="connsiteX6" fmla="*/ -1802 w 402292"/>
                  <a:gd name="connsiteY6" fmla="*/ 11966 h 470379"/>
                  <a:gd name="connsiteX7" fmla="*/ -1802 w 402292"/>
                  <a:gd name="connsiteY7" fmla="*/ 470249 h 470379"/>
                  <a:gd name="connsiteX8" fmla="*/ 97999 w 402292"/>
                  <a:gd name="connsiteY8" fmla="*/ 470249 h 470379"/>
                  <a:gd name="connsiteX9" fmla="*/ 97999 w 402292"/>
                  <a:gd name="connsiteY9" fmla="*/ 207935 h 470379"/>
                  <a:gd name="connsiteX10" fmla="*/ 128003 w 402292"/>
                  <a:gd name="connsiteY10" fmla="*/ 124401 h 470379"/>
                  <a:gd name="connsiteX11" fmla="*/ 205358 w 402292"/>
                  <a:gd name="connsiteY11" fmla="*/ 92854 h 470379"/>
                  <a:gd name="connsiteX12" fmla="*/ 275337 w 402292"/>
                  <a:gd name="connsiteY12" fmla="*/ 121747 h 470379"/>
                  <a:gd name="connsiteX13" fmla="*/ 301471 w 402292"/>
                  <a:gd name="connsiteY13" fmla="*/ 200185 h 470379"/>
                  <a:gd name="connsiteX14" fmla="*/ 301471 w 402292"/>
                  <a:gd name="connsiteY14" fmla="*/ 470254 h 470379"/>
                  <a:gd name="connsiteX15" fmla="*/ 400453 w 402292"/>
                  <a:gd name="connsiteY15" fmla="*/ 470254 h 470379"/>
                  <a:gd name="connsiteX16" fmla="*/ 400453 w 402292"/>
                  <a:gd name="connsiteY16" fmla="*/ 181222 h 470379"/>
                  <a:gd name="connsiteX17" fmla="*/ 378917 w 402292"/>
                  <a:gd name="connsiteY17" fmla="*/ 86402 h 470379"/>
                  <a:gd name="connsiteX18" fmla="*/ 318864 w 402292"/>
                  <a:gd name="connsiteY18" fmla="*/ 22406 h 470379"/>
                  <a:gd name="connsiteX19" fmla="*/ 230354 w 402292"/>
                  <a:gd name="connsiteY19" fmla="*/ -91 h 47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2292" h="470379">
                    <a:moveTo>
                      <a:pt x="230354" y="-91"/>
                    </a:moveTo>
                    <a:cubicBezTo>
                      <a:pt x="199166" y="-642"/>
                      <a:pt x="168342" y="6948"/>
                      <a:pt x="141024" y="21937"/>
                    </a:cubicBezTo>
                    <a:lnTo>
                      <a:pt x="137746" y="23803"/>
                    </a:lnTo>
                    <a:cubicBezTo>
                      <a:pt x="117986" y="35313"/>
                      <a:pt x="101140" y="51285"/>
                      <a:pt x="88620" y="70444"/>
                    </a:cubicBezTo>
                    <a:lnTo>
                      <a:pt x="87299" y="72547"/>
                    </a:lnTo>
                    <a:lnTo>
                      <a:pt x="81062" y="11966"/>
                    </a:lnTo>
                    <a:lnTo>
                      <a:pt x="-1802" y="11966"/>
                    </a:lnTo>
                    <a:lnTo>
                      <a:pt x="-1802" y="470249"/>
                    </a:lnTo>
                    <a:lnTo>
                      <a:pt x="97999" y="470249"/>
                    </a:lnTo>
                    <a:lnTo>
                      <a:pt x="97999" y="207935"/>
                    </a:lnTo>
                    <a:cubicBezTo>
                      <a:pt x="97999" y="173259"/>
                      <a:pt x="108061" y="145481"/>
                      <a:pt x="128003" y="124401"/>
                    </a:cubicBezTo>
                    <a:cubicBezTo>
                      <a:pt x="147945" y="103321"/>
                      <a:pt x="173623" y="92854"/>
                      <a:pt x="205358" y="92854"/>
                    </a:cubicBezTo>
                    <a:cubicBezTo>
                      <a:pt x="234725" y="92854"/>
                      <a:pt x="257990" y="102474"/>
                      <a:pt x="275337" y="121747"/>
                    </a:cubicBezTo>
                    <a:cubicBezTo>
                      <a:pt x="292730" y="141102"/>
                      <a:pt x="301471" y="167185"/>
                      <a:pt x="301471" y="200185"/>
                    </a:cubicBezTo>
                    <a:lnTo>
                      <a:pt x="301471" y="470254"/>
                    </a:lnTo>
                    <a:lnTo>
                      <a:pt x="400453" y="470254"/>
                    </a:lnTo>
                    <a:lnTo>
                      <a:pt x="400453" y="181222"/>
                    </a:lnTo>
                    <a:cubicBezTo>
                      <a:pt x="401091" y="148336"/>
                      <a:pt x="393714" y="115787"/>
                      <a:pt x="378917" y="86402"/>
                    </a:cubicBezTo>
                    <a:cubicBezTo>
                      <a:pt x="365441" y="59758"/>
                      <a:pt x="344588" y="37544"/>
                      <a:pt x="318864" y="22406"/>
                    </a:cubicBezTo>
                    <a:cubicBezTo>
                      <a:pt x="291910" y="7058"/>
                      <a:pt x="261359" y="-714"/>
                      <a:pt x="230354" y="-91"/>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9" name="任意多边形: 形状 28"/>
              <p:cNvSpPr/>
              <p:nvPr/>
            </p:nvSpPr>
            <p:spPr>
              <a:xfrm>
                <a:off x="5853112" y="2968550"/>
                <a:ext cx="444412" cy="471355"/>
              </a:xfrm>
              <a:custGeom>
                <a:avLst/>
                <a:gdLst>
                  <a:gd name="connsiteX0" fmla="*/ 221143 w 444412"/>
                  <a:gd name="connsiteY0" fmla="*/ -68 h 471355"/>
                  <a:gd name="connsiteX1" fmla="*/ 336287 w 444412"/>
                  <a:gd name="connsiteY1" fmla="*/ 29490 h 471355"/>
                  <a:gd name="connsiteX2" fmla="*/ 414690 w 444412"/>
                  <a:gd name="connsiteY2" fmla="*/ 113046 h 471355"/>
                  <a:gd name="connsiteX3" fmla="*/ 442918 w 444412"/>
                  <a:gd name="connsiteY3" fmla="*/ 235976 h 471355"/>
                  <a:gd name="connsiteX4" fmla="*/ 414690 w 444412"/>
                  <a:gd name="connsiteY4" fmla="*/ 358514 h 471355"/>
                  <a:gd name="connsiteX5" fmla="*/ 336242 w 444412"/>
                  <a:gd name="connsiteY5" fmla="*/ 441633 h 471355"/>
                  <a:gd name="connsiteX6" fmla="*/ 221143 w 444412"/>
                  <a:gd name="connsiteY6" fmla="*/ 471191 h 471355"/>
                  <a:gd name="connsiteX7" fmla="*/ 105634 w 444412"/>
                  <a:gd name="connsiteY7" fmla="*/ 441643 h 471355"/>
                  <a:gd name="connsiteX8" fmla="*/ 26777 w 444412"/>
                  <a:gd name="connsiteY8" fmla="*/ 358514 h 471355"/>
                  <a:gd name="connsiteX9" fmla="*/ -1452 w 444412"/>
                  <a:gd name="connsiteY9" fmla="*/ 235976 h 471355"/>
                  <a:gd name="connsiteX10" fmla="*/ 26777 w 444412"/>
                  <a:gd name="connsiteY10" fmla="*/ 112590 h 471355"/>
                  <a:gd name="connsiteX11" fmla="*/ 105634 w 444412"/>
                  <a:gd name="connsiteY11" fmla="*/ 29462 h 471355"/>
                  <a:gd name="connsiteX12" fmla="*/ 221143 w 444412"/>
                  <a:gd name="connsiteY12" fmla="*/ -87 h 471355"/>
                  <a:gd name="connsiteX13" fmla="*/ 221143 w 444412"/>
                  <a:gd name="connsiteY13" fmla="*/ 88200 h 471355"/>
                  <a:gd name="connsiteX14" fmla="*/ 131859 w 444412"/>
                  <a:gd name="connsiteY14" fmla="*/ 128535 h 471355"/>
                  <a:gd name="connsiteX15" fmla="*/ 97803 w 444412"/>
                  <a:gd name="connsiteY15" fmla="*/ 235985 h 471355"/>
                  <a:gd name="connsiteX16" fmla="*/ 131859 w 444412"/>
                  <a:gd name="connsiteY16" fmla="*/ 342593 h 471355"/>
                  <a:gd name="connsiteX17" fmla="*/ 221143 w 444412"/>
                  <a:gd name="connsiteY17" fmla="*/ 382923 h 471355"/>
                  <a:gd name="connsiteX18" fmla="*/ 309653 w 444412"/>
                  <a:gd name="connsiteY18" fmla="*/ 342593 h 471355"/>
                  <a:gd name="connsiteX19" fmla="*/ 343709 w 444412"/>
                  <a:gd name="connsiteY19" fmla="*/ 235985 h 471355"/>
                  <a:gd name="connsiteX20" fmla="*/ 309653 w 444412"/>
                  <a:gd name="connsiteY20" fmla="*/ 128535 h 471355"/>
                  <a:gd name="connsiteX21" fmla="*/ 221143 w 444412"/>
                  <a:gd name="connsiteY21" fmla="*/ 88200 h 47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412" h="471355">
                    <a:moveTo>
                      <a:pt x="221143" y="-68"/>
                    </a:moveTo>
                    <a:cubicBezTo>
                      <a:pt x="261482" y="-842"/>
                      <a:pt x="301275" y="9375"/>
                      <a:pt x="336287" y="29490"/>
                    </a:cubicBezTo>
                    <a:cubicBezTo>
                      <a:pt x="369798" y="49331"/>
                      <a:pt x="397025" y="78311"/>
                      <a:pt x="414690" y="113046"/>
                    </a:cubicBezTo>
                    <a:cubicBezTo>
                      <a:pt x="433995" y="151104"/>
                      <a:pt x="443692" y="193310"/>
                      <a:pt x="442918" y="235976"/>
                    </a:cubicBezTo>
                    <a:cubicBezTo>
                      <a:pt x="442918" y="282024"/>
                      <a:pt x="433494" y="322869"/>
                      <a:pt x="414690" y="358514"/>
                    </a:cubicBezTo>
                    <a:cubicBezTo>
                      <a:pt x="396888" y="393067"/>
                      <a:pt x="369707" y="421883"/>
                      <a:pt x="336242" y="441633"/>
                    </a:cubicBezTo>
                    <a:cubicBezTo>
                      <a:pt x="301275" y="461748"/>
                      <a:pt x="261482" y="471965"/>
                      <a:pt x="221143" y="471191"/>
                    </a:cubicBezTo>
                    <a:cubicBezTo>
                      <a:pt x="180667" y="471929"/>
                      <a:pt x="140738" y="461721"/>
                      <a:pt x="105634" y="441643"/>
                    </a:cubicBezTo>
                    <a:cubicBezTo>
                      <a:pt x="71988" y="421992"/>
                      <a:pt x="44624" y="393153"/>
                      <a:pt x="26777" y="358514"/>
                    </a:cubicBezTo>
                    <a:cubicBezTo>
                      <a:pt x="7927" y="322896"/>
                      <a:pt x="-1452" y="282052"/>
                      <a:pt x="-1452" y="235976"/>
                    </a:cubicBezTo>
                    <a:cubicBezTo>
                      <a:pt x="-1452" y="189376"/>
                      <a:pt x="7927" y="148249"/>
                      <a:pt x="26777" y="112590"/>
                    </a:cubicBezTo>
                    <a:cubicBezTo>
                      <a:pt x="44624" y="77951"/>
                      <a:pt x="71988" y="49113"/>
                      <a:pt x="105634" y="29462"/>
                    </a:cubicBezTo>
                    <a:cubicBezTo>
                      <a:pt x="140783" y="9388"/>
                      <a:pt x="180667" y="-820"/>
                      <a:pt x="221143" y="-87"/>
                    </a:cubicBezTo>
                    <a:close/>
                    <a:moveTo>
                      <a:pt x="221143" y="88200"/>
                    </a:moveTo>
                    <a:cubicBezTo>
                      <a:pt x="184082" y="88200"/>
                      <a:pt x="154442" y="101613"/>
                      <a:pt x="131859" y="128535"/>
                    </a:cubicBezTo>
                    <a:cubicBezTo>
                      <a:pt x="109185" y="155593"/>
                      <a:pt x="97803" y="191407"/>
                      <a:pt x="97803" y="235985"/>
                    </a:cubicBezTo>
                    <a:cubicBezTo>
                      <a:pt x="97803" y="280062"/>
                      <a:pt x="109140" y="315598"/>
                      <a:pt x="131859" y="342593"/>
                    </a:cubicBezTo>
                    <a:cubicBezTo>
                      <a:pt x="154442" y="369510"/>
                      <a:pt x="184082" y="382923"/>
                      <a:pt x="221143" y="382923"/>
                    </a:cubicBezTo>
                    <a:cubicBezTo>
                      <a:pt x="257658" y="382923"/>
                      <a:pt x="287070" y="369519"/>
                      <a:pt x="309653" y="342593"/>
                    </a:cubicBezTo>
                    <a:cubicBezTo>
                      <a:pt x="332326" y="315525"/>
                      <a:pt x="343663" y="279989"/>
                      <a:pt x="343709" y="235985"/>
                    </a:cubicBezTo>
                    <a:cubicBezTo>
                      <a:pt x="343709" y="191366"/>
                      <a:pt x="332326" y="155548"/>
                      <a:pt x="309653" y="128535"/>
                    </a:cubicBezTo>
                    <a:cubicBezTo>
                      <a:pt x="287070" y="101609"/>
                      <a:pt x="257658" y="88200"/>
                      <a:pt x="221143" y="88200"/>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0" name="任意多边形: 形状 29"/>
              <p:cNvSpPr/>
              <p:nvPr/>
            </p:nvSpPr>
            <p:spPr>
              <a:xfrm>
                <a:off x="5138149" y="2960808"/>
                <a:ext cx="670243" cy="470373"/>
              </a:xfrm>
              <a:custGeom>
                <a:avLst/>
                <a:gdLst>
                  <a:gd name="connsiteX0" fmla="*/ 510084 w 670243"/>
                  <a:gd name="connsiteY0" fmla="*/ -78 h 470373"/>
                  <a:gd name="connsiteX1" fmla="*/ 591673 w 670243"/>
                  <a:gd name="connsiteY1" fmla="*/ 22856 h 470373"/>
                  <a:gd name="connsiteX2" fmla="*/ 649086 w 670243"/>
                  <a:gd name="connsiteY2" fmla="*/ 87326 h 470373"/>
                  <a:gd name="connsiteX3" fmla="*/ 669256 w 670243"/>
                  <a:gd name="connsiteY3" fmla="*/ 176650 h 470373"/>
                  <a:gd name="connsiteX4" fmla="*/ 669302 w 670243"/>
                  <a:gd name="connsiteY4" fmla="*/ 181203 h 470373"/>
                  <a:gd name="connsiteX5" fmla="*/ 669302 w 670243"/>
                  <a:gd name="connsiteY5" fmla="*/ 470230 h 470373"/>
                  <a:gd name="connsiteX6" fmla="*/ 570320 w 670243"/>
                  <a:gd name="connsiteY6" fmla="*/ 470230 h 470373"/>
                  <a:gd name="connsiteX7" fmla="*/ 570320 w 670243"/>
                  <a:gd name="connsiteY7" fmla="*/ 191539 h 470373"/>
                  <a:gd name="connsiteX8" fmla="*/ 546736 w 670243"/>
                  <a:gd name="connsiteY8" fmla="*/ 119533 h 470373"/>
                  <a:gd name="connsiteX9" fmla="*/ 482812 w 670243"/>
                  <a:gd name="connsiteY9" fmla="*/ 92830 h 470373"/>
                  <a:gd name="connsiteX10" fmla="*/ 411513 w 670243"/>
                  <a:gd name="connsiteY10" fmla="*/ 121787 h 470373"/>
                  <a:gd name="connsiteX11" fmla="*/ 384149 w 670243"/>
                  <a:gd name="connsiteY11" fmla="*/ 195053 h 470373"/>
                  <a:gd name="connsiteX12" fmla="*/ 384104 w 670243"/>
                  <a:gd name="connsiteY12" fmla="*/ 198436 h 470373"/>
                  <a:gd name="connsiteX13" fmla="*/ 384104 w 670243"/>
                  <a:gd name="connsiteY13" fmla="*/ 470248 h 470373"/>
                  <a:gd name="connsiteX14" fmla="*/ 285122 w 670243"/>
                  <a:gd name="connsiteY14" fmla="*/ 470248 h 470373"/>
                  <a:gd name="connsiteX15" fmla="*/ 285122 w 670243"/>
                  <a:gd name="connsiteY15" fmla="*/ 191539 h 470373"/>
                  <a:gd name="connsiteX16" fmla="*/ 261128 w 670243"/>
                  <a:gd name="connsiteY16" fmla="*/ 119556 h 470373"/>
                  <a:gd name="connsiteX17" fmla="*/ 196749 w 670243"/>
                  <a:gd name="connsiteY17" fmla="*/ 92826 h 470373"/>
                  <a:gd name="connsiteX18" fmla="*/ 126314 w 670243"/>
                  <a:gd name="connsiteY18" fmla="*/ 121782 h 470373"/>
                  <a:gd name="connsiteX19" fmla="*/ 98951 w 670243"/>
                  <a:gd name="connsiteY19" fmla="*/ 195049 h 470373"/>
                  <a:gd name="connsiteX20" fmla="*/ 98905 w 670243"/>
                  <a:gd name="connsiteY20" fmla="*/ 198432 h 470373"/>
                  <a:gd name="connsiteX21" fmla="*/ 98905 w 670243"/>
                  <a:gd name="connsiteY21" fmla="*/ 470244 h 470373"/>
                  <a:gd name="connsiteX22" fmla="*/ -942 w 670243"/>
                  <a:gd name="connsiteY22" fmla="*/ 470244 h 470373"/>
                  <a:gd name="connsiteX23" fmla="*/ -942 w 670243"/>
                  <a:gd name="connsiteY23" fmla="*/ 11960 h 470373"/>
                  <a:gd name="connsiteX24" fmla="*/ 83061 w 670243"/>
                  <a:gd name="connsiteY24" fmla="*/ 11960 h 470373"/>
                  <a:gd name="connsiteX25" fmla="*/ 88297 w 670243"/>
                  <a:gd name="connsiteY25" fmla="*/ 71258 h 470373"/>
                  <a:gd name="connsiteX26" fmla="*/ 89480 w 670243"/>
                  <a:gd name="connsiteY26" fmla="*/ 69369 h 470373"/>
                  <a:gd name="connsiteX27" fmla="*/ 136012 w 670243"/>
                  <a:gd name="connsiteY27" fmla="*/ 23916 h 470373"/>
                  <a:gd name="connsiteX28" fmla="*/ 139245 w 670243"/>
                  <a:gd name="connsiteY28" fmla="*/ 21963 h 470373"/>
                  <a:gd name="connsiteX29" fmla="*/ 222609 w 670243"/>
                  <a:gd name="connsiteY29" fmla="*/ -105 h 470373"/>
                  <a:gd name="connsiteX30" fmla="*/ 306066 w 670243"/>
                  <a:gd name="connsiteY30" fmla="*/ 22878 h 470373"/>
                  <a:gd name="connsiteX31" fmla="*/ 360064 w 670243"/>
                  <a:gd name="connsiteY31" fmla="*/ 79476 h 470373"/>
                  <a:gd name="connsiteX32" fmla="*/ 360382 w 670243"/>
                  <a:gd name="connsiteY32" fmla="*/ 80082 h 470373"/>
                  <a:gd name="connsiteX33" fmla="*/ 414380 w 670243"/>
                  <a:gd name="connsiteY33" fmla="*/ 24663 h 470373"/>
                  <a:gd name="connsiteX34" fmla="*/ 417568 w 670243"/>
                  <a:gd name="connsiteY34" fmla="*/ 22796 h 470373"/>
                  <a:gd name="connsiteX35" fmla="*/ 502071 w 670243"/>
                  <a:gd name="connsiteY35" fmla="*/ -69 h 470373"/>
                  <a:gd name="connsiteX36" fmla="*/ 506077 w 670243"/>
                  <a:gd name="connsiteY36" fmla="*/ -110 h 470373"/>
                  <a:gd name="connsiteX37" fmla="*/ 510084 w 670243"/>
                  <a:gd name="connsiteY37" fmla="*/ -69 h 47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70243" h="470373">
                    <a:moveTo>
                      <a:pt x="510084" y="-78"/>
                    </a:moveTo>
                    <a:cubicBezTo>
                      <a:pt x="538859" y="0"/>
                      <a:pt x="567087" y="7926"/>
                      <a:pt x="591673" y="22856"/>
                    </a:cubicBezTo>
                    <a:cubicBezTo>
                      <a:pt x="616624" y="38390"/>
                      <a:pt x="636520" y="60773"/>
                      <a:pt x="649086" y="87326"/>
                    </a:cubicBezTo>
                    <a:cubicBezTo>
                      <a:pt x="662336" y="115240"/>
                      <a:pt x="669256" y="145749"/>
                      <a:pt x="669256" y="176650"/>
                    </a:cubicBezTo>
                    <a:lnTo>
                      <a:pt x="669302" y="181203"/>
                    </a:lnTo>
                    <a:lnTo>
                      <a:pt x="669302" y="470230"/>
                    </a:lnTo>
                    <a:lnTo>
                      <a:pt x="570320" y="470230"/>
                    </a:lnTo>
                    <a:lnTo>
                      <a:pt x="570320" y="191539"/>
                    </a:lnTo>
                    <a:cubicBezTo>
                      <a:pt x="570320" y="161398"/>
                      <a:pt x="562443" y="137454"/>
                      <a:pt x="546736" y="119533"/>
                    </a:cubicBezTo>
                    <a:cubicBezTo>
                      <a:pt x="531119" y="101731"/>
                      <a:pt x="509857" y="92830"/>
                      <a:pt x="482812" y="92830"/>
                    </a:cubicBezTo>
                    <a:cubicBezTo>
                      <a:pt x="453400" y="92830"/>
                      <a:pt x="429724" y="102464"/>
                      <a:pt x="411513" y="121787"/>
                    </a:cubicBezTo>
                    <a:cubicBezTo>
                      <a:pt x="393892" y="140454"/>
                      <a:pt x="384786" y="164813"/>
                      <a:pt x="384149" y="195053"/>
                    </a:cubicBezTo>
                    <a:lnTo>
                      <a:pt x="384104" y="198436"/>
                    </a:lnTo>
                    <a:lnTo>
                      <a:pt x="384104" y="470248"/>
                    </a:lnTo>
                    <a:lnTo>
                      <a:pt x="285122" y="470248"/>
                    </a:lnTo>
                    <a:lnTo>
                      <a:pt x="285122" y="191539"/>
                    </a:lnTo>
                    <a:cubicBezTo>
                      <a:pt x="285122" y="161411"/>
                      <a:pt x="277109" y="137477"/>
                      <a:pt x="261128" y="119556"/>
                    </a:cubicBezTo>
                    <a:cubicBezTo>
                      <a:pt x="245192" y="101731"/>
                      <a:pt x="223793" y="92826"/>
                      <a:pt x="196749" y="92826"/>
                    </a:cubicBezTo>
                    <a:cubicBezTo>
                      <a:pt x="167929" y="92826"/>
                      <a:pt x="144526" y="102460"/>
                      <a:pt x="126314" y="121782"/>
                    </a:cubicBezTo>
                    <a:cubicBezTo>
                      <a:pt x="108694" y="140450"/>
                      <a:pt x="99543" y="164808"/>
                      <a:pt x="98951" y="195049"/>
                    </a:cubicBezTo>
                    <a:lnTo>
                      <a:pt x="98905" y="198432"/>
                    </a:lnTo>
                    <a:lnTo>
                      <a:pt x="98905" y="470244"/>
                    </a:lnTo>
                    <a:lnTo>
                      <a:pt x="-942" y="470244"/>
                    </a:lnTo>
                    <a:lnTo>
                      <a:pt x="-942" y="11960"/>
                    </a:lnTo>
                    <a:lnTo>
                      <a:pt x="83061" y="11960"/>
                    </a:lnTo>
                    <a:lnTo>
                      <a:pt x="88297" y="71258"/>
                    </a:lnTo>
                    <a:lnTo>
                      <a:pt x="89480" y="69369"/>
                    </a:lnTo>
                    <a:cubicBezTo>
                      <a:pt x="101364" y="50897"/>
                      <a:pt x="117254" y="35358"/>
                      <a:pt x="136012" y="23916"/>
                    </a:cubicBezTo>
                    <a:lnTo>
                      <a:pt x="139245" y="21963"/>
                    </a:lnTo>
                    <a:cubicBezTo>
                      <a:pt x="164514" y="7184"/>
                      <a:pt x="193334" y="-442"/>
                      <a:pt x="222609" y="-105"/>
                    </a:cubicBezTo>
                    <a:cubicBezTo>
                      <a:pt x="252022" y="-583"/>
                      <a:pt x="280979" y="7394"/>
                      <a:pt x="306066" y="22878"/>
                    </a:cubicBezTo>
                    <a:cubicBezTo>
                      <a:pt x="328466" y="36979"/>
                      <a:pt x="346997" y="56429"/>
                      <a:pt x="360064" y="79476"/>
                    </a:cubicBezTo>
                    <a:lnTo>
                      <a:pt x="360382" y="80082"/>
                    </a:lnTo>
                    <a:cubicBezTo>
                      <a:pt x="373176" y="57144"/>
                      <a:pt x="391798" y="38017"/>
                      <a:pt x="414380" y="24663"/>
                    </a:cubicBezTo>
                    <a:lnTo>
                      <a:pt x="417568" y="22796"/>
                    </a:lnTo>
                    <a:cubicBezTo>
                      <a:pt x="443338" y="8122"/>
                      <a:pt x="472431" y="255"/>
                      <a:pt x="502071" y="-69"/>
                    </a:cubicBezTo>
                    <a:lnTo>
                      <a:pt x="506077" y="-110"/>
                    </a:lnTo>
                    <a:lnTo>
                      <a:pt x="510084" y="-69"/>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1" name="任意多边形: 形状 30"/>
              <p:cNvSpPr/>
              <p:nvPr/>
            </p:nvSpPr>
            <p:spPr>
              <a:xfrm>
                <a:off x="4815307" y="2962339"/>
                <a:ext cx="268279" cy="470555"/>
              </a:xfrm>
              <a:custGeom>
                <a:avLst/>
                <a:gdLst>
                  <a:gd name="connsiteX0" fmla="*/ 228873 w 268279"/>
                  <a:gd name="connsiteY0" fmla="*/ -78 h 470555"/>
                  <a:gd name="connsiteX1" fmla="*/ 145053 w 268279"/>
                  <a:gd name="connsiteY1" fmla="*/ 20033 h 470555"/>
                  <a:gd name="connsiteX2" fmla="*/ 141966 w 268279"/>
                  <a:gd name="connsiteY2" fmla="*/ 21817 h 470555"/>
                  <a:gd name="connsiteX3" fmla="*/ 97406 w 268279"/>
                  <a:gd name="connsiteY3" fmla="*/ 64697 h 470555"/>
                  <a:gd name="connsiteX4" fmla="*/ 96555 w 268279"/>
                  <a:gd name="connsiteY4" fmla="*/ 66063 h 470555"/>
                  <a:gd name="connsiteX5" fmla="*/ 91392 w 268279"/>
                  <a:gd name="connsiteY5" fmla="*/ 12220 h 470555"/>
                  <a:gd name="connsiteX6" fmla="*/ -715 w 268279"/>
                  <a:gd name="connsiteY6" fmla="*/ 12220 h 470555"/>
                  <a:gd name="connsiteX7" fmla="*/ -715 w 268279"/>
                  <a:gd name="connsiteY7" fmla="*/ 470431 h 470555"/>
                  <a:gd name="connsiteX8" fmla="*/ 100265 w 268279"/>
                  <a:gd name="connsiteY8" fmla="*/ 470431 h 470555"/>
                  <a:gd name="connsiteX9" fmla="*/ 100265 w 268279"/>
                  <a:gd name="connsiteY9" fmla="*/ 205111 h 470555"/>
                  <a:gd name="connsiteX10" fmla="*/ 132136 w 268279"/>
                  <a:gd name="connsiteY10" fmla="*/ 124710 h 470555"/>
                  <a:gd name="connsiteX11" fmla="*/ 219267 w 268279"/>
                  <a:gd name="connsiteY11" fmla="*/ 94806 h 470555"/>
                  <a:gd name="connsiteX12" fmla="*/ 253723 w 268279"/>
                  <a:gd name="connsiteY12" fmla="*/ 96723 h 470555"/>
                  <a:gd name="connsiteX13" fmla="*/ 256637 w 268279"/>
                  <a:gd name="connsiteY13" fmla="*/ 97215 h 470555"/>
                  <a:gd name="connsiteX14" fmla="*/ 261327 w 268279"/>
                  <a:gd name="connsiteY14" fmla="*/ 98162 h 470555"/>
                  <a:gd name="connsiteX15" fmla="*/ 267337 w 268279"/>
                  <a:gd name="connsiteY15" fmla="*/ 99459 h 470555"/>
                  <a:gd name="connsiteX16" fmla="*/ 267564 w 268279"/>
                  <a:gd name="connsiteY16" fmla="*/ 87785 h 470555"/>
                  <a:gd name="connsiteX17" fmla="*/ 267564 w 268279"/>
                  <a:gd name="connsiteY17" fmla="*/ 84444 h 470555"/>
                  <a:gd name="connsiteX18" fmla="*/ 267564 w 268279"/>
                  <a:gd name="connsiteY18" fmla="*/ 7521 h 470555"/>
                  <a:gd name="connsiteX19" fmla="*/ 267564 w 268279"/>
                  <a:gd name="connsiteY19" fmla="*/ 4557 h 470555"/>
                  <a:gd name="connsiteX20" fmla="*/ 264742 w 268279"/>
                  <a:gd name="connsiteY20" fmla="*/ 3774 h 470555"/>
                  <a:gd name="connsiteX21" fmla="*/ 257366 w 268279"/>
                  <a:gd name="connsiteY21" fmla="*/ 2003 h 470555"/>
                  <a:gd name="connsiteX22" fmla="*/ 228828 w 268279"/>
                  <a:gd name="connsiteY22" fmla="*/ -82 h 47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8279" h="470555">
                    <a:moveTo>
                      <a:pt x="228873" y="-78"/>
                    </a:moveTo>
                    <a:cubicBezTo>
                      <a:pt x="199661" y="-770"/>
                      <a:pt x="170773" y="6160"/>
                      <a:pt x="145053" y="20033"/>
                    </a:cubicBezTo>
                    <a:lnTo>
                      <a:pt x="141966" y="21817"/>
                    </a:lnTo>
                    <a:cubicBezTo>
                      <a:pt x="123955" y="32417"/>
                      <a:pt x="108688" y="47105"/>
                      <a:pt x="97406" y="64697"/>
                    </a:cubicBezTo>
                    <a:lnTo>
                      <a:pt x="96555" y="66063"/>
                    </a:lnTo>
                    <a:lnTo>
                      <a:pt x="91392" y="12220"/>
                    </a:lnTo>
                    <a:lnTo>
                      <a:pt x="-715" y="12220"/>
                    </a:lnTo>
                    <a:lnTo>
                      <a:pt x="-715" y="470431"/>
                    </a:lnTo>
                    <a:lnTo>
                      <a:pt x="100265" y="470431"/>
                    </a:lnTo>
                    <a:lnTo>
                      <a:pt x="100265" y="205111"/>
                    </a:lnTo>
                    <a:cubicBezTo>
                      <a:pt x="100265" y="171278"/>
                      <a:pt x="110892" y="144556"/>
                      <a:pt x="132136" y="124710"/>
                    </a:cubicBezTo>
                    <a:cubicBezTo>
                      <a:pt x="153381" y="104864"/>
                      <a:pt x="182428" y="94806"/>
                      <a:pt x="219267" y="94806"/>
                    </a:cubicBezTo>
                    <a:cubicBezTo>
                      <a:pt x="230785" y="94711"/>
                      <a:pt x="242295" y="95348"/>
                      <a:pt x="253723" y="96723"/>
                    </a:cubicBezTo>
                    <a:lnTo>
                      <a:pt x="256637" y="97215"/>
                    </a:lnTo>
                    <a:cubicBezTo>
                      <a:pt x="257912" y="97456"/>
                      <a:pt x="259460" y="97770"/>
                      <a:pt x="261327" y="98162"/>
                    </a:cubicBezTo>
                    <a:lnTo>
                      <a:pt x="267337" y="99459"/>
                    </a:lnTo>
                    <a:lnTo>
                      <a:pt x="267564" y="87785"/>
                    </a:lnTo>
                    <a:cubicBezTo>
                      <a:pt x="267564" y="86342"/>
                      <a:pt x="267564" y="85227"/>
                      <a:pt x="267564" y="84444"/>
                    </a:cubicBezTo>
                    <a:lnTo>
                      <a:pt x="267564" y="7521"/>
                    </a:lnTo>
                    <a:lnTo>
                      <a:pt x="267564" y="4557"/>
                    </a:lnTo>
                    <a:lnTo>
                      <a:pt x="264742" y="3774"/>
                    </a:lnTo>
                    <a:cubicBezTo>
                      <a:pt x="261418" y="2864"/>
                      <a:pt x="258959" y="2281"/>
                      <a:pt x="257366" y="2003"/>
                    </a:cubicBezTo>
                    <a:cubicBezTo>
                      <a:pt x="247941" y="514"/>
                      <a:pt x="238380" y="-182"/>
                      <a:pt x="228828" y="-82"/>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2" name="任意多边形: 形状 31"/>
              <p:cNvSpPr/>
              <p:nvPr/>
            </p:nvSpPr>
            <p:spPr>
              <a:xfrm>
                <a:off x="4344731" y="2962339"/>
                <a:ext cx="393858" cy="484552"/>
              </a:xfrm>
              <a:custGeom>
                <a:avLst/>
                <a:gdLst>
                  <a:gd name="connsiteX0" fmla="*/ 205684 w 393858"/>
                  <a:gd name="connsiteY0" fmla="*/ -74 h 484552"/>
                  <a:gd name="connsiteX1" fmla="*/ 342432 w 393858"/>
                  <a:gd name="connsiteY1" fmla="*/ 44017 h 484552"/>
                  <a:gd name="connsiteX2" fmla="*/ 393425 w 393858"/>
                  <a:gd name="connsiteY2" fmla="*/ 164808 h 484552"/>
                  <a:gd name="connsiteX3" fmla="*/ 393453 w 393858"/>
                  <a:gd name="connsiteY3" fmla="*/ 168509 h 484552"/>
                  <a:gd name="connsiteX4" fmla="*/ 393453 w 393858"/>
                  <a:gd name="connsiteY4" fmla="*/ 475666 h 484552"/>
                  <a:gd name="connsiteX5" fmla="*/ 309523 w 393858"/>
                  <a:gd name="connsiteY5" fmla="*/ 475666 h 484552"/>
                  <a:gd name="connsiteX6" fmla="*/ 303304 w 393858"/>
                  <a:gd name="connsiteY6" fmla="*/ 422059 h 484552"/>
                  <a:gd name="connsiteX7" fmla="*/ 301861 w 393858"/>
                  <a:gd name="connsiteY7" fmla="*/ 424131 h 484552"/>
                  <a:gd name="connsiteX8" fmla="*/ 259395 w 393858"/>
                  <a:gd name="connsiteY8" fmla="*/ 462048 h 484552"/>
                  <a:gd name="connsiteX9" fmla="*/ 255917 w 393858"/>
                  <a:gd name="connsiteY9" fmla="*/ 463988 h 484552"/>
                  <a:gd name="connsiteX10" fmla="*/ 252757 w 393858"/>
                  <a:gd name="connsiteY10" fmla="*/ 465649 h 484552"/>
                  <a:gd name="connsiteX11" fmla="*/ 166455 w 393858"/>
                  <a:gd name="connsiteY11" fmla="*/ 484376 h 484552"/>
                  <a:gd name="connsiteX12" fmla="*/ 46316 w 393858"/>
                  <a:gd name="connsiteY12" fmla="*/ 445562 h 484552"/>
                  <a:gd name="connsiteX13" fmla="*/ -388 w 393858"/>
                  <a:gd name="connsiteY13" fmla="*/ 343680 h 484552"/>
                  <a:gd name="connsiteX14" fmla="*/ 24298 w 393858"/>
                  <a:gd name="connsiteY14" fmla="*/ 264304 h 484552"/>
                  <a:gd name="connsiteX15" fmla="*/ 92561 w 393858"/>
                  <a:gd name="connsiteY15" fmla="*/ 210724 h 484552"/>
                  <a:gd name="connsiteX16" fmla="*/ 187718 w 393858"/>
                  <a:gd name="connsiteY16" fmla="*/ 191693 h 484552"/>
                  <a:gd name="connsiteX17" fmla="*/ 192612 w 393858"/>
                  <a:gd name="connsiteY17" fmla="*/ 191656 h 484552"/>
                  <a:gd name="connsiteX18" fmla="*/ 294193 w 393858"/>
                  <a:gd name="connsiteY18" fmla="*/ 191656 h 484552"/>
                  <a:gd name="connsiteX19" fmla="*/ 294193 w 393858"/>
                  <a:gd name="connsiteY19" fmla="*/ 180707 h 484552"/>
                  <a:gd name="connsiteX20" fmla="*/ 272640 w 393858"/>
                  <a:gd name="connsiteY20" fmla="*/ 115435 h 484552"/>
                  <a:gd name="connsiteX21" fmla="*/ 271019 w 393858"/>
                  <a:gd name="connsiteY21" fmla="*/ 113755 h 484552"/>
                  <a:gd name="connsiteX22" fmla="*/ 269275 w 393858"/>
                  <a:gd name="connsiteY22" fmla="*/ 112070 h 484552"/>
                  <a:gd name="connsiteX23" fmla="*/ 200448 w 393858"/>
                  <a:gd name="connsiteY23" fmla="*/ 88700 h 484552"/>
                  <a:gd name="connsiteX24" fmla="*/ 137307 w 393858"/>
                  <a:gd name="connsiteY24" fmla="*/ 103515 h 484552"/>
                  <a:gd name="connsiteX25" fmla="*/ 95119 w 393858"/>
                  <a:gd name="connsiteY25" fmla="*/ 139529 h 484552"/>
                  <a:gd name="connsiteX26" fmla="*/ 94450 w 393858"/>
                  <a:gd name="connsiteY26" fmla="*/ 140481 h 484552"/>
                  <a:gd name="connsiteX27" fmla="*/ 92925 w 393858"/>
                  <a:gd name="connsiteY27" fmla="*/ 142830 h 484552"/>
                  <a:gd name="connsiteX28" fmla="*/ 90799 w 393858"/>
                  <a:gd name="connsiteY28" fmla="*/ 146250 h 484552"/>
                  <a:gd name="connsiteX29" fmla="*/ 88604 w 393858"/>
                  <a:gd name="connsiteY29" fmla="*/ 149833 h 484552"/>
                  <a:gd name="connsiteX30" fmla="*/ 79885 w 393858"/>
                  <a:gd name="connsiteY30" fmla="*/ 143413 h 484552"/>
                  <a:gd name="connsiteX31" fmla="*/ 77841 w 393858"/>
                  <a:gd name="connsiteY31" fmla="*/ 141879 h 484552"/>
                  <a:gd name="connsiteX32" fmla="*/ 25805 w 393858"/>
                  <a:gd name="connsiteY32" fmla="*/ 102327 h 484552"/>
                  <a:gd name="connsiteX33" fmla="*/ 22012 w 393858"/>
                  <a:gd name="connsiteY33" fmla="*/ 99290 h 484552"/>
                  <a:gd name="connsiteX34" fmla="*/ 17327 w 393858"/>
                  <a:gd name="connsiteY34" fmla="*/ 95407 h 484552"/>
                  <a:gd name="connsiteX35" fmla="*/ 20291 w 393858"/>
                  <a:gd name="connsiteY35" fmla="*/ 90034 h 484552"/>
                  <a:gd name="connsiteX36" fmla="*/ 23023 w 393858"/>
                  <a:gd name="connsiteY36" fmla="*/ 85563 h 484552"/>
                  <a:gd name="connsiteX37" fmla="*/ 95005 w 393858"/>
                  <a:gd name="connsiteY37" fmla="*/ 24294 h 484552"/>
                  <a:gd name="connsiteX38" fmla="*/ 205679 w 393858"/>
                  <a:gd name="connsiteY38" fmla="*/ -83 h 484552"/>
                  <a:gd name="connsiteX39" fmla="*/ 289563 w 393858"/>
                  <a:gd name="connsiteY39" fmla="*/ 267372 h 484552"/>
                  <a:gd name="connsiteX40" fmla="*/ 195244 w 393858"/>
                  <a:gd name="connsiteY40" fmla="*/ 267372 h 484552"/>
                  <a:gd name="connsiteX41" fmla="*/ 125688 w 393858"/>
                  <a:gd name="connsiteY41" fmla="*/ 287496 h 484552"/>
                  <a:gd name="connsiteX42" fmla="*/ 99759 w 393858"/>
                  <a:gd name="connsiteY42" fmla="*/ 337579 h 484552"/>
                  <a:gd name="connsiteX43" fmla="*/ 123507 w 393858"/>
                  <a:gd name="connsiteY43" fmla="*/ 385918 h 484552"/>
                  <a:gd name="connsiteX44" fmla="*/ 186529 w 393858"/>
                  <a:gd name="connsiteY44" fmla="*/ 404303 h 484552"/>
                  <a:gd name="connsiteX45" fmla="*/ 265246 w 393858"/>
                  <a:gd name="connsiteY45" fmla="*/ 374540 h 484552"/>
                  <a:gd name="connsiteX46" fmla="*/ 294189 w 393858"/>
                  <a:gd name="connsiteY46" fmla="*/ 299921 h 484552"/>
                  <a:gd name="connsiteX47" fmla="*/ 294225 w 393858"/>
                  <a:gd name="connsiteY47" fmla="*/ 296621 h 484552"/>
                  <a:gd name="connsiteX48" fmla="*/ 294225 w 393858"/>
                  <a:gd name="connsiteY48" fmla="*/ 272003 h 484552"/>
                  <a:gd name="connsiteX49" fmla="*/ 289590 w 393858"/>
                  <a:gd name="connsiteY49" fmla="*/ 267368 h 4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3858" h="484552">
                    <a:moveTo>
                      <a:pt x="205684" y="-74"/>
                    </a:moveTo>
                    <a:cubicBezTo>
                      <a:pt x="262910" y="-74"/>
                      <a:pt x="308494" y="14623"/>
                      <a:pt x="342432" y="44017"/>
                    </a:cubicBezTo>
                    <a:cubicBezTo>
                      <a:pt x="375669" y="72860"/>
                      <a:pt x="392638" y="113222"/>
                      <a:pt x="393425" y="164808"/>
                    </a:cubicBezTo>
                    <a:lnTo>
                      <a:pt x="393453" y="168509"/>
                    </a:lnTo>
                    <a:lnTo>
                      <a:pt x="393453" y="475666"/>
                    </a:lnTo>
                    <a:lnTo>
                      <a:pt x="309523" y="475666"/>
                    </a:lnTo>
                    <a:lnTo>
                      <a:pt x="303304" y="422059"/>
                    </a:lnTo>
                    <a:lnTo>
                      <a:pt x="301861" y="424131"/>
                    </a:lnTo>
                    <a:cubicBezTo>
                      <a:pt x="290583" y="439666"/>
                      <a:pt x="276100" y="452592"/>
                      <a:pt x="259395" y="462048"/>
                    </a:cubicBezTo>
                    <a:lnTo>
                      <a:pt x="255917" y="463988"/>
                    </a:lnTo>
                    <a:lnTo>
                      <a:pt x="252757" y="465649"/>
                    </a:lnTo>
                    <a:cubicBezTo>
                      <a:pt x="225894" y="478689"/>
                      <a:pt x="196305" y="485109"/>
                      <a:pt x="166455" y="484376"/>
                    </a:cubicBezTo>
                    <a:cubicBezTo>
                      <a:pt x="117351" y="484376"/>
                      <a:pt x="77303" y="471436"/>
                      <a:pt x="46316" y="445562"/>
                    </a:cubicBezTo>
                    <a:cubicBezTo>
                      <a:pt x="15219" y="419551"/>
                      <a:pt x="-388" y="385485"/>
                      <a:pt x="-388" y="343680"/>
                    </a:cubicBezTo>
                    <a:cubicBezTo>
                      <a:pt x="-848" y="315265"/>
                      <a:pt x="7803" y="287446"/>
                      <a:pt x="24298" y="264304"/>
                    </a:cubicBezTo>
                    <a:cubicBezTo>
                      <a:pt x="41727" y="240537"/>
                      <a:pt x="65334" y="222006"/>
                      <a:pt x="92561" y="210724"/>
                    </a:cubicBezTo>
                    <a:cubicBezTo>
                      <a:pt x="122683" y="198067"/>
                      <a:pt x="155045" y="191593"/>
                      <a:pt x="187718" y="191693"/>
                    </a:cubicBezTo>
                    <a:lnTo>
                      <a:pt x="192612" y="191656"/>
                    </a:lnTo>
                    <a:lnTo>
                      <a:pt x="294193" y="191656"/>
                    </a:lnTo>
                    <a:lnTo>
                      <a:pt x="294193" y="180707"/>
                    </a:lnTo>
                    <a:cubicBezTo>
                      <a:pt x="294193" y="152478"/>
                      <a:pt x="286982" y="130774"/>
                      <a:pt x="272640" y="115435"/>
                    </a:cubicBezTo>
                    <a:lnTo>
                      <a:pt x="271019" y="113755"/>
                    </a:lnTo>
                    <a:lnTo>
                      <a:pt x="269275" y="112070"/>
                    </a:lnTo>
                    <a:cubicBezTo>
                      <a:pt x="252616" y="96522"/>
                      <a:pt x="229673" y="88732"/>
                      <a:pt x="200448" y="88700"/>
                    </a:cubicBezTo>
                    <a:cubicBezTo>
                      <a:pt x="178507" y="88400"/>
                      <a:pt x="156826" y="93490"/>
                      <a:pt x="137307" y="103515"/>
                    </a:cubicBezTo>
                    <a:cubicBezTo>
                      <a:pt x="120712" y="112189"/>
                      <a:pt x="106288" y="124500"/>
                      <a:pt x="95119" y="139529"/>
                    </a:cubicBezTo>
                    <a:lnTo>
                      <a:pt x="94450" y="140481"/>
                    </a:lnTo>
                    <a:cubicBezTo>
                      <a:pt x="94045" y="141082"/>
                      <a:pt x="93540" y="141847"/>
                      <a:pt x="92925" y="142830"/>
                    </a:cubicBezTo>
                    <a:lnTo>
                      <a:pt x="90799" y="146250"/>
                    </a:lnTo>
                    <a:lnTo>
                      <a:pt x="88604" y="149833"/>
                    </a:lnTo>
                    <a:lnTo>
                      <a:pt x="79885" y="143413"/>
                    </a:lnTo>
                    <a:lnTo>
                      <a:pt x="77841" y="141879"/>
                    </a:lnTo>
                    <a:lnTo>
                      <a:pt x="25805" y="102327"/>
                    </a:lnTo>
                    <a:cubicBezTo>
                      <a:pt x="24963" y="101690"/>
                      <a:pt x="23702" y="100679"/>
                      <a:pt x="22012" y="99290"/>
                    </a:cubicBezTo>
                    <a:lnTo>
                      <a:pt x="17327" y="95407"/>
                    </a:lnTo>
                    <a:lnTo>
                      <a:pt x="20291" y="90034"/>
                    </a:lnTo>
                    <a:cubicBezTo>
                      <a:pt x="21407" y="88076"/>
                      <a:pt x="22313" y="86592"/>
                      <a:pt x="23023" y="85563"/>
                    </a:cubicBezTo>
                    <a:cubicBezTo>
                      <a:pt x="41426" y="59361"/>
                      <a:pt x="66199" y="38276"/>
                      <a:pt x="95005" y="24294"/>
                    </a:cubicBezTo>
                    <a:cubicBezTo>
                      <a:pt x="129471" y="7598"/>
                      <a:pt x="167384" y="-752"/>
                      <a:pt x="205679" y="-83"/>
                    </a:cubicBezTo>
                    <a:close/>
                    <a:moveTo>
                      <a:pt x="289563" y="267372"/>
                    </a:moveTo>
                    <a:lnTo>
                      <a:pt x="195244" y="267372"/>
                    </a:lnTo>
                    <a:cubicBezTo>
                      <a:pt x="166410" y="267372"/>
                      <a:pt x="143221" y="274079"/>
                      <a:pt x="125688" y="287496"/>
                    </a:cubicBezTo>
                    <a:cubicBezTo>
                      <a:pt x="109293" y="298874"/>
                      <a:pt x="99586" y="317623"/>
                      <a:pt x="99759" y="337579"/>
                    </a:cubicBezTo>
                    <a:cubicBezTo>
                      <a:pt x="99144" y="356638"/>
                      <a:pt x="108045" y="374759"/>
                      <a:pt x="123507" y="385918"/>
                    </a:cubicBezTo>
                    <a:cubicBezTo>
                      <a:pt x="139629" y="398152"/>
                      <a:pt x="160637" y="404280"/>
                      <a:pt x="186529" y="404303"/>
                    </a:cubicBezTo>
                    <a:cubicBezTo>
                      <a:pt x="219821" y="404303"/>
                      <a:pt x="245973" y="394377"/>
                      <a:pt x="265246" y="374540"/>
                    </a:cubicBezTo>
                    <a:cubicBezTo>
                      <a:pt x="283913" y="355345"/>
                      <a:pt x="293547" y="330540"/>
                      <a:pt x="294189" y="299921"/>
                    </a:cubicBezTo>
                    <a:lnTo>
                      <a:pt x="294225" y="296621"/>
                    </a:lnTo>
                    <a:lnTo>
                      <a:pt x="294225" y="272003"/>
                    </a:lnTo>
                    <a:cubicBezTo>
                      <a:pt x="294225" y="269444"/>
                      <a:pt x="292149" y="267368"/>
                      <a:pt x="289590" y="267368"/>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3" name="任意多边形: 形状 32"/>
              <p:cNvSpPr/>
              <p:nvPr/>
            </p:nvSpPr>
            <p:spPr>
              <a:xfrm>
                <a:off x="3765711" y="2794572"/>
                <a:ext cx="524538" cy="645706"/>
              </a:xfrm>
              <a:custGeom>
                <a:avLst/>
                <a:gdLst>
                  <a:gd name="connsiteX0" fmla="*/ 105342 w 524538"/>
                  <a:gd name="connsiteY0" fmla="*/ 0 h 645706"/>
                  <a:gd name="connsiteX1" fmla="*/ 0 w 524538"/>
                  <a:gd name="connsiteY1" fmla="*/ 0 h 645706"/>
                  <a:gd name="connsiteX2" fmla="*/ 0 w 524538"/>
                  <a:gd name="connsiteY2" fmla="*/ 645688 h 645706"/>
                  <a:gd name="connsiteX3" fmla="*/ 105342 w 524538"/>
                  <a:gd name="connsiteY3" fmla="*/ 645688 h 645706"/>
                  <a:gd name="connsiteX4" fmla="*/ 105342 w 524538"/>
                  <a:gd name="connsiteY4" fmla="*/ 360690 h 645706"/>
                  <a:gd name="connsiteX5" fmla="*/ 419197 w 524538"/>
                  <a:gd name="connsiteY5" fmla="*/ 360690 h 645706"/>
                  <a:gd name="connsiteX6" fmla="*/ 419197 w 524538"/>
                  <a:gd name="connsiteY6" fmla="*/ 645706 h 645706"/>
                  <a:gd name="connsiteX7" fmla="*/ 524539 w 524538"/>
                  <a:gd name="connsiteY7" fmla="*/ 645706 h 645706"/>
                  <a:gd name="connsiteX8" fmla="*/ 524539 w 524538"/>
                  <a:gd name="connsiteY8" fmla="*/ 0 h 645706"/>
                  <a:gd name="connsiteX9" fmla="*/ 419201 w 524538"/>
                  <a:gd name="connsiteY9" fmla="*/ 0 h 645706"/>
                  <a:gd name="connsiteX10" fmla="*/ 419201 w 524538"/>
                  <a:gd name="connsiteY10" fmla="*/ 264072 h 645706"/>
                  <a:gd name="connsiteX11" fmla="*/ 105338 w 524538"/>
                  <a:gd name="connsiteY11" fmla="*/ 264072 h 645706"/>
                  <a:gd name="connsiteX12" fmla="*/ 105338 w 524538"/>
                  <a:gd name="connsiteY12" fmla="*/ 0 h 64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4538" h="645706">
                    <a:moveTo>
                      <a:pt x="105342" y="0"/>
                    </a:moveTo>
                    <a:lnTo>
                      <a:pt x="0" y="0"/>
                    </a:lnTo>
                    <a:lnTo>
                      <a:pt x="0" y="645688"/>
                    </a:lnTo>
                    <a:lnTo>
                      <a:pt x="105342" y="645688"/>
                    </a:lnTo>
                    <a:lnTo>
                      <a:pt x="105342" y="360690"/>
                    </a:lnTo>
                    <a:lnTo>
                      <a:pt x="419197" y="360690"/>
                    </a:lnTo>
                    <a:lnTo>
                      <a:pt x="419197" y="645706"/>
                    </a:lnTo>
                    <a:lnTo>
                      <a:pt x="524539" y="645706"/>
                    </a:lnTo>
                    <a:lnTo>
                      <a:pt x="524539" y="0"/>
                    </a:lnTo>
                    <a:lnTo>
                      <a:pt x="419201" y="0"/>
                    </a:lnTo>
                    <a:lnTo>
                      <a:pt x="419201" y="264072"/>
                    </a:lnTo>
                    <a:lnTo>
                      <a:pt x="105338" y="264072"/>
                    </a:lnTo>
                    <a:lnTo>
                      <a:pt x="105338" y="0"/>
                    </a:lnTo>
                    <a:close/>
                  </a:path>
                </a:pathLst>
              </a:custGeom>
              <a:grp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4" name="任意多边形: 形状 33"/>
              <p:cNvSpPr/>
              <p:nvPr/>
            </p:nvSpPr>
            <p:spPr>
              <a:xfrm>
                <a:off x="7304553" y="2786728"/>
                <a:ext cx="650801" cy="650783"/>
              </a:xfrm>
              <a:custGeom>
                <a:avLst/>
                <a:gdLst>
                  <a:gd name="connsiteX0" fmla="*/ 322918 w 650801"/>
                  <a:gd name="connsiteY0" fmla="*/ 1 h 650783"/>
                  <a:gd name="connsiteX1" fmla="*/ -2483 w 650801"/>
                  <a:gd name="connsiteY1" fmla="*/ 325393 h 650783"/>
                  <a:gd name="connsiteX2" fmla="*/ 322918 w 650801"/>
                  <a:gd name="connsiteY2" fmla="*/ 650784 h 650783"/>
                  <a:gd name="connsiteX3" fmla="*/ 648319 w 650801"/>
                  <a:gd name="connsiteY3" fmla="*/ 325393 h 650783"/>
                  <a:gd name="connsiteX4" fmla="*/ 648319 w 650801"/>
                  <a:gd name="connsiteY4" fmla="*/ 325388 h 650783"/>
                  <a:gd name="connsiteX5" fmla="*/ 322918 w 650801"/>
                  <a:gd name="connsiteY5" fmla="*/ 1 h 650783"/>
                  <a:gd name="connsiteX6" fmla="*/ 322918 w 650801"/>
                  <a:gd name="connsiteY6" fmla="*/ 559984 h 650783"/>
                  <a:gd name="connsiteX7" fmla="*/ 88349 w 650801"/>
                  <a:gd name="connsiteY7" fmla="*/ 325393 h 650783"/>
                  <a:gd name="connsiteX8" fmla="*/ 322918 w 650801"/>
                  <a:gd name="connsiteY8" fmla="*/ 90801 h 650783"/>
                  <a:gd name="connsiteX9" fmla="*/ 557533 w 650801"/>
                  <a:gd name="connsiteY9" fmla="*/ 325393 h 650783"/>
                  <a:gd name="connsiteX10" fmla="*/ 322918 w 650801"/>
                  <a:gd name="connsiteY10" fmla="*/ 559984 h 65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801" h="650783">
                    <a:moveTo>
                      <a:pt x="322918" y="1"/>
                    </a:moveTo>
                    <a:cubicBezTo>
                      <a:pt x="143212" y="1"/>
                      <a:pt x="-2483" y="145684"/>
                      <a:pt x="-2483" y="325393"/>
                    </a:cubicBezTo>
                    <a:cubicBezTo>
                      <a:pt x="-2483" y="505103"/>
                      <a:pt x="143212" y="650784"/>
                      <a:pt x="322918" y="650784"/>
                    </a:cubicBezTo>
                    <a:cubicBezTo>
                      <a:pt x="502624" y="650784"/>
                      <a:pt x="648319" y="505103"/>
                      <a:pt x="648319" y="325393"/>
                    </a:cubicBezTo>
                    <a:cubicBezTo>
                      <a:pt x="648319" y="325391"/>
                      <a:pt x="648319" y="325389"/>
                      <a:pt x="648319" y="325388"/>
                    </a:cubicBezTo>
                    <a:cubicBezTo>
                      <a:pt x="648319" y="145681"/>
                      <a:pt x="502624" y="1"/>
                      <a:pt x="322918" y="1"/>
                    </a:cubicBezTo>
                    <a:close/>
                    <a:moveTo>
                      <a:pt x="322918" y="559984"/>
                    </a:moveTo>
                    <a:cubicBezTo>
                      <a:pt x="193386" y="559984"/>
                      <a:pt x="88349" y="454954"/>
                      <a:pt x="88349" y="325393"/>
                    </a:cubicBezTo>
                    <a:cubicBezTo>
                      <a:pt x="88349" y="195831"/>
                      <a:pt x="193386" y="90801"/>
                      <a:pt x="322918" y="90801"/>
                    </a:cubicBezTo>
                    <a:cubicBezTo>
                      <a:pt x="452495" y="90801"/>
                      <a:pt x="557533" y="195831"/>
                      <a:pt x="557533" y="325393"/>
                    </a:cubicBezTo>
                    <a:cubicBezTo>
                      <a:pt x="557533" y="454954"/>
                      <a:pt x="452495" y="559984"/>
                      <a:pt x="322918" y="559984"/>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sp>
        <p:nvSpPr>
          <p:cNvPr id="35" name="文本框 34"/>
          <p:cNvSpPr txBox="1"/>
          <p:nvPr/>
        </p:nvSpPr>
        <p:spPr>
          <a:xfrm>
            <a:off x="3580275" y="2024606"/>
            <a:ext cx="1983449" cy="323165"/>
          </a:xfrm>
          <a:prstGeom prst="rect">
            <a:avLst/>
          </a:prstGeom>
          <a:noFill/>
          <a:ln>
            <a:noFill/>
          </a:ln>
        </p:spPr>
        <p:txBody>
          <a:bodyPr wrap="square" rtlCol="0">
            <a:sp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"Laziness"</a:t>
            </a:r>
            <a:endParaRPr kumimoji="0" lang="zh-CN" altLang="en-US" sz="15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36" name="文本框 35"/>
          <p:cNvSpPr txBox="1"/>
          <p:nvPr/>
        </p:nvSpPr>
        <p:spPr>
          <a:xfrm>
            <a:off x="3800068" y="2326322"/>
            <a:ext cx="1543862" cy="253916"/>
          </a:xfrm>
          <a:prstGeom prst="rect">
            <a:avLst/>
          </a:prstGeom>
          <a:noFill/>
          <a:ln>
            <a:noFill/>
          </a:ln>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Version</a:t>
            </a:r>
            <a:r>
              <a:rPr kumimoji="0" lang="zh-CN" altLang="en-US"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  </a:t>
            </a: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2.0.0.4</a:t>
            </a:r>
            <a:endParaRPr kumimoji="0" lang="zh-CN" altLang="en-US"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endParaRPr>
          </a:p>
        </p:txBody>
      </p:sp>
      <p:sp>
        <p:nvSpPr>
          <p:cNvPr id="60" name="矩形: 圆角 59">
            <a:hlinkClick r:id="" action="ppaction://hlinkshowjump?jump=endshow"/>
          </p:cNvPr>
          <p:cNvSpPr/>
          <p:nvPr/>
        </p:nvSpPr>
        <p:spPr>
          <a:xfrm>
            <a:off x="3080921" y="4602683"/>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CLOSE "LAZINESS"</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About</a:t>
            </a:r>
          </a:p>
        </p:txBody>
      </p:sp>
      <p:sp>
        <p:nvSpPr>
          <p:cNvPr id="46" name="矩形: 圆角 45">
            <a:extLst>
              <a:ext uri="{FF2B5EF4-FFF2-40B4-BE49-F238E27FC236}">
                <a16:creationId xmlns:a16="http://schemas.microsoft.com/office/drawing/2014/main" id="{BF2FACDC-1272-47BC-8929-7F8768271995}"/>
              </a:ext>
            </a:extLst>
          </p:cNvPr>
          <p:cNvSpPr/>
          <p:nvPr/>
        </p:nvSpPr>
        <p:spPr>
          <a:xfrm>
            <a:off x="4227520" y="1278766"/>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0" name="矩形: 圆角 49">
            <a:extLst>
              <a:ext uri="{FF2B5EF4-FFF2-40B4-BE49-F238E27FC236}">
                <a16:creationId xmlns:a16="http://schemas.microsoft.com/office/drawing/2014/main" id="{678C291F-14D8-48F3-A56D-7AFAA72AD0DD}"/>
              </a:ext>
            </a:extLst>
          </p:cNvPr>
          <p:cNvSpPr/>
          <p:nvPr/>
        </p:nvSpPr>
        <p:spPr>
          <a:xfrm>
            <a:off x="2815166" y="2861943"/>
            <a:ext cx="3518507" cy="1184278"/>
          </a:xfrm>
          <a:prstGeom prst="roundRect">
            <a:avLst>
              <a:gd name="adj" fmla="val 9842"/>
            </a:avLst>
          </a:prstGeom>
          <a:solidFill>
            <a:srgbClr val="FFFFFF">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nvGrpSpPr>
          <p:cNvPr id="20" name="组合 19">
            <a:extLst>
              <a:ext uri="{FF2B5EF4-FFF2-40B4-BE49-F238E27FC236}">
                <a16:creationId xmlns:a16="http://schemas.microsoft.com/office/drawing/2014/main" id="{5367124C-F188-4DD9-BFE0-92D155921F1F}"/>
              </a:ext>
            </a:extLst>
          </p:cNvPr>
          <p:cNvGrpSpPr/>
          <p:nvPr/>
        </p:nvGrpSpPr>
        <p:grpSpPr>
          <a:xfrm>
            <a:off x="2849689" y="2892973"/>
            <a:ext cx="3444620" cy="553241"/>
            <a:chOff x="3799586" y="3476297"/>
            <a:chExt cx="4592826" cy="737654"/>
          </a:xfrm>
        </p:grpSpPr>
        <p:sp>
          <p:nvSpPr>
            <p:cNvPr id="40" name="矩形: 圆角 39"/>
            <p:cNvSpPr/>
            <p:nvPr/>
          </p:nvSpPr>
          <p:spPr>
            <a:xfrm>
              <a:off x="3799586" y="3476297"/>
              <a:ext cx="4592826" cy="737654"/>
            </a:xfrm>
            <a:prstGeom prst="roundRect">
              <a:avLst>
                <a:gd name="adj" fmla="val 23831"/>
              </a:avLst>
            </a:prstGeom>
            <a:solidFill>
              <a:srgbClr val="30303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Story of "Laziness"</a:t>
              </a:r>
              <a:endParaRPr kumimoji="0" lang="zh-CN" altLang="en-US"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 name="图形 2">
              <a:extLst>
                <a:ext uri="{FF2B5EF4-FFF2-40B4-BE49-F238E27FC236}">
                  <a16:creationId xmlns:a16="http://schemas.microsoft.com/office/drawing/2014/main" id="{7F2761B6-3935-42F5-A8B9-E8268C2E7D25}"/>
                </a:ext>
              </a:extLst>
            </p:cNvPr>
            <p:cNvSpPr/>
            <p:nvPr/>
          </p:nvSpPr>
          <p:spPr>
            <a:xfrm>
              <a:off x="8090559" y="3743864"/>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rgbClr val="C0C0C0"/>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6" name="图形 14">
              <a:extLst>
                <a:ext uri="{FF2B5EF4-FFF2-40B4-BE49-F238E27FC236}">
                  <a16:creationId xmlns:a16="http://schemas.microsoft.com/office/drawing/2014/main" id="{AD7795F6-7579-4192-8971-952DE9E0C580}"/>
                </a:ext>
              </a:extLst>
            </p:cNvPr>
            <p:cNvSpPr/>
            <p:nvPr/>
          </p:nvSpPr>
          <p:spPr>
            <a:xfrm>
              <a:off x="4004050" y="3659393"/>
              <a:ext cx="354590" cy="354590"/>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58" name="任意多边形: 形状 57">
            <a:extLst>
              <a:ext uri="{FF2B5EF4-FFF2-40B4-BE49-F238E27FC236}">
                <a16:creationId xmlns:a16="http://schemas.microsoft.com/office/drawing/2014/main" id="{464D076F-8300-43FC-8F4A-E40AC9251BF5}"/>
              </a:ext>
            </a:extLst>
          </p:cNvPr>
          <p:cNvSpPr/>
          <p:nvPr/>
        </p:nvSpPr>
        <p:spPr>
          <a:xfrm>
            <a:off x="2929024" y="3426636"/>
            <a:ext cx="3256217"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000000">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9" name="矩形: 圆角 38">
            <a:hlinkClick r:id="rId3" action="ppaction://hlinksldjump" tooltip="转到上一层级"/>
            <a:extLst>
              <a:ext uri="{FF2B5EF4-FFF2-40B4-BE49-F238E27FC236}">
                <a16:creationId xmlns:a16="http://schemas.microsoft.com/office/drawing/2014/main" id="{95871AB1-3C4D-9ED4-9FF1-E39558AE21AC}"/>
              </a:ext>
            </a:extLst>
          </p:cNvPr>
          <p:cNvSpPr/>
          <p:nvPr/>
        </p:nvSpPr>
        <p:spPr>
          <a:xfrm>
            <a:off x="251147" y="154854"/>
            <a:ext cx="388822" cy="388800"/>
          </a:xfrm>
          <a:prstGeom prst="roundRect">
            <a:avLst>
              <a:gd name="adj" fmla="val 25206"/>
            </a:avLst>
          </a:prstGeom>
          <a:solidFill>
            <a:srgbClr val="F1F3F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pic>
        <p:nvPicPr>
          <p:cNvPr id="42" name="图形 41">
            <a:hlinkClick r:id="rId3" action="ppaction://hlinksldjump" tooltip="转到上一层级"/>
            <a:extLst>
              <a:ext uri="{FF2B5EF4-FFF2-40B4-BE49-F238E27FC236}">
                <a16:creationId xmlns:a16="http://schemas.microsoft.com/office/drawing/2014/main" id="{E232DAB6-3EF1-2EE4-CF29-D580FAA949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552" b="4552"/>
          <a:stretch/>
        </p:blipFill>
        <p:spPr>
          <a:xfrm>
            <a:off x="336602" y="244028"/>
            <a:ext cx="232502" cy="211337"/>
          </a:xfrm>
          <a:prstGeom prst="rect">
            <a:avLst/>
          </a:prstGeom>
        </p:spPr>
      </p:pic>
      <p:sp>
        <p:nvSpPr>
          <p:cNvPr id="41" name="图形 7">
            <a:extLst>
              <a:ext uri="{FF2B5EF4-FFF2-40B4-BE49-F238E27FC236}">
                <a16:creationId xmlns:a16="http://schemas.microsoft.com/office/drawing/2014/main" id="{534CE48E-7DEB-1718-51AF-BE04903CADAF}"/>
              </a:ext>
            </a:extLst>
          </p:cNvPr>
          <p:cNvSpPr/>
          <p:nvPr/>
        </p:nvSpPr>
        <p:spPr>
          <a:xfrm>
            <a:off x="4338628" y="1365325"/>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43" name="任意多边形: 形状 42">
            <a:extLst>
              <a:ext uri="{FF2B5EF4-FFF2-40B4-BE49-F238E27FC236}">
                <a16:creationId xmlns:a16="http://schemas.microsoft.com/office/drawing/2014/main" id="{071BCA28-02C4-A674-1083-8A7A62E59F6C}"/>
              </a:ext>
            </a:extLst>
          </p:cNvPr>
          <p:cNvSpPr/>
          <p:nvPr/>
        </p:nvSpPr>
        <p:spPr>
          <a:xfrm>
            <a:off x="4235651" y="1798744"/>
            <a:ext cx="684130" cy="180413"/>
          </a:xfrm>
          <a:custGeom>
            <a:avLst/>
            <a:gdLst>
              <a:gd name="connsiteX0" fmla="*/ 342064 w 684130"/>
              <a:gd name="connsiteY0" fmla="*/ 0 h 180413"/>
              <a:gd name="connsiteX1" fmla="*/ 635718 w 684130"/>
              <a:gd name="connsiteY1" fmla="*/ 45518 h 180413"/>
              <a:gd name="connsiteX2" fmla="*/ 684130 w 684130"/>
              <a:gd name="connsiteY2" fmla="*/ 67474 h 180413"/>
              <a:gd name="connsiteX3" fmla="*/ 680220 w 684130"/>
              <a:gd name="connsiteY3" fmla="*/ 86839 h 180413"/>
              <a:gd name="connsiteX4" fmla="*/ 539049 w 684130"/>
              <a:gd name="connsiteY4" fmla="*/ 180413 h 180413"/>
              <a:gd name="connsiteX5" fmla="*/ 145080 w 684130"/>
              <a:gd name="connsiteY5" fmla="*/ 180413 h 180413"/>
              <a:gd name="connsiteX6" fmla="*/ 3909 w 684130"/>
              <a:gd name="connsiteY6" fmla="*/ 86839 h 180413"/>
              <a:gd name="connsiteX7" fmla="*/ 0 w 684130"/>
              <a:gd name="connsiteY7" fmla="*/ 67474 h 180413"/>
              <a:gd name="connsiteX8" fmla="*/ 48410 w 684130"/>
              <a:gd name="connsiteY8" fmla="*/ 45518 h 180413"/>
              <a:gd name="connsiteX9" fmla="*/ 342064 w 684130"/>
              <a:gd name="connsiteY9" fmla="*/ 0 h 18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130" h="180413">
                <a:moveTo>
                  <a:pt x="342064" y="0"/>
                </a:moveTo>
                <a:cubicBezTo>
                  <a:pt x="456743" y="0"/>
                  <a:pt x="560566" y="17395"/>
                  <a:pt x="635718" y="45518"/>
                </a:cubicBezTo>
                <a:lnTo>
                  <a:pt x="684130" y="67474"/>
                </a:lnTo>
                <a:lnTo>
                  <a:pt x="680220" y="86839"/>
                </a:lnTo>
                <a:cubicBezTo>
                  <a:pt x="656961" y="141828"/>
                  <a:pt x="602511" y="180413"/>
                  <a:pt x="539049" y="180413"/>
                </a:cubicBezTo>
                <a:lnTo>
                  <a:pt x="145080" y="180413"/>
                </a:lnTo>
                <a:cubicBezTo>
                  <a:pt x="81618" y="180413"/>
                  <a:pt x="27168" y="141828"/>
                  <a:pt x="3909" y="86839"/>
                </a:cubicBezTo>
                <a:lnTo>
                  <a:pt x="0" y="67474"/>
                </a:lnTo>
                <a:lnTo>
                  <a:pt x="48410" y="45518"/>
                </a:lnTo>
                <a:cubicBezTo>
                  <a:pt x="123563" y="17395"/>
                  <a:pt x="227385" y="0"/>
                  <a:pt x="342064"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500" b="1" dirty="0">
                <a:latin typeface="HarmonyOS Sans SC" panose="00000500000000000000" pitchFamily="2" charset="-122"/>
                <a:ea typeface="HarmonyOS Sans SC" panose="00000500000000000000" pitchFamily="2" charset="-122"/>
              </a:rPr>
              <a:t>FOR CLASS 48 ONLY</a:t>
            </a:r>
            <a:endParaRPr lang="zh-CN" altLang="en-US" sz="500" b="1" dirty="0">
              <a:latin typeface="HarmonyOS Sans SC" panose="00000500000000000000" pitchFamily="2" charset="-122"/>
              <a:ea typeface="HarmonyOS Sans SC" panose="00000500000000000000" pitchFamily="2" charset="-122"/>
            </a:endParaRPr>
          </a:p>
        </p:txBody>
      </p:sp>
      <p:grpSp>
        <p:nvGrpSpPr>
          <p:cNvPr id="8" name="组合 7">
            <a:extLst>
              <a:ext uri="{FF2B5EF4-FFF2-40B4-BE49-F238E27FC236}">
                <a16:creationId xmlns:a16="http://schemas.microsoft.com/office/drawing/2014/main" id="{BA1C5F1F-A433-0579-FA30-5E1708159132}"/>
              </a:ext>
            </a:extLst>
          </p:cNvPr>
          <p:cNvGrpSpPr/>
          <p:nvPr/>
        </p:nvGrpSpPr>
        <p:grpSpPr>
          <a:xfrm>
            <a:off x="2847784" y="3457275"/>
            <a:ext cx="3444620" cy="553241"/>
            <a:chOff x="2847784" y="3457275"/>
            <a:chExt cx="3444620" cy="553241"/>
          </a:xfrm>
        </p:grpSpPr>
        <p:grpSp>
          <p:nvGrpSpPr>
            <p:cNvPr id="56" name="组合 55">
              <a:extLst>
                <a:ext uri="{FF2B5EF4-FFF2-40B4-BE49-F238E27FC236}">
                  <a16:creationId xmlns:a16="http://schemas.microsoft.com/office/drawing/2014/main" id="{5B360019-2AAB-442B-AA40-54A627BCB1CB}"/>
                </a:ext>
              </a:extLst>
            </p:cNvPr>
            <p:cNvGrpSpPr/>
            <p:nvPr/>
          </p:nvGrpSpPr>
          <p:grpSpPr>
            <a:xfrm>
              <a:off x="2847784" y="3457275"/>
              <a:ext cx="3444620" cy="553241"/>
              <a:chOff x="3797046" y="4228700"/>
              <a:chExt cx="4592826" cy="737654"/>
            </a:xfrm>
          </p:grpSpPr>
          <p:sp>
            <p:nvSpPr>
              <p:cNvPr id="52" name="矩形: 圆角 51">
                <a:hlinkClick r:id="rId6"/>
                <a:extLst>
                  <a:ext uri="{FF2B5EF4-FFF2-40B4-BE49-F238E27FC236}">
                    <a16:creationId xmlns:a16="http://schemas.microsoft.com/office/drawing/2014/main" id="{6050FAAB-CBCB-40AF-A51F-9968ECEECF0A}"/>
                  </a:ext>
                </a:extLst>
              </p:cNvPr>
              <p:cNvSpPr/>
              <p:nvPr/>
            </p:nvSpPr>
            <p:spPr>
              <a:xfrm>
                <a:off x="3797046" y="4228700"/>
                <a:ext cx="4592826" cy="737654"/>
              </a:xfrm>
              <a:prstGeom prst="roundRect">
                <a:avLst>
                  <a:gd name="adj" fmla="val 23831"/>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GitHub open source site</a:t>
                </a:r>
                <a:endParaRPr kumimoji="0" lang="zh-CN" altLang="en-US"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53" name="图形 2">
                <a:extLst>
                  <a:ext uri="{FF2B5EF4-FFF2-40B4-BE49-F238E27FC236}">
                    <a16:creationId xmlns:a16="http://schemas.microsoft.com/office/drawing/2014/main" id="{1CDF72BD-6438-42AF-8E68-349839432EC8}"/>
                  </a:ext>
                </a:extLst>
              </p:cNvPr>
              <p:cNvSpPr/>
              <p:nvPr/>
            </p:nvSpPr>
            <p:spPr>
              <a:xfrm>
                <a:off x="8088019" y="4496267"/>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rgbClr val="C0C0C0"/>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6" name="图形 4">
              <a:hlinkClick r:id="rId6"/>
              <a:extLst>
                <a:ext uri="{FF2B5EF4-FFF2-40B4-BE49-F238E27FC236}">
                  <a16:creationId xmlns:a16="http://schemas.microsoft.com/office/drawing/2014/main" id="{B5DA8DC6-C57A-6503-3036-B4364BF4B87A}"/>
                </a:ext>
              </a:extLst>
            </p:cNvPr>
            <p:cNvSpPr/>
            <p:nvPr/>
          </p:nvSpPr>
          <p:spPr>
            <a:xfrm>
              <a:off x="3020230" y="3610856"/>
              <a:ext cx="236050" cy="236050"/>
            </a:xfrm>
            <a:custGeom>
              <a:avLst/>
              <a:gdLst>
                <a:gd name="connsiteX0" fmla="*/ 73819 w 185737"/>
                <a:gd name="connsiteY0" fmla="*/ 0 h 185737"/>
                <a:gd name="connsiteX1" fmla="*/ 80963 w 185737"/>
                <a:gd name="connsiteY1" fmla="*/ 7144 h 185737"/>
                <a:gd name="connsiteX2" fmla="*/ 74788 w 185737"/>
                <a:gd name="connsiteY2" fmla="*/ 14222 h 185737"/>
                <a:gd name="connsiteX3" fmla="*/ 73819 w 185737"/>
                <a:gd name="connsiteY3" fmla="*/ 14288 h 185737"/>
                <a:gd name="connsiteX4" fmla="*/ 35719 w 185737"/>
                <a:gd name="connsiteY4" fmla="*/ 14288 h 185737"/>
                <a:gd name="connsiteX5" fmla="*/ 14337 w 185737"/>
                <a:gd name="connsiteY5" fmla="*/ 34251 h 185737"/>
                <a:gd name="connsiteX6" fmla="*/ 14288 w 185737"/>
                <a:gd name="connsiteY6" fmla="*/ 35719 h 185737"/>
                <a:gd name="connsiteX7" fmla="*/ 14288 w 185737"/>
                <a:gd name="connsiteY7" fmla="*/ 150019 h 185737"/>
                <a:gd name="connsiteX8" fmla="*/ 34251 w 185737"/>
                <a:gd name="connsiteY8" fmla="*/ 171400 h 185737"/>
                <a:gd name="connsiteX9" fmla="*/ 35719 w 185737"/>
                <a:gd name="connsiteY9" fmla="*/ 171450 h 185737"/>
                <a:gd name="connsiteX10" fmla="*/ 150019 w 185737"/>
                <a:gd name="connsiteY10" fmla="*/ 171450 h 185737"/>
                <a:gd name="connsiteX11" fmla="*/ 171400 w 185737"/>
                <a:gd name="connsiteY11" fmla="*/ 151486 h 185737"/>
                <a:gd name="connsiteX12" fmla="*/ 171450 w 185737"/>
                <a:gd name="connsiteY12" fmla="*/ 150019 h 185737"/>
                <a:gd name="connsiteX13" fmla="*/ 171450 w 185737"/>
                <a:gd name="connsiteY13" fmla="*/ 111919 h 185737"/>
                <a:gd name="connsiteX14" fmla="*/ 178594 w 185737"/>
                <a:gd name="connsiteY14" fmla="*/ 104775 h 185737"/>
                <a:gd name="connsiteX15" fmla="*/ 185673 w 185737"/>
                <a:gd name="connsiteY15" fmla="*/ 110949 h 185737"/>
                <a:gd name="connsiteX16" fmla="*/ 185738 w 185737"/>
                <a:gd name="connsiteY16" fmla="*/ 111919 h 185737"/>
                <a:gd name="connsiteX17" fmla="*/ 185738 w 185737"/>
                <a:gd name="connsiteY17" fmla="*/ 150019 h 185737"/>
                <a:gd name="connsiteX18" fmla="*/ 151916 w 185737"/>
                <a:gd name="connsiteY18" fmla="*/ 185688 h 185737"/>
                <a:gd name="connsiteX19" fmla="*/ 150019 w 185737"/>
                <a:gd name="connsiteY19" fmla="*/ 185738 h 185737"/>
                <a:gd name="connsiteX20" fmla="*/ 35719 w 185737"/>
                <a:gd name="connsiteY20" fmla="*/ 185738 h 185737"/>
                <a:gd name="connsiteX21" fmla="*/ 50 w 185737"/>
                <a:gd name="connsiteY21" fmla="*/ 151916 h 185737"/>
                <a:gd name="connsiteX22" fmla="*/ 0 w 185737"/>
                <a:gd name="connsiteY22" fmla="*/ 150019 h 185737"/>
                <a:gd name="connsiteX23" fmla="*/ 0 w 185737"/>
                <a:gd name="connsiteY23" fmla="*/ 35719 h 185737"/>
                <a:gd name="connsiteX24" fmla="*/ 33822 w 185737"/>
                <a:gd name="connsiteY24" fmla="*/ 50 h 185737"/>
                <a:gd name="connsiteX25" fmla="*/ 35719 w 185737"/>
                <a:gd name="connsiteY25" fmla="*/ 0 h 185737"/>
                <a:gd name="connsiteX26" fmla="*/ 73819 w 185737"/>
                <a:gd name="connsiteY26" fmla="*/ 0 h 185737"/>
                <a:gd name="connsiteX27" fmla="*/ 169069 w 185737"/>
                <a:gd name="connsiteY27" fmla="*/ 0 h 185737"/>
                <a:gd name="connsiteX28" fmla="*/ 185682 w 185737"/>
                <a:gd name="connsiteY28" fmla="*/ 15302 h 185737"/>
                <a:gd name="connsiteX29" fmla="*/ 185738 w 185737"/>
                <a:gd name="connsiteY29" fmla="*/ 16669 h 185737"/>
                <a:gd name="connsiteX30" fmla="*/ 185738 w 185737"/>
                <a:gd name="connsiteY30" fmla="*/ 64294 h 185737"/>
                <a:gd name="connsiteX31" fmla="*/ 178594 w 185737"/>
                <a:gd name="connsiteY31" fmla="*/ 71438 h 185737"/>
                <a:gd name="connsiteX32" fmla="*/ 171515 w 185737"/>
                <a:gd name="connsiteY32" fmla="*/ 65263 h 185737"/>
                <a:gd name="connsiteX33" fmla="*/ 171450 w 185737"/>
                <a:gd name="connsiteY33" fmla="*/ 64294 h 185737"/>
                <a:gd name="connsiteX34" fmla="*/ 171450 w 185737"/>
                <a:gd name="connsiteY34" fmla="*/ 24384 h 185737"/>
                <a:gd name="connsiteX35" fmla="*/ 88395 w 185737"/>
                <a:gd name="connsiteY35" fmla="*/ 107445 h 185737"/>
                <a:gd name="connsiteX36" fmla="*/ 78293 w 185737"/>
                <a:gd name="connsiteY36" fmla="*/ 107445 h 185737"/>
                <a:gd name="connsiteX37" fmla="*/ 77601 w 185737"/>
                <a:gd name="connsiteY37" fmla="*/ 98144 h 185737"/>
                <a:gd name="connsiteX38" fmla="*/ 78293 w 185737"/>
                <a:gd name="connsiteY38" fmla="*/ 97343 h 185737"/>
                <a:gd name="connsiteX39" fmla="*/ 161334 w 185737"/>
                <a:gd name="connsiteY39" fmla="*/ 14288 h 185737"/>
                <a:gd name="connsiteX40" fmla="*/ 121444 w 185737"/>
                <a:gd name="connsiteY40" fmla="*/ 14288 h 185737"/>
                <a:gd name="connsiteX41" fmla="*/ 114300 w 185737"/>
                <a:gd name="connsiteY41" fmla="*/ 7144 h 185737"/>
                <a:gd name="connsiteX42" fmla="*/ 120474 w 185737"/>
                <a:gd name="connsiteY42" fmla="*/ 65 h 185737"/>
                <a:gd name="connsiteX43" fmla="*/ 121444 w 185737"/>
                <a:gd name="connsiteY43" fmla="*/ 0 h 185737"/>
                <a:gd name="connsiteX44" fmla="*/ 169069 w 185737"/>
                <a:gd name="connsiteY44"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5737" h="185737">
                  <a:moveTo>
                    <a:pt x="73819" y="0"/>
                  </a:moveTo>
                  <a:cubicBezTo>
                    <a:pt x="77764" y="0"/>
                    <a:pt x="80963" y="3198"/>
                    <a:pt x="80963" y="7144"/>
                  </a:cubicBezTo>
                  <a:cubicBezTo>
                    <a:pt x="80963" y="10760"/>
                    <a:pt x="78275" y="13749"/>
                    <a:pt x="74788" y="14222"/>
                  </a:cubicBezTo>
                  <a:lnTo>
                    <a:pt x="73819" y="14288"/>
                  </a:lnTo>
                  <a:lnTo>
                    <a:pt x="35719" y="14288"/>
                  </a:lnTo>
                  <a:cubicBezTo>
                    <a:pt x="24376" y="14288"/>
                    <a:pt x="15091" y="23100"/>
                    <a:pt x="14337" y="34251"/>
                  </a:cubicBezTo>
                  <a:lnTo>
                    <a:pt x="14288" y="35719"/>
                  </a:lnTo>
                  <a:lnTo>
                    <a:pt x="14288" y="150019"/>
                  </a:lnTo>
                  <a:cubicBezTo>
                    <a:pt x="14288" y="161362"/>
                    <a:pt x="23100" y="170646"/>
                    <a:pt x="34251" y="171400"/>
                  </a:cubicBezTo>
                  <a:lnTo>
                    <a:pt x="35719" y="171450"/>
                  </a:lnTo>
                  <a:lnTo>
                    <a:pt x="150019" y="171450"/>
                  </a:lnTo>
                  <a:cubicBezTo>
                    <a:pt x="161362" y="171450"/>
                    <a:pt x="170646" y="162637"/>
                    <a:pt x="171400" y="151486"/>
                  </a:cubicBezTo>
                  <a:lnTo>
                    <a:pt x="171450" y="150019"/>
                  </a:lnTo>
                  <a:lnTo>
                    <a:pt x="171450" y="111919"/>
                  </a:lnTo>
                  <a:cubicBezTo>
                    <a:pt x="171450" y="107974"/>
                    <a:pt x="174649" y="104775"/>
                    <a:pt x="178594" y="104775"/>
                  </a:cubicBezTo>
                  <a:cubicBezTo>
                    <a:pt x="182210" y="104775"/>
                    <a:pt x="185199" y="107463"/>
                    <a:pt x="185673" y="110949"/>
                  </a:cubicBezTo>
                  <a:lnTo>
                    <a:pt x="185738" y="111919"/>
                  </a:lnTo>
                  <a:lnTo>
                    <a:pt x="185738" y="150019"/>
                  </a:lnTo>
                  <a:cubicBezTo>
                    <a:pt x="185738" y="169110"/>
                    <a:pt x="170760" y="184702"/>
                    <a:pt x="151916" y="185688"/>
                  </a:cubicBezTo>
                  <a:lnTo>
                    <a:pt x="150019" y="185738"/>
                  </a:lnTo>
                  <a:lnTo>
                    <a:pt x="35719" y="185738"/>
                  </a:lnTo>
                  <a:cubicBezTo>
                    <a:pt x="16628" y="185738"/>
                    <a:pt x="1036" y="170760"/>
                    <a:pt x="50" y="151916"/>
                  </a:cubicBezTo>
                  <a:lnTo>
                    <a:pt x="0" y="150019"/>
                  </a:lnTo>
                  <a:lnTo>
                    <a:pt x="0" y="35719"/>
                  </a:lnTo>
                  <a:cubicBezTo>
                    <a:pt x="0" y="16628"/>
                    <a:pt x="14977" y="1036"/>
                    <a:pt x="33822" y="50"/>
                  </a:cubicBezTo>
                  <a:lnTo>
                    <a:pt x="35719" y="0"/>
                  </a:lnTo>
                  <a:lnTo>
                    <a:pt x="73819" y="0"/>
                  </a:lnTo>
                  <a:close/>
                  <a:moveTo>
                    <a:pt x="169069" y="0"/>
                  </a:moveTo>
                  <a:cubicBezTo>
                    <a:pt x="177815" y="0"/>
                    <a:pt x="184987" y="6735"/>
                    <a:pt x="185682" y="15302"/>
                  </a:cubicBezTo>
                  <a:lnTo>
                    <a:pt x="185738" y="16669"/>
                  </a:lnTo>
                  <a:lnTo>
                    <a:pt x="185738" y="64294"/>
                  </a:lnTo>
                  <a:cubicBezTo>
                    <a:pt x="185738" y="68239"/>
                    <a:pt x="182539" y="71438"/>
                    <a:pt x="178594" y="71438"/>
                  </a:cubicBezTo>
                  <a:cubicBezTo>
                    <a:pt x="174977" y="71438"/>
                    <a:pt x="171988" y="68750"/>
                    <a:pt x="171515" y="65263"/>
                  </a:cubicBezTo>
                  <a:lnTo>
                    <a:pt x="171450" y="64294"/>
                  </a:lnTo>
                  <a:lnTo>
                    <a:pt x="171450" y="24384"/>
                  </a:lnTo>
                  <a:lnTo>
                    <a:pt x="88395" y="107445"/>
                  </a:lnTo>
                  <a:cubicBezTo>
                    <a:pt x="85605" y="110235"/>
                    <a:pt x="81083" y="110235"/>
                    <a:pt x="78293" y="107445"/>
                  </a:cubicBezTo>
                  <a:cubicBezTo>
                    <a:pt x="75756" y="104909"/>
                    <a:pt x="75526" y="100940"/>
                    <a:pt x="77601" y="98144"/>
                  </a:cubicBezTo>
                  <a:lnTo>
                    <a:pt x="78293" y="97343"/>
                  </a:lnTo>
                  <a:lnTo>
                    <a:pt x="161334" y="14288"/>
                  </a:lnTo>
                  <a:lnTo>
                    <a:pt x="121444" y="14288"/>
                  </a:lnTo>
                  <a:cubicBezTo>
                    <a:pt x="117499" y="14288"/>
                    <a:pt x="114300" y="11089"/>
                    <a:pt x="114300" y="7144"/>
                  </a:cubicBezTo>
                  <a:cubicBezTo>
                    <a:pt x="114300" y="3527"/>
                    <a:pt x="116988" y="538"/>
                    <a:pt x="120474" y="65"/>
                  </a:cubicBezTo>
                  <a:lnTo>
                    <a:pt x="121444" y="0"/>
                  </a:lnTo>
                  <a:lnTo>
                    <a:pt x="169069" y="0"/>
                  </a:lnTo>
                  <a:close/>
                </a:path>
              </a:pathLst>
            </a:custGeom>
            <a:solidFill>
              <a:srgbClr val="000000"/>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grpSp>
      <p:grpSp>
        <p:nvGrpSpPr>
          <p:cNvPr id="87" name="组合 86">
            <a:extLst>
              <a:ext uri="{FF2B5EF4-FFF2-40B4-BE49-F238E27FC236}">
                <a16:creationId xmlns:a16="http://schemas.microsoft.com/office/drawing/2014/main" id="{5EAC7879-C5B9-4C92-96E2-B0FFCE6CB618}"/>
              </a:ext>
            </a:extLst>
          </p:cNvPr>
          <p:cNvGrpSpPr/>
          <p:nvPr/>
        </p:nvGrpSpPr>
        <p:grpSpPr>
          <a:xfrm>
            <a:off x="-22302" y="0"/>
            <a:ext cx="9158868" cy="5715000"/>
            <a:chOff x="-14097056" y="-1706005"/>
            <a:chExt cx="12211824" cy="7620000"/>
          </a:xfrm>
        </p:grpSpPr>
        <p:sp>
          <p:nvSpPr>
            <p:cNvPr id="7" name="矩形 6">
              <a:extLst>
                <a:ext uri="{FF2B5EF4-FFF2-40B4-BE49-F238E27FC236}">
                  <a16:creationId xmlns:a16="http://schemas.microsoft.com/office/drawing/2014/main" id="{B081DE81-4088-451B-91A2-4413DD6D7929}"/>
                </a:ext>
              </a:extLst>
            </p:cNvPr>
            <p:cNvSpPr/>
            <p:nvPr/>
          </p:nvSpPr>
          <p:spPr>
            <a:xfrm>
              <a:off x="-14097056" y="-1706005"/>
              <a:ext cx="12211824" cy="7620000"/>
            </a:xfrm>
            <a:prstGeom prst="rect">
              <a:avLst/>
            </a:pr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0" name="矩形: 圆角 9">
              <a:extLst>
                <a:ext uri="{FF2B5EF4-FFF2-40B4-BE49-F238E27FC236}">
                  <a16:creationId xmlns:a16="http://schemas.microsoft.com/office/drawing/2014/main" id="{0DCCDA3A-5522-4C10-8A42-F37D1B8BE0AC}"/>
                </a:ext>
              </a:extLst>
            </p:cNvPr>
            <p:cNvSpPr/>
            <p:nvPr/>
          </p:nvSpPr>
          <p:spPr>
            <a:xfrm>
              <a:off x="-11271415" y="73430"/>
              <a:ext cx="6644640" cy="3862712"/>
            </a:xfrm>
            <a:prstGeom prst="roundRect">
              <a:avLst>
                <a:gd name="adj" fmla="val 12293"/>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5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        Story of "Laziness"</a:t>
              </a: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The name "Laziness" comes from the great physics teacher Zhang. It is used to describe students who are lazy. The PowerPoint file, which blacken the screen and make turning on computers easier, it is very similar to the description of "Laziness", so this PPT has called "Laziness" since that.</a:t>
              </a:r>
            </a:p>
          </p:txBody>
        </p:sp>
        <p:sp>
          <p:nvSpPr>
            <p:cNvPr id="48" name="图形 14">
              <a:extLst>
                <a:ext uri="{FF2B5EF4-FFF2-40B4-BE49-F238E27FC236}">
                  <a16:creationId xmlns:a16="http://schemas.microsoft.com/office/drawing/2014/main" id="{FE09329B-016C-4B3C-89AD-121E98175F9D}"/>
                </a:ext>
              </a:extLst>
            </p:cNvPr>
            <p:cNvSpPr/>
            <p:nvPr/>
          </p:nvSpPr>
          <p:spPr>
            <a:xfrm>
              <a:off x="-10873254" y="405118"/>
              <a:ext cx="416378" cy="416378"/>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49" name="矩形: 圆角 48">
            <a:extLst>
              <a:ext uri="{FF2B5EF4-FFF2-40B4-BE49-F238E27FC236}">
                <a16:creationId xmlns:a16="http://schemas.microsoft.com/office/drawing/2014/main" id="{8D8EECC1-27B1-4E44-88BC-91E3E8599FFE}"/>
              </a:ext>
            </a:extLst>
          </p:cNvPr>
          <p:cNvSpPr/>
          <p:nvPr/>
        </p:nvSpPr>
        <p:spPr>
          <a:xfrm>
            <a:off x="3092868" y="3613396"/>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OK</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4070538120"/>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5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250"/>
                                        <p:tgtEl>
                                          <p:spTgt spid="49"/>
                                        </p:tgtEl>
                                      </p:cBhvr>
                                    </p:animEffect>
                                  </p:childTnLst>
                                </p:cTn>
                              </p:par>
                            </p:childTnLst>
                          </p:cTn>
                        </p:par>
                      </p:childTnLst>
                    </p:cTn>
                  </p:par>
                </p:childTnLst>
              </p:cTn>
              <p:nextCondLst>
                <p:cond evt="onClick" delay="0">
                  <p:tgtEl>
                    <p:spTgt spid="20"/>
                  </p:tgtEl>
                </p:cond>
              </p:nextCondLst>
            </p:seq>
            <p:seq concurrent="1" nextAc="seek">
              <p:cTn id="11" restart="whenNotActive" fill="hold" evtFilter="cancelBubble" nodeType="interactiveSeq">
                <p:stCondLst>
                  <p:cond evt="onClick" delay="0">
                    <p:tgtEl>
                      <p:spTgt spid="49"/>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nodeType="withEffect">
                                  <p:stCondLst>
                                    <p:cond delay="0"/>
                                  </p:stCondLst>
                                  <p:childTnLst>
                                    <p:animEffect transition="out" filter="fade">
                                      <p:cBhvr>
                                        <p:cTn id="15" dur="250"/>
                                        <p:tgtEl>
                                          <p:spTgt spid="87"/>
                                        </p:tgtEl>
                                      </p:cBhvr>
                                    </p:animEffect>
                                    <p:set>
                                      <p:cBhvr>
                                        <p:cTn id="16" dur="1" fill="hold">
                                          <p:stCondLst>
                                            <p:cond delay="249"/>
                                          </p:stCondLst>
                                        </p:cTn>
                                        <p:tgtEl>
                                          <p:spTgt spid="8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50"/>
                                        <p:tgtEl>
                                          <p:spTgt spid="49"/>
                                        </p:tgtEl>
                                      </p:cBhvr>
                                    </p:animEffect>
                                    <p:set>
                                      <p:cBhvr>
                                        <p:cTn id="19" dur="1" fill="hold">
                                          <p:stCondLst>
                                            <p:cond delay="24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9" grpId="0" animBg="1"/>
      <p:bldP spid="4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B91FE08-5B11-4247-B296-D8E7CBF4ACDB}"/>
              </a:ext>
            </a:extLst>
          </p:cNvPr>
          <p:cNvSpPr/>
          <p:nvPr/>
        </p:nvSpPr>
        <p:spPr>
          <a:xfrm>
            <a:off x="-60960" y="285750"/>
            <a:ext cx="928116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8" name="矩形 17">
            <a:extLst>
              <a:ext uri="{FF2B5EF4-FFF2-40B4-BE49-F238E27FC236}">
                <a16:creationId xmlns:a16="http://schemas.microsoft.com/office/drawing/2014/main" id="{AD9E1781-EC97-4F49-886D-A78BBF6CA9DB}"/>
              </a:ext>
            </a:extLst>
          </p:cNvPr>
          <p:cNvSpPr/>
          <p:nvPr/>
        </p:nvSpPr>
        <p:spPr>
          <a:xfrm>
            <a:off x="-60960" y="-89807"/>
            <a:ext cx="9281160" cy="5927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0" name="文本框 19">
            <a:extLst>
              <a:ext uri="{FF2B5EF4-FFF2-40B4-BE49-F238E27FC236}">
                <a16:creationId xmlns:a16="http://schemas.microsoft.com/office/drawing/2014/main" id="{5B8D31A1-9310-42D3-86AA-CE1B53722EA2}"/>
              </a:ext>
            </a:extLst>
          </p:cNvPr>
          <p:cNvSpPr txBox="1"/>
          <p:nvPr/>
        </p:nvSpPr>
        <p:spPr>
          <a:xfrm>
            <a:off x="248308" y="167964"/>
            <a:ext cx="1402692" cy="369332"/>
          </a:xfrm>
          <a:prstGeom prst="rect">
            <a:avLst/>
          </a:prstGeom>
          <a:noFill/>
          <a:ln>
            <a:noFill/>
          </a:ln>
        </p:spPr>
        <p:txBody>
          <a:bodyPr wrap="square" rtlCol="0">
            <a:spAutoFit/>
          </a:bodyPr>
          <a:lstStyle/>
          <a:p>
            <a:pPr defTabSz="685800">
              <a:defRPr/>
            </a:pPr>
            <a:r>
              <a:rPr lang="zh-CN" altLang="en-US" sz="1800" dirty="0">
                <a:solidFill>
                  <a:prstClr val="white"/>
                </a:solidFill>
                <a:latin typeface="HarmonyOS Sans SC Medium" panose="00000600000000000000" pitchFamily="2" charset="-122"/>
                <a:ea typeface="HarmonyOS Sans SC Medium" panose="00000600000000000000" pitchFamily="2" charset="-122"/>
              </a:rPr>
              <a:t>“懒东西”</a:t>
            </a:r>
            <a:endParaRPr lang="en-US" altLang="zh-CN" sz="1800" dirty="0">
              <a:solidFill>
                <a:prstClr val="white"/>
              </a:solidFill>
              <a:latin typeface="HarmonyOS Sans SC Medium" panose="00000600000000000000" pitchFamily="2" charset="-122"/>
              <a:ea typeface="HarmonyOS Sans SC Medium" panose="00000600000000000000" pitchFamily="2" charset="-122"/>
            </a:endParaRPr>
          </a:p>
        </p:txBody>
      </p:sp>
      <p:sp>
        <p:nvSpPr>
          <p:cNvPr id="21" name="矩形: 圆角 20">
            <a:extLst>
              <a:ext uri="{FF2B5EF4-FFF2-40B4-BE49-F238E27FC236}">
                <a16:creationId xmlns:a16="http://schemas.microsoft.com/office/drawing/2014/main" id="{D049C393-844F-42DC-8711-80D5BD4A235E}"/>
              </a:ext>
            </a:extLst>
          </p:cNvPr>
          <p:cNvSpPr/>
          <p:nvPr/>
        </p:nvSpPr>
        <p:spPr>
          <a:xfrm>
            <a:off x="8576871"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34" name="图形 33">
            <a:extLst>
              <a:ext uri="{FF2B5EF4-FFF2-40B4-BE49-F238E27FC236}">
                <a16:creationId xmlns:a16="http://schemas.microsoft.com/office/drawing/2014/main" id="{97E809CC-5766-4749-B1E3-6EF31A2C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21" b="5021"/>
          <a:stretch/>
        </p:blipFill>
        <p:spPr>
          <a:xfrm>
            <a:off x="8642410" y="207075"/>
            <a:ext cx="266931" cy="240125"/>
          </a:xfrm>
          <a:prstGeom prst="rect">
            <a:avLst/>
          </a:prstGeom>
        </p:spPr>
      </p:pic>
      <p:sp>
        <p:nvSpPr>
          <p:cNvPr id="25" name="矩形: 圆角 24">
            <a:hlinkClick r:id="" action="ppaction://hlinkshowjump?jump=endshow"/>
            <a:extLst>
              <a:ext uri="{FF2B5EF4-FFF2-40B4-BE49-F238E27FC236}">
                <a16:creationId xmlns:a16="http://schemas.microsoft.com/office/drawing/2014/main" id="{F866C11F-569A-4999-910E-07740C6FF7D9}"/>
              </a:ext>
            </a:extLst>
          </p:cNvPr>
          <p:cNvSpPr/>
          <p:nvPr/>
        </p:nvSpPr>
        <p:spPr>
          <a:xfrm>
            <a:off x="8065512"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3" name="图形 2">
            <a:hlinkClick r:id="" action="ppaction://hlinkshowjump?jump=endshow"/>
            <a:extLst>
              <a:ext uri="{FF2B5EF4-FFF2-40B4-BE49-F238E27FC236}">
                <a16:creationId xmlns:a16="http://schemas.microsoft.com/office/drawing/2014/main" id="{CEA3605A-35BF-4D57-BF8A-4DCAA3300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5476" y="184263"/>
            <a:ext cx="285750" cy="285750"/>
          </a:xfrm>
          <a:prstGeom prst="rect">
            <a:avLst/>
          </a:prstGeom>
        </p:spPr>
      </p:pic>
      <p:grpSp>
        <p:nvGrpSpPr>
          <p:cNvPr id="16" name="组合 15">
            <a:extLst>
              <a:ext uri="{FF2B5EF4-FFF2-40B4-BE49-F238E27FC236}">
                <a16:creationId xmlns:a16="http://schemas.microsoft.com/office/drawing/2014/main" id="{5EEB3D7D-9295-42CE-9E8C-4B85918BF3C9}"/>
              </a:ext>
            </a:extLst>
          </p:cNvPr>
          <p:cNvGrpSpPr/>
          <p:nvPr/>
        </p:nvGrpSpPr>
        <p:grpSpPr>
          <a:xfrm>
            <a:off x="8137677" y="4752527"/>
            <a:ext cx="596496" cy="596496"/>
            <a:chOff x="10964791" y="5623860"/>
            <a:chExt cx="651172" cy="651172"/>
          </a:xfrm>
          <a:effectLst>
            <a:outerShdw blurRad="254000" dist="76200" dir="5400000" sx="95000" sy="95000" algn="t" rotWithShape="0">
              <a:srgbClr val="0A59F7">
                <a:alpha val="77000"/>
              </a:srgbClr>
            </a:outerShdw>
          </a:effectLst>
        </p:grpSpPr>
        <p:sp>
          <p:nvSpPr>
            <p:cNvPr id="9" name="任意多边形: 形状 8">
              <a:hlinkClick r:id="" action="ppaction://hlinkshowjump?jump=endshow"/>
              <a:extLst>
                <a:ext uri="{FF2B5EF4-FFF2-40B4-BE49-F238E27FC236}">
                  <a16:creationId xmlns:a16="http://schemas.microsoft.com/office/drawing/2014/main" id="{5EB4069D-4285-450F-91AC-F632EC618AF6}"/>
                </a:ext>
              </a:extLst>
            </p:cNvPr>
            <p:cNvSpPr/>
            <p:nvPr/>
          </p:nvSpPr>
          <p:spPr>
            <a:xfrm>
              <a:off x="10964791" y="5623860"/>
              <a:ext cx="651172" cy="651172"/>
            </a:xfrm>
            <a:custGeom>
              <a:avLst/>
              <a:gdLst>
                <a:gd name="connsiteX0" fmla="*/ 325586 w 651172"/>
                <a:gd name="connsiteY0" fmla="*/ 0 h 651172"/>
                <a:gd name="connsiteX1" fmla="*/ 651173 w 651172"/>
                <a:gd name="connsiteY1" fmla="*/ 325586 h 651172"/>
                <a:gd name="connsiteX2" fmla="*/ 325586 w 651172"/>
                <a:gd name="connsiteY2" fmla="*/ 651173 h 651172"/>
                <a:gd name="connsiteX3" fmla="*/ 0 w 651172"/>
                <a:gd name="connsiteY3" fmla="*/ 325586 h 651172"/>
                <a:gd name="connsiteX4" fmla="*/ 325586 w 651172"/>
                <a:gd name="connsiteY4" fmla="*/ 0 h 65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72" h="651172">
                  <a:moveTo>
                    <a:pt x="325586" y="0"/>
                  </a:moveTo>
                  <a:cubicBezTo>
                    <a:pt x="505402" y="0"/>
                    <a:pt x="651173" y="145770"/>
                    <a:pt x="651173" y="325586"/>
                  </a:cubicBezTo>
                  <a:cubicBezTo>
                    <a:pt x="651173" y="505402"/>
                    <a:pt x="505402" y="651173"/>
                    <a:pt x="325586" y="651173"/>
                  </a:cubicBezTo>
                  <a:cubicBezTo>
                    <a:pt x="145770" y="651173"/>
                    <a:pt x="0" y="505402"/>
                    <a:pt x="0" y="325586"/>
                  </a:cubicBezTo>
                  <a:cubicBezTo>
                    <a:pt x="0" y="145770"/>
                    <a:pt x="145770" y="0"/>
                    <a:pt x="325586" y="0"/>
                  </a:cubicBezTo>
                  <a:close/>
                </a:path>
              </a:pathLst>
            </a:custGeom>
            <a:solidFill>
              <a:srgbClr val="0A59F7"/>
            </a:solidFill>
            <a:ln w="293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3" name="图形 11">
              <a:hlinkClick r:id="" action="ppaction://hlinkshowjump?jump=endshow"/>
              <a:extLst>
                <a:ext uri="{FF2B5EF4-FFF2-40B4-BE49-F238E27FC236}">
                  <a16:creationId xmlns:a16="http://schemas.microsoft.com/office/drawing/2014/main" id="{250DDBFB-0D10-422D-8111-59C462737EAB}"/>
                </a:ext>
              </a:extLst>
            </p:cNvPr>
            <p:cNvSpPr/>
            <p:nvPr/>
          </p:nvSpPr>
          <p:spPr>
            <a:xfrm>
              <a:off x="11129643" y="5794665"/>
              <a:ext cx="321468" cy="309562"/>
            </a:xfrm>
            <a:custGeom>
              <a:avLst/>
              <a:gdLst>
                <a:gd name="connsiteX0" fmla="*/ 250031 w 321468"/>
                <a:gd name="connsiteY0" fmla="*/ 0 h 309562"/>
                <a:gd name="connsiteX1" fmla="*/ 253194 w 321468"/>
                <a:gd name="connsiteY1" fmla="*/ 83 h 309562"/>
                <a:gd name="connsiteX2" fmla="*/ 309563 w 321468"/>
                <a:gd name="connsiteY2" fmla="*/ 59531 h 309562"/>
                <a:gd name="connsiteX3" fmla="*/ 297656 w 321468"/>
                <a:gd name="connsiteY3" fmla="*/ 71438 h 309562"/>
                <a:gd name="connsiteX4" fmla="*/ 285750 w 321468"/>
                <a:gd name="connsiteY4" fmla="*/ 59531 h 309562"/>
                <a:gd name="connsiteX5" fmla="*/ 250031 w 321468"/>
                <a:gd name="connsiteY5" fmla="*/ 23813 h 309562"/>
                <a:gd name="connsiteX6" fmla="*/ 250031 w 321468"/>
                <a:gd name="connsiteY6" fmla="*/ 23813 h 309562"/>
                <a:gd name="connsiteX7" fmla="*/ 59531 w 321468"/>
                <a:gd name="connsiteY7" fmla="*/ 23813 h 309562"/>
                <a:gd name="connsiteX8" fmla="*/ 57086 w 321468"/>
                <a:gd name="connsiteY8" fmla="*/ 23895 h 309562"/>
                <a:gd name="connsiteX9" fmla="*/ 23813 w 321468"/>
                <a:gd name="connsiteY9" fmla="*/ 59531 h 309562"/>
                <a:gd name="connsiteX10" fmla="*/ 23813 w 321468"/>
                <a:gd name="connsiteY10" fmla="*/ 59531 h 309562"/>
                <a:gd name="connsiteX11" fmla="*/ 23813 w 321468"/>
                <a:gd name="connsiteY11" fmla="*/ 250031 h 309562"/>
                <a:gd name="connsiteX12" fmla="*/ 23895 w 321468"/>
                <a:gd name="connsiteY12" fmla="*/ 252476 h 309562"/>
                <a:gd name="connsiteX13" fmla="*/ 59531 w 321468"/>
                <a:gd name="connsiteY13" fmla="*/ 285750 h 309562"/>
                <a:gd name="connsiteX14" fmla="*/ 59531 w 321468"/>
                <a:gd name="connsiteY14" fmla="*/ 285750 h 309562"/>
                <a:gd name="connsiteX15" fmla="*/ 250031 w 321468"/>
                <a:gd name="connsiteY15" fmla="*/ 285750 h 309562"/>
                <a:gd name="connsiteX16" fmla="*/ 252476 w 321468"/>
                <a:gd name="connsiteY16" fmla="*/ 285667 h 309562"/>
                <a:gd name="connsiteX17" fmla="*/ 285750 w 321468"/>
                <a:gd name="connsiteY17" fmla="*/ 250031 h 309562"/>
                <a:gd name="connsiteX18" fmla="*/ 297656 w 321468"/>
                <a:gd name="connsiteY18" fmla="*/ 238125 h 309562"/>
                <a:gd name="connsiteX19" fmla="*/ 309563 w 321468"/>
                <a:gd name="connsiteY19" fmla="*/ 250031 h 309562"/>
                <a:gd name="connsiteX20" fmla="*/ 250031 w 321468"/>
                <a:gd name="connsiteY20" fmla="*/ 309563 h 309562"/>
                <a:gd name="connsiteX21" fmla="*/ 250031 w 321468"/>
                <a:gd name="connsiteY21" fmla="*/ 309563 h 309562"/>
                <a:gd name="connsiteX22" fmla="*/ 59531 w 321468"/>
                <a:gd name="connsiteY22" fmla="*/ 309563 h 309562"/>
                <a:gd name="connsiteX23" fmla="*/ 56370 w 321468"/>
                <a:gd name="connsiteY23" fmla="*/ 309480 h 309562"/>
                <a:gd name="connsiteX24" fmla="*/ 0 w 321468"/>
                <a:gd name="connsiteY24" fmla="*/ 250031 h 309562"/>
                <a:gd name="connsiteX25" fmla="*/ 0 w 321468"/>
                <a:gd name="connsiteY25" fmla="*/ 250031 h 309562"/>
                <a:gd name="connsiteX26" fmla="*/ 0 w 321468"/>
                <a:gd name="connsiteY26" fmla="*/ 59531 h 309562"/>
                <a:gd name="connsiteX27" fmla="*/ 83 w 321468"/>
                <a:gd name="connsiteY27" fmla="*/ 56370 h 309562"/>
                <a:gd name="connsiteX28" fmla="*/ 59531 w 321468"/>
                <a:gd name="connsiteY28" fmla="*/ 0 h 309562"/>
                <a:gd name="connsiteX29" fmla="*/ 59531 w 321468"/>
                <a:gd name="connsiteY29" fmla="*/ 0 h 309562"/>
                <a:gd name="connsiteX30" fmla="*/ 250031 w 321468"/>
                <a:gd name="connsiteY30" fmla="*/ 0 h 309562"/>
                <a:gd name="connsiteX31" fmla="*/ 244219 w 321468"/>
                <a:gd name="connsiteY31" fmla="*/ 82862 h 309562"/>
                <a:gd name="connsiteX32" fmla="*/ 260548 w 321468"/>
                <a:gd name="connsiteY32" fmla="*/ 82382 h 309562"/>
                <a:gd name="connsiteX33" fmla="*/ 260548 w 321468"/>
                <a:gd name="connsiteY33" fmla="*/ 82382 h 309562"/>
                <a:gd name="connsiteX34" fmla="*/ 261056 w 321468"/>
                <a:gd name="connsiteY34" fmla="*/ 82862 h 309562"/>
                <a:gd name="connsiteX35" fmla="*/ 313331 w 321468"/>
                <a:gd name="connsiteY35" fmla="*/ 135138 h 309562"/>
                <a:gd name="connsiteX36" fmla="*/ 315098 w 321468"/>
                <a:gd name="connsiteY36" fmla="*/ 137076 h 309562"/>
                <a:gd name="connsiteX37" fmla="*/ 313996 w 321468"/>
                <a:gd name="connsiteY37" fmla="*/ 173739 h 309562"/>
                <a:gd name="connsiteX38" fmla="*/ 313996 w 321468"/>
                <a:gd name="connsiteY38" fmla="*/ 173739 h 309562"/>
                <a:gd name="connsiteX39" fmla="*/ 313331 w 321468"/>
                <a:gd name="connsiteY39" fmla="*/ 174425 h 309562"/>
                <a:gd name="connsiteX40" fmla="*/ 261056 w 321468"/>
                <a:gd name="connsiteY40" fmla="*/ 226700 h 309562"/>
                <a:gd name="connsiteX41" fmla="*/ 259721 w 321468"/>
                <a:gd name="connsiteY41" fmla="*/ 227852 h 309562"/>
                <a:gd name="connsiteX42" fmla="*/ 244219 w 321468"/>
                <a:gd name="connsiteY42" fmla="*/ 226700 h 309562"/>
                <a:gd name="connsiteX43" fmla="*/ 243738 w 321468"/>
                <a:gd name="connsiteY43" fmla="*/ 210371 h 309562"/>
                <a:gd name="connsiteX44" fmla="*/ 243738 w 321468"/>
                <a:gd name="connsiteY44" fmla="*/ 210371 h 309562"/>
                <a:gd name="connsiteX45" fmla="*/ 244219 w 321468"/>
                <a:gd name="connsiteY45" fmla="*/ 209863 h 309562"/>
                <a:gd name="connsiteX46" fmla="*/ 287401 w 321468"/>
                <a:gd name="connsiteY46" fmla="*/ 166688 h 309562"/>
                <a:gd name="connsiteX47" fmla="*/ 154183 w 321468"/>
                <a:gd name="connsiteY47" fmla="*/ 166688 h 309562"/>
                <a:gd name="connsiteX48" fmla="*/ 142875 w 321468"/>
                <a:gd name="connsiteY48" fmla="*/ 154781 h 309562"/>
                <a:gd name="connsiteX49" fmla="*/ 154183 w 321468"/>
                <a:gd name="connsiteY49" fmla="*/ 142875 h 309562"/>
                <a:gd name="connsiteX50" fmla="*/ 154183 w 321468"/>
                <a:gd name="connsiteY50" fmla="*/ 142875 h 309562"/>
                <a:gd name="connsiteX51" fmla="*/ 287385 w 321468"/>
                <a:gd name="connsiteY51" fmla="*/ 142875 h 309562"/>
                <a:gd name="connsiteX52" fmla="*/ 244219 w 321468"/>
                <a:gd name="connsiteY52" fmla="*/ 99700 h 309562"/>
                <a:gd name="connsiteX53" fmla="*/ 243067 w 321468"/>
                <a:gd name="connsiteY53" fmla="*/ 98365 h 309562"/>
                <a:gd name="connsiteX54" fmla="*/ 244219 w 321468"/>
                <a:gd name="connsiteY54" fmla="*/ 82862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1468" h="309562">
                  <a:moveTo>
                    <a:pt x="250031" y="0"/>
                  </a:moveTo>
                  <a:lnTo>
                    <a:pt x="253194" y="83"/>
                  </a:lnTo>
                  <a:cubicBezTo>
                    <a:pt x="284601" y="1726"/>
                    <a:pt x="309563" y="27714"/>
                    <a:pt x="309563" y="59531"/>
                  </a:cubicBezTo>
                  <a:cubicBezTo>
                    <a:pt x="309563" y="66107"/>
                    <a:pt x="304232" y="71438"/>
                    <a:pt x="297656" y="71438"/>
                  </a:cubicBezTo>
                  <a:cubicBezTo>
                    <a:pt x="291081" y="71438"/>
                    <a:pt x="285750" y="66107"/>
                    <a:pt x="285750" y="59531"/>
                  </a:cubicBezTo>
                  <a:cubicBezTo>
                    <a:pt x="285750" y="39804"/>
                    <a:pt x="269758" y="23813"/>
                    <a:pt x="250031" y="23813"/>
                  </a:cubicBezTo>
                  <a:lnTo>
                    <a:pt x="250031" y="23813"/>
                  </a:lnTo>
                  <a:lnTo>
                    <a:pt x="59531" y="23813"/>
                  </a:lnTo>
                  <a:lnTo>
                    <a:pt x="57086" y="23895"/>
                  </a:lnTo>
                  <a:cubicBezTo>
                    <a:pt x="38499" y="25152"/>
                    <a:pt x="23813" y="40626"/>
                    <a:pt x="23813" y="59531"/>
                  </a:cubicBezTo>
                  <a:lnTo>
                    <a:pt x="23813" y="59531"/>
                  </a:lnTo>
                  <a:lnTo>
                    <a:pt x="23813" y="250031"/>
                  </a:lnTo>
                  <a:lnTo>
                    <a:pt x="23895" y="252476"/>
                  </a:lnTo>
                  <a:cubicBezTo>
                    <a:pt x="25152" y="271062"/>
                    <a:pt x="40626" y="285750"/>
                    <a:pt x="59531" y="285750"/>
                  </a:cubicBezTo>
                  <a:lnTo>
                    <a:pt x="59531" y="285750"/>
                  </a:lnTo>
                  <a:lnTo>
                    <a:pt x="250031" y="285750"/>
                  </a:lnTo>
                  <a:lnTo>
                    <a:pt x="252476" y="285667"/>
                  </a:lnTo>
                  <a:cubicBezTo>
                    <a:pt x="271062" y="284410"/>
                    <a:pt x="285750" y="268937"/>
                    <a:pt x="285750" y="250031"/>
                  </a:cubicBezTo>
                  <a:cubicBezTo>
                    <a:pt x="285750" y="243456"/>
                    <a:pt x="291081" y="238125"/>
                    <a:pt x="297656" y="238125"/>
                  </a:cubicBezTo>
                  <a:cubicBezTo>
                    <a:pt x="304232" y="238125"/>
                    <a:pt x="309563" y="243456"/>
                    <a:pt x="309563" y="250031"/>
                  </a:cubicBezTo>
                  <a:cubicBezTo>
                    <a:pt x="309563" y="282910"/>
                    <a:pt x="282910" y="309563"/>
                    <a:pt x="250031" y="309563"/>
                  </a:cubicBezTo>
                  <a:lnTo>
                    <a:pt x="250031" y="309563"/>
                  </a:lnTo>
                  <a:lnTo>
                    <a:pt x="59531" y="309563"/>
                  </a:lnTo>
                  <a:lnTo>
                    <a:pt x="56370" y="309480"/>
                  </a:lnTo>
                  <a:cubicBezTo>
                    <a:pt x="24961" y="307837"/>
                    <a:pt x="0" y="281850"/>
                    <a:pt x="0" y="250031"/>
                  </a:cubicBezTo>
                  <a:lnTo>
                    <a:pt x="0" y="250031"/>
                  </a:lnTo>
                  <a:lnTo>
                    <a:pt x="0" y="59531"/>
                  </a:lnTo>
                  <a:lnTo>
                    <a:pt x="83" y="56370"/>
                  </a:lnTo>
                  <a:cubicBezTo>
                    <a:pt x="1726" y="24961"/>
                    <a:pt x="27714" y="0"/>
                    <a:pt x="59531" y="0"/>
                  </a:cubicBezTo>
                  <a:lnTo>
                    <a:pt x="59531" y="0"/>
                  </a:lnTo>
                  <a:lnTo>
                    <a:pt x="250031" y="0"/>
                  </a:lnTo>
                  <a:close/>
                  <a:moveTo>
                    <a:pt x="244219" y="82862"/>
                  </a:moveTo>
                  <a:cubicBezTo>
                    <a:pt x="248703" y="78379"/>
                    <a:pt x="255873" y="78219"/>
                    <a:pt x="260548" y="82382"/>
                  </a:cubicBezTo>
                  <a:lnTo>
                    <a:pt x="260548" y="82382"/>
                  </a:lnTo>
                  <a:lnTo>
                    <a:pt x="261056" y="82862"/>
                  </a:lnTo>
                  <a:lnTo>
                    <a:pt x="313331" y="135138"/>
                  </a:lnTo>
                  <a:lnTo>
                    <a:pt x="315098" y="137076"/>
                  </a:lnTo>
                  <a:cubicBezTo>
                    <a:pt x="323945" y="147749"/>
                    <a:pt x="323577" y="163487"/>
                    <a:pt x="313996" y="173739"/>
                  </a:cubicBezTo>
                  <a:lnTo>
                    <a:pt x="313996" y="173739"/>
                  </a:lnTo>
                  <a:lnTo>
                    <a:pt x="313331" y="174425"/>
                  </a:lnTo>
                  <a:lnTo>
                    <a:pt x="261056" y="226700"/>
                  </a:lnTo>
                  <a:lnTo>
                    <a:pt x="259721" y="227852"/>
                  </a:lnTo>
                  <a:cubicBezTo>
                    <a:pt x="255060" y="231311"/>
                    <a:pt x="248447" y="230927"/>
                    <a:pt x="244219" y="226700"/>
                  </a:cubicBezTo>
                  <a:cubicBezTo>
                    <a:pt x="239735" y="222217"/>
                    <a:pt x="239576" y="215048"/>
                    <a:pt x="243738" y="210371"/>
                  </a:cubicBezTo>
                  <a:lnTo>
                    <a:pt x="243738" y="210371"/>
                  </a:lnTo>
                  <a:lnTo>
                    <a:pt x="244219" y="209863"/>
                  </a:lnTo>
                  <a:lnTo>
                    <a:pt x="287401" y="166688"/>
                  </a:lnTo>
                  <a:lnTo>
                    <a:pt x="154183" y="166688"/>
                  </a:lnTo>
                  <a:cubicBezTo>
                    <a:pt x="147941" y="166688"/>
                    <a:pt x="142875" y="161354"/>
                    <a:pt x="142875" y="154781"/>
                  </a:cubicBezTo>
                  <a:cubicBezTo>
                    <a:pt x="142875" y="148209"/>
                    <a:pt x="147941" y="142875"/>
                    <a:pt x="154183" y="142875"/>
                  </a:cubicBezTo>
                  <a:lnTo>
                    <a:pt x="154183" y="142875"/>
                  </a:lnTo>
                  <a:lnTo>
                    <a:pt x="287385" y="142875"/>
                  </a:lnTo>
                  <a:lnTo>
                    <a:pt x="244219" y="99700"/>
                  </a:lnTo>
                  <a:lnTo>
                    <a:pt x="243067" y="98365"/>
                  </a:lnTo>
                  <a:cubicBezTo>
                    <a:pt x="239608" y="93704"/>
                    <a:pt x="239992" y="87089"/>
                    <a:pt x="244219" y="82862"/>
                  </a:cubicBezTo>
                  <a:close/>
                </a:path>
              </a:pathLst>
            </a:custGeom>
            <a:solidFill>
              <a:schemeClr val="bg1"/>
            </a:solidFill>
            <a:ln w="9525"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22" name="矩形: 圆角 21">
            <a:extLst>
              <a:ext uri="{FF2B5EF4-FFF2-40B4-BE49-F238E27FC236}">
                <a16:creationId xmlns:a16="http://schemas.microsoft.com/office/drawing/2014/main" id="{96A72933-FF13-4D8C-9778-29C366BC52E6}"/>
              </a:ext>
            </a:extLst>
          </p:cNvPr>
          <p:cNvSpPr/>
          <p:nvPr/>
        </p:nvSpPr>
        <p:spPr>
          <a:xfrm>
            <a:off x="7080613" y="606976"/>
            <a:ext cx="1814017" cy="1423754"/>
          </a:xfrm>
          <a:prstGeom prst="roundRect">
            <a:avLst>
              <a:gd name="adj" fmla="val 12467"/>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rgbClr val="303030"/>
              </a:solidFill>
              <a:latin typeface="HarmonyOS Sans SC" panose="00000500000000000000" pitchFamily="2" charset="-122"/>
              <a:ea typeface="HarmonyOS Sans SC" panose="00000500000000000000" pitchFamily="2" charset="-122"/>
            </a:endParaRPr>
          </a:p>
        </p:txBody>
      </p:sp>
      <p:sp>
        <p:nvSpPr>
          <p:cNvPr id="30" name="矩形: 圆角 29">
            <a:hlinkClick r:id="" action="ppaction://hlinkshowjump?jump=endshow"/>
            <a:extLst>
              <a:ext uri="{FF2B5EF4-FFF2-40B4-BE49-F238E27FC236}">
                <a16:creationId xmlns:a16="http://schemas.microsoft.com/office/drawing/2014/main" id="{5A631137-27A1-40CC-9B11-4D295CB0FA4F}"/>
              </a:ext>
            </a:extLst>
          </p:cNvPr>
          <p:cNvSpPr/>
          <p:nvPr/>
        </p:nvSpPr>
        <p:spPr>
          <a:xfrm>
            <a:off x="7128557" y="641100"/>
            <a:ext cx="1735408" cy="448290"/>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退出“懒东西”</a:t>
            </a:r>
          </a:p>
        </p:txBody>
      </p:sp>
      <p:sp>
        <p:nvSpPr>
          <p:cNvPr id="31" name="矩形: 圆角 30">
            <a:hlinkClick r:id="" action="ppaction://hlinkshowjump?jump=nextslide"/>
            <a:extLst>
              <a:ext uri="{FF2B5EF4-FFF2-40B4-BE49-F238E27FC236}">
                <a16:creationId xmlns:a16="http://schemas.microsoft.com/office/drawing/2014/main" id="{A6CE1EBD-BA18-40AB-97D3-0BFB637C46FA}"/>
              </a:ext>
            </a:extLst>
          </p:cNvPr>
          <p:cNvSpPr/>
          <p:nvPr/>
        </p:nvSpPr>
        <p:spPr>
          <a:xfrm>
            <a:off x="7123948" y="1098291"/>
            <a:ext cx="173540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设置</a:t>
            </a:r>
          </a:p>
        </p:txBody>
      </p:sp>
      <p:sp>
        <p:nvSpPr>
          <p:cNvPr id="36" name="任意多边形: 形状 35">
            <a:extLst>
              <a:ext uri="{FF2B5EF4-FFF2-40B4-BE49-F238E27FC236}">
                <a16:creationId xmlns:a16="http://schemas.microsoft.com/office/drawing/2014/main" id="{1977CC44-E00C-4BC7-89D2-E46969B45C63}"/>
              </a:ext>
            </a:extLst>
          </p:cNvPr>
          <p:cNvSpPr/>
          <p:nvPr/>
        </p:nvSpPr>
        <p:spPr>
          <a:xfrm>
            <a:off x="7292341" y="1105790"/>
            <a:ext cx="1441832"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6" name="矩形: 圆角 25">
            <a:hlinkClick r:id="rId6" action="ppaction://hlinksldjump"/>
            <a:extLst>
              <a:ext uri="{FF2B5EF4-FFF2-40B4-BE49-F238E27FC236}">
                <a16:creationId xmlns:a16="http://schemas.microsoft.com/office/drawing/2014/main" id="{2665B93A-1D68-1165-C843-AA3DAFF0F2DC}"/>
              </a:ext>
            </a:extLst>
          </p:cNvPr>
          <p:cNvSpPr/>
          <p:nvPr/>
        </p:nvSpPr>
        <p:spPr>
          <a:xfrm>
            <a:off x="7126147" y="1548077"/>
            <a:ext cx="173540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关于</a:t>
            </a:r>
          </a:p>
        </p:txBody>
      </p:sp>
      <p:sp>
        <p:nvSpPr>
          <p:cNvPr id="27" name="任意多边形: 形状 26">
            <a:extLst>
              <a:ext uri="{FF2B5EF4-FFF2-40B4-BE49-F238E27FC236}">
                <a16:creationId xmlns:a16="http://schemas.microsoft.com/office/drawing/2014/main" id="{A43EC5F3-7329-0F8B-63ED-129D14591D9A}"/>
              </a:ext>
            </a:extLst>
          </p:cNvPr>
          <p:cNvSpPr/>
          <p:nvPr/>
        </p:nvSpPr>
        <p:spPr>
          <a:xfrm>
            <a:off x="7294540" y="1555576"/>
            <a:ext cx="1441832"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Tree>
    <p:extLst>
      <p:ext uri="{BB962C8B-B14F-4D97-AF65-F5344CB8AC3E}">
        <p14:creationId xmlns:p14="http://schemas.microsoft.com/office/powerpoint/2010/main" val="4025451491"/>
      </p:ext>
    </p:extLst>
  </p:cSld>
  <p:clrMapOvr>
    <a:masterClrMapping/>
  </p:clrMapOvr>
  <mc:AlternateContent xmlns:mc="http://schemas.openxmlformats.org/markup-compatibility/2006" xmlns:p14="http://schemas.microsoft.com/office/powerpoint/2010/main">
    <mc:Choice Requires="p14">
      <p:transition p14:dur="400" advClick="0">
        <p:fade/>
      </p:transition>
    </mc:Choice>
    <mc:Fallback xmlns="">
      <p:transition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
                                        <p:tgtEl>
                                          <p:spTgt spid="22"/>
                                        </p:tgtEl>
                                      </p:cBhvr>
                                    </p:animEffect>
                                    <p:anim calcmode="lin" valueType="num">
                                      <p:cBhvr>
                                        <p:cTn id="8" dur="100" fill="hold"/>
                                        <p:tgtEl>
                                          <p:spTgt spid="22"/>
                                        </p:tgtEl>
                                        <p:attrNameLst>
                                          <p:attrName>ppt_x</p:attrName>
                                        </p:attrNameLst>
                                      </p:cBhvr>
                                      <p:tavLst>
                                        <p:tav tm="0">
                                          <p:val>
                                            <p:strVal val="#ppt_x"/>
                                          </p:val>
                                        </p:tav>
                                        <p:tav tm="100000">
                                          <p:val>
                                            <p:strVal val="#ppt_x"/>
                                          </p:val>
                                        </p:tav>
                                      </p:tavLst>
                                    </p:anim>
                                    <p:anim calcmode="lin" valueType="num">
                                      <p:cBhvr>
                                        <p:cTn id="9" dur="1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
                                        <p:tgtEl>
                                          <p:spTgt spid="30"/>
                                        </p:tgtEl>
                                      </p:cBhvr>
                                    </p:animEffect>
                                    <p:anim calcmode="lin" valueType="num">
                                      <p:cBhvr>
                                        <p:cTn id="13" dur="100" fill="hold"/>
                                        <p:tgtEl>
                                          <p:spTgt spid="30"/>
                                        </p:tgtEl>
                                        <p:attrNameLst>
                                          <p:attrName>ppt_x</p:attrName>
                                        </p:attrNameLst>
                                      </p:cBhvr>
                                      <p:tavLst>
                                        <p:tav tm="0">
                                          <p:val>
                                            <p:strVal val="#ppt_x"/>
                                          </p:val>
                                        </p:tav>
                                        <p:tav tm="100000">
                                          <p:val>
                                            <p:strVal val="#ppt_x"/>
                                          </p:val>
                                        </p:tav>
                                      </p:tavLst>
                                    </p:anim>
                                    <p:anim calcmode="lin" valueType="num">
                                      <p:cBhvr>
                                        <p:cTn id="14" dur="1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
                                        <p:tgtEl>
                                          <p:spTgt spid="31"/>
                                        </p:tgtEl>
                                      </p:cBhvr>
                                    </p:animEffect>
                                    <p:anim calcmode="lin" valueType="num">
                                      <p:cBhvr>
                                        <p:cTn id="18" dur="100" fill="hold"/>
                                        <p:tgtEl>
                                          <p:spTgt spid="31"/>
                                        </p:tgtEl>
                                        <p:attrNameLst>
                                          <p:attrName>ppt_x</p:attrName>
                                        </p:attrNameLst>
                                      </p:cBhvr>
                                      <p:tavLst>
                                        <p:tav tm="0">
                                          <p:val>
                                            <p:strVal val="#ppt_x"/>
                                          </p:val>
                                        </p:tav>
                                        <p:tav tm="100000">
                                          <p:val>
                                            <p:strVal val="#ppt_x"/>
                                          </p:val>
                                        </p:tav>
                                      </p:tavLst>
                                    </p:anim>
                                    <p:anim calcmode="lin" valueType="num">
                                      <p:cBhvr>
                                        <p:cTn id="19" dur="100" fill="hold"/>
                                        <p:tgtEl>
                                          <p:spTgt spid="3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
                                        <p:tgtEl>
                                          <p:spTgt spid="36"/>
                                        </p:tgtEl>
                                      </p:cBhvr>
                                    </p:animEffect>
                                    <p:anim calcmode="lin" valueType="num">
                                      <p:cBhvr>
                                        <p:cTn id="28" dur="100" fill="hold"/>
                                        <p:tgtEl>
                                          <p:spTgt spid="36"/>
                                        </p:tgtEl>
                                        <p:attrNameLst>
                                          <p:attrName>ppt_x</p:attrName>
                                        </p:attrNameLst>
                                      </p:cBhvr>
                                      <p:tavLst>
                                        <p:tav tm="0">
                                          <p:val>
                                            <p:strVal val="#ppt_x"/>
                                          </p:val>
                                        </p:tav>
                                        <p:tav tm="100000">
                                          <p:val>
                                            <p:strVal val="#ppt_x"/>
                                          </p:val>
                                        </p:tav>
                                      </p:tavLst>
                                    </p:anim>
                                    <p:anim calcmode="lin" valueType="num">
                                      <p:cBhvr>
                                        <p:cTn id="29" dur="1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
                                        <p:tgtEl>
                                          <p:spTgt spid="27"/>
                                        </p:tgtEl>
                                      </p:cBhvr>
                                    </p:animEffect>
                                    <p:anim calcmode="lin" valueType="num">
                                      <p:cBhvr>
                                        <p:cTn id="33" dur="100" fill="hold"/>
                                        <p:tgtEl>
                                          <p:spTgt spid="27"/>
                                        </p:tgtEl>
                                        <p:attrNameLst>
                                          <p:attrName>ppt_x</p:attrName>
                                        </p:attrNameLst>
                                      </p:cBhvr>
                                      <p:tavLst>
                                        <p:tav tm="0">
                                          <p:val>
                                            <p:strVal val="#ppt_x"/>
                                          </p:val>
                                        </p:tav>
                                        <p:tav tm="100000">
                                          <p:val>
                                            <p:strVal val="#ppt_x"/>
                                          </p:val>
                                        </p:tav>
                                      </p:tavLst>
                                    </p:anim>
                                    <p:anim calcmode="lin" valueType="num">
                                      <p:cBhvr>
                                        <p:cTn id="34" dur="1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seq concurrent="1" nextAc="seek">
              <p:cTn id="35" restart="whenNotActive" fill="hold" evtFilter="cancelBubble" nodeType="interactiveSeq">
                <p:stCondLst>
                  <p:cond evt="onClick" delay="0">
                    <p:tgtEl>
                      <p:spTgt spid="34"/>
                    </p:tgtEl>
                  </p:cond>
                </p:stCondLst>
                <p:endSync evt="end" delay="0">
                  <p:rtn val="all"/>
                </p:endSync>
                <p:childTnLst>
                  <p:par>
                    <p:cTn id="36" fill="hold">
                      <p:stCondLst>
                        <p:cond delay="0"/>
                      </p:stCondLst>
                      <p:childTnLst>
                        <p:par>
                          <p:cTn id="37" fill="hold">
                            <p:stCondLst>
                              <p:cond delay="0"/>
                            </p:stCondLst>
                            <p:childTnLst>
                              <p:par>
                                <p:cTn id="38" presetID="47" presetClass="entr"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
                                        <p:tgtEl>
                                          <p:spTgt spid="22"/>
                                        </p:tgtEl>
                                      </p:cBhvr>
                                    </p:animEffect>
                                    <p:anim calcmode="lin" valueType="num">
                                      <p:cBhvr>
                                        <p:cTn id="41" dur="100" fill="hold"/>
                                        <p:tgtEl>
                                          <p:spTgt spid="22"/>
                                        </p:tgtEl>
                                        <p:attrNameLst>
                                          <p:attrName>ppt_x</p:attrName>
                                        </p:attrNameLst>
                                      </p:cBhvr>
                                      <p:tavLst>
                                        <p:tav tm="0">
                                          <p:val>
                                            <p:strVal val="#ppt_x"/>
                                          </p:val>
                                        </p:tav>
                                        <p:tav tm="100000">
                                          <p:val>
                                            <p:strVal val="#ppt_x"/>
                                          </p:val>
                                        </p:tav>
                                      </p:tavLst>
                                    </p:anim>
                                    <p:anim calcmode="lin" valueType="num">
                                      <p:cBhvr>
                                        <p:cTn id="42" dur="100" fill="hold"/>
                                        <p:tgtEl>
                                          <p:spTgt spid="22"/>
                                        </p:tgtEl>
                                        <p:attrNameLst>
                                          <p:attrName>ppt_y</p:attrName>
                                        </p:attrNameLst>
                                      </p:cBhvr>
                                      <p:tavLst>
                                        <p:tav tm="0">
                                          <p:val>
                                            <p:strVal val="#ppt_y-.1"/>
                                          </p:val>
                                        </p:tav>
                                        <p:tav tm="100000">
                                          <p:val>
                                            <p:strVal val="#ppt_y"/>
                                          </p:val>
                                        </p:tav>
                                      </p:tavLst>
                                    </p:anim>
                                  </p:childTnLst>
                                </p:cTn>
                              </p:par>
                              <p:par>
                                <p:cTn id="43" presetID="47" presetClass="entr"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
                                        <p:tgtEl>
                                          <p:spTgt spid="30"/>
                                        </p:tgtEl>
                                      </p:cBhvr>
                                    </p:animEffect>
                                    <p:anim calcmode="lin" valueType="num">
                                      <p:cBhvr>
                                        <p:cTn id="46" dur="100" fill="hold"/>
                                        <p:tgtEl>
                                          <p:spTgt spid="30"/>
                                        </p:tgtEl>
                                        <p:attrNameLst>
                                          <p:attrName>ppt_x</p:attrName>
                                        </p:attrNameLst>
                                      </p:cBhvr>
                                      <p:tavLst>
                                        <p:tav tm="0">
                                          <p:val>
                                            <p:strVal val="#ppt_x"/>
                                          </p:val>
                                        </p:tav>
                                        <p:tav tm="100000">
                                          <p:val>
                                            <p:strVal val="#ppt_x"/>
                                          </p:val>
                                        </p:tav>
                                      </p:tavLst>
                                    </p:anim>
                                    <p:anim calcmode="lin" valueType="num">
                                      <p:cBhvr>
                                        <p:cTn id="47" dur="100" fill="hold"/>
                                        <p:tgtEl>
                                          <p:spTgt spid="30"/>
                                        </p:tgtEl>
                                        <p:attrNameLst>
                                          <p:attrName>ppt_y</p:attrName>
                                        </p:attrNameLst>
                                      </p:cBhvr>
                                      <p:tavLst>
                                        <p:tav tm="0">
                                          <p:val>
                                            <p:strVal val="#ppt_y-.1"/>
                                          </p:val>
                                        </p:tav>
                                        <p:tav tm="100000">
                                          <p:val>
                                            <p:strVal val="#ppt_y"/>
                                          </p:val>
                                        </p:tav>
                                      </p:tavLst>
                                    </p:anim>
                                  </p:childTnLst>
                                </p:cTn>
                              </p:par>
                              <p:par>
                                <p:cTn id="48" presetID="47" presetClass="entr" presetSubtype="0" fill="hold" grpId="1"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
                                        <p:tgtEl>
                                          <p:spTgt spid="31"/>
                                        </p:tgtEl>
                                      </p:cBhvr>
                                    </p:animEffect>
                                    <p:anim calcmode="lin" valueType="num">
                                      <p:cBhvr>
                                        <p:cTn id="51" dur="100" fill="hold"/>
                                        <p:tgtEl>
                                          <p:spTgt spid="31"/>
                                        </p:tgtEl>
                                        <p:attrNameLst>
                                          <p:attrName>ppt_x</p:attrName>
                                        </p:attrNameLst>
                                      </p:cBhvr>
                                      <p:tavLst>
                                        <p:tav tm="0">
                                          <p:val>
                                            <p:strVal val="#ppt_x"/>
                                          </p:val>
                                        </p:tav>
                                        <p:tav tm="100000">
                                          <p:val>
                                            <p:strVal val="#ppt_x"/>
                                          </p:val>
                                        </p:tav>
                                      </p:tavLst>
                                    </p:anim>
                                    <p:anim calcmode="lin" valueType="num">
                                      <p:cBhvr>
                                        <p:cTn id="52" dur="100" fill="hold"/>
                                        <p:tgtEl>
                                          <p:spTgt spid="31"/>
                                        </p:tgtEl>
                                        <p:attrNameLst>
                                          <p:attrName>ppt_y</p:attrName>
                                        </p:attrNameLst>
                                      </p:cBhvr>
                                      <p:tavLst>
                                        <p:tav tm="0">
                                          <p:val>
                                            <p:strVal val="#ppt_y-.1"/>
                                          </p:val>
                                        </p:tav>
                                        <p:tav tm="100000">
                                          <p:val>
                                            <p:strVal val="#ppt_y"/>
                                          </p:val>
                                        </p:tav>
                                      </p:tavLst>
                                    </p:anim>
                                  </p:childTnLst>
                                </p:cTn>
                              </p:par>
                              <p:par>
                                <p:cTn id="53" presetID="47" presetClass="entr" presetSubtype="0" fill="hold" grpId="1"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
                                        <p:tgtEl>
                                          <p:spTgt spid="26"/>
                                        </p:tgtEl>
                                      </p:cBhvr>
                                    </p:animEffect>
                                    <p:anim calcmode="lin" valueType="num">
                                      <p:cBhvr>
                                        <p:cTn id="56" dur="100" fill="hold"/>
                                        <p:tgtEl>
                                          <p:spTgt spid="26"/>
                                        </p:tgtEl>
                                        <p:attrNameLst>
                                          <p:attrName>ppt_x</p:attrName>
                                        </p:attrNameLst>
                                      </p:cBhvr>
                                      <p:tavLst>
                                        <p:tav tm="0">
                                          <p:val>
                                            <p:strVal val="#ppt_x"/>
                                          </p:val>
                                        </p:tav>
                                        <p:tav tm="100000">
                                          <p:val>
                                            <p:strVal val="#ppt_x"/>
                                          </p:val>
                                        </p:tav>
                                      </p:tavLst>
                                    </p:anim>
                                    <p:anim calcmode="lin" valueType="num">
                                      <p:cBhvr>
                                        <p:cTn id="57" dur="100" fill="hold"/>
                                        <p:tgtEl>
                                          <p:spTgt spid="26"/>
                                        </p:tgtEl>
                                        <p:attrNameLst>
                                          <p:attrName>ppt_y</p:attrName>
                                        </p:attrNameLst>
                                      </p:cBhvr>
                                      <p:tavLst>
                                        <p:tav tm="0">
                                          <p:val>
                                            <p:strVal val="#ppt_y-.1"/>
                                          </p:val>
                                        </p:tav>
                                        <p:tav tm="100000">
                                          <p:val>
                                            <p:strVal val="#ppt_y"/>
                                          </p:val>
                                        </p:tav>
                                      </p:tavLst>
                                    </p:anim>
                                  </p:childTnLst>
                                </p:cTn>
                              </p:par>
                              <p:par>
                                <p:cTn id="58" presetID="42" presetClass="entr" presetSubtype="0" fill="hold" grpId="1"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
                                        <p:tgtEl>
                                          <p:spTgt spid="36"/>
                                        </p:tgtEl>
                                      </p:cBhvr>
                                    </p:animEffect>
                                    <p:anim calcmode="lin" valueType="num">
                                      <p:cBhvr>
                                        <p:cTn id="61" dur="100" fill="hold"/>
                                        <p:tgtEl>
                                          <p:spTgt spid="36"/>
                                        </p:tgtEl>
                                        <p:attrNameLst>
                                          <p:attrName>ppt_x</p:attrName>
                                        </p:attrNameLst>
                                      </p:cBhvr>
                                      <p:tavLst>
                                        <p:tav tm="0">
                                          <p:val>
                                            <p:strVal val="#ppt_x"/>
                                          </p:val>
                                        </p:tav>
                                        <p:tav tm="100000">
                                          <p:val>
                                            <p:strVal val="#ppt_x"/>
                                          </p:val>
                                        </p:tav>
                                      </p:tavLst>
                                    </p:anim>
                                    <p:anim calcmode="lin" valueType="num">
                                      <p:cBhvr>
                                        <p:cTn id="62" dur="100" fill="hold"/>
                                        <p:tgtEl>
                                          <p:spTgt spid="36"/>
                                        </p:tgtEl>
                                        <p:attrNameLst>
                                          <p:attrName>ppt_y</p:attrName>
                                        </p:attrNameLst>
                                      </p:cBhvr>
                                      <p:tavLst>
                                        <p:tav tm="0">
                                          <p:val>
                                            <p:strVal val="#ppt_y+.1"/>
                                          </p:val>
                                        </p:tav>
                                        <p:tav tm="100000">
                                          <p:val>
                                            <p:strVal val="#ppt_y"/>
                                          </p:val>
                                        </p:tav>
                                      </p:tavLst>
                                    </p:anim>
                                  </p:childTnLst>
                                </p:cTn>
                              </p:par>
                              <p:par>
                                <p:cTn id="63" presetID="42" presetClass="entr" presetSubtype="0" fill="hold" grpId="1"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
                                        <p:tgtEl>
                                          <p:spTgt spid="27"/>
                                        </p:tgtEl>
                                      </p:cBhvr>
                                    </p:animEffect>
                                    <p:anim calcmode="lin" valueType="num">
                                      <p:cBhvr>
                                        <p:cTn id="66" dur="100" fill="hold"/>
                                        <p:tgtEl>
                                          <p:spTgt spid="27"/>
                                        </p:tgtEl>
                                        <p:attrNameLst>
                                          <p:attrName>ppt_x</p:attrName>
                                        </p:attrNameLst>
                                      </p:cBhvr>
                                      <p:tavLst>
                                        <p:tav tm="0">
                                          <p:val>
                                            <p:strVal val="#ppt_x"/>
                                          </p:val>
                                        </p:tav>
                                        <p:tav tm="100000">
                                          <p:val>
                                            <p:strVal val="#ppt_x"/>
                                          </p:val>
                                        </p:tav>
                                      </p:tavLst>
                                    </p:anim>
                                    <p:anim calcmode="lin" valueType="num">
                                      <p:cBhvr>
                                        <p:cTn id="67" dur="1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4"/>
                  </p:tgtEl>
                </p:cond>
              </p:nextCondLst>
            </p:seq>
            <p:seq concurrent="1" nextAc="seek">
              <p:cTn id="68" restart="whenNotActive" fill="hold" evtFilter="cancelBubble" nodeType="interactiveSeq">
                <p:stCondLst>
                  <p:cond evt="onClick" delay="0">
                    <p:tgtEl>
                      <p:spTgt spid="18"/>
                    </p:tgtEl>
                  </p:cond>
                </p:stCondLst>
                <p:endSync evt="end" delay="0">
                  <p:rtn val="all"/>
                </p:endSync>
                <p:childTnLst>
                  <p:par>
                    <p:cTn id="69" fill="hold">
                      <p:stCondLst>
                        <p:cond delay="0"/>
                      </p:stCondLst>
                      <p:childTnLst>
                        <p:par>
                          <p:cTn id="70" fill="hold">
                            <p:stCondLst>
                              <p:cond delay="0"/>
                            </p:stCondLst>
                            <p:childTnLst>
                              <p:par>
                                <p:cTn id="71" presetID="2" presetClass="entr" presetSubtype="1"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250" fill="hold"/>
                                        <p:tgtEl>
                                          <p:spTgt spid="21"/>
                                        </p:tgtEl>
                                        <p:attrNameLst>
                                          <p:attrName>ppt_x</p:attrName>
                                        </p:attrNameLst>
                                      </p:cBhvr>
                                      <p:tavLst>
                                        <p:tav tm="0">
                                          <p:val>
                                            <p:strVal val="#ppt_x"/>
                                          </p:val>
                                        </p:tav>
                                        <p:tav tm="100000">
                                          <p:val>
                                            <p:strVal val="#ppt_x"/>
                                          </p:val>
                                        </p:tav>
                                      </p:tavLst>
                                    </p:anim>
                                    <p:anim calcmode="lin" valueType="num">
                                      <p:cBhvr additive="base">
                                        <p:cTn id="74" dur="250" fill="hold"/>
                                        <p:tgtEl>
                                          <p:spTgt spid="21"/>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250" fill="hold"/>
                                        <p:tgtEl>
                                          <p:spTgt spid="25"/>
                                        </p:tgtEl>
                                        <p:attrNameLst>
                                          <p:attrName>ppt_x</p:attrName>
                                        </p:attrNameLst>
                                      </p:cBhvr>
                                      <p:tavLst>
                                        <p:tav tm="0">
                                          <p:val>
                                            <p:strVal val="#ppt_x"/>
                                          </p:val>
                                        </p:tav>
                                        <p:tav tm="100000">
                                          <p:val>
                                            <p:strVal val="#ppt_x"/>
                                          </p:val>
                                        </p:tav>
                                      </p:tavLst>
                                    </p:anim>
                                    <p:anim calcmode="lin" valueType="num">
                                      <p:cBhvr additive="base">
                                        <p:cTn id="78" dur="250" fill="hold"/>
                                        <p:tgtEl>
                                          <p:spTgt spid="25"/>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250" fill="hold"/>
                                        <p:tgtEl>
                                          <p:spTgt spid="20"/>
                                        </p:tgtEl>
                                        <p:attrNameLst>
                                          <p:attrName>ppt_x</p:attrName>
                                        </p:attrNameLst>
                                      </p:cBhvr>
                                      <p:tavLst>
                                        <p:tav tm="0">
                                          <p:val>
                                            <p:strVal val="#ppt_x"/>
                                          </p:val>
                                        </p:tav>
                                        <p:tav tm="100000">
                                          <p:val>
                                            <p:strVal val="#ppt_x"/>
                                          </p:val>
                                        </p:tav>
                                      </p:tavLst>
                                    </p:anim>
                                    <p:anim calcmode="lin" valueType="num">
                                      <p:cBhvr additive="base">
                                        <p:cTn id="82" dur="250" fill="hold"/>
                                        <p:tgtEl>
                                          <p:spTgt spid="20"/>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250" fill="hold"/>
                                        <p:tgtEl>
                                          <p:spTgt spid="34"/>
                                        </p:tgtEl>
                                        <p:attrNameLst>
                                          <p:attrName>ppt_x</p:attrName>
                                        </p:attrNameLst>
                                      </p:cBhvr>
                                      <p:tavLst>
                                        <p:tav tm="0">
                                          <p:val>
                                            <p:strVal val="#ppt_x"/>
                                          </p:val>
                                        </p:tav>
                                        <p:tav tm="100000">
                                          <p:val>
                                            <p:strVal val="#ppt_x"/>
                                          </p:val>
                                        </p:tav>
                                      </p:tavLst>
                                    </p:anim>
                                    <p:anim calcmode="lin" valueType="num">
                                      <p:cBhvr additive="base">
                                        <p:cTn id="86" dur="250" fill="hold"/>
                                        <p:tgtEl>
                                          <p:spTgt spid="34"/>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additive="base">
                                        <p:cTn id="89" dur="250" fill="hold"/>
                                        <p:tgtEl>
                                          <p:spTgt spid="3"/>
                                        </p:tgtEl>
                                        <p:attrNameLst>
                                          <p:attrName>ppt_x</p:attrName>
                                        </p:attrNameLst>
                                      </p:cBhvr>
                                      <p:tavLst>
                                        <p:tav tm="0">
                                          <p:val>
                                            <p:strVal val="#ppt_x"/>
                                          </p:val>
                                        </p:tav>
                                        <p:tav tm="100000">
                                          <p:val>
                                            <p:strVal val="#ppt_x"/>
                                          </p:val>
                                        </p:tav>
                                      </p:tavLst>
                                    </p:anim>
                                    <p:anim calcmode="lin" valueType="num">
                                      <p:cBhvr additive="base">
                                        <p:cTn id="90" dur="250" fill="hold"/>
                                        <p:tgtEl>
                                          <p:spTgt spid="3"/>
                                        </p:tgtEl>
                                        <p:attrNameLst>
                                          <p:attrName>ppt_y</p:attrName>
                                        </p:attrNameLst>
                                      </p:cBhvr>
                                      <p:tavLst>
                                        <p:tav tm="0">
                                          <p:val>
                                            <p:strVal val="0-#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250" fill="hold"/>
                                        <p:tgtEl>
                                          <p:spTgt spid="16"/>
                                        </p:tgtEl>
                                        <p:attrNameLst>
                                          <p:attrName>ppt_x</p:attrName>
                                        </p:attrNameLst>
                                      </p:cBhvr>
                                      <p:tavLst>
                                        <p:tav tm="0">
                                          <p:val>
                                            <p:strVal val="#ppt_x"/>
                                          </p:val>
                                        </p:tav>
                                        <p:tav tm="100000">
                                          <p:val>
                                            <p:strVal val="#ppt_x"/>
                                          </p:val>
                                        </p:tav>
                                      </p:tavLst>
                                    </p:anim>
                                    <p:anim calcmode="lin" valueType="num">
                                      <p:cBhvr additive="base">
                                        <p:cTn id="94" dur="250" fill="hold"/>
                                        <p:tgtEl>
                                          <p:spTgt spid="16"/>
                                        </p:tgtEl>
                                        <p:attrNameLst>
                                          <p:attrName>ppt_y</p:attrName>
                                        </p:attrNameLst>
                                      </p:cBhvr>
                                      <p:tavLst>
                                        <p:tav tm="0">
                                          <p:val>
                                            <p:strVal val="1+#ppt_h/2"/>
                                          </p:val>
                                        </p:tav>
                                        <p:tav tm="100000">
                                          <p:val>
                                            <p:strVal val="#ppt_y"/>
                                          </p:val>
                                        </p:tav>
                                      </p:tavLst>
                                    </p:anim>
                                  </p:childTnLst>
                                </p:cTn>
                              </p:par>
                              <p:par>
                                <p:cTn id="95" presetID="1" presetClass="exit"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par>
                          <p:cTn id="99" fill="hold">
                            <p:stCondLst>
                              <p:cond delay="250"/>
                            </p:stCondLst>
                            <p:childTnLst>
                              <p:par>
                                <p:cTn id="100" presetID="2" presetClass="exit" presetSubtype="1" fill="hold" grpId="2" nodeType="afterEffect">
                                  <p:stCondLst>
                                    <p:cond delay="5000"/>
                                  </p:stCondLst>
                                  <p:childTnLst>
                                    <p:anim calcmode="lin" valueType="num">
                                      <p:cBhvr additive="base">
                                        <p:cTn id="101" dur="250"/>
                                        <p:tgtEl>
                                          <p:spTgt spid="21"/>
                                        </p:tgtEl>
                                        <p:attrNameLst>
                                          <p:attrName>ppt_x</p:attrName>
                                        </p:attrNameLst>
                                      </p:cBhvr>
                                      <p:tavLst>
                                        <p:tav tm="0">
                                          <p:val>
                                            <p:strVal val="ppt_x"/>
                                          </p:val>
                                        </p:tav>
                                        <p:tav tm="100000">
                                          <p:val>
                                            <p:strVal val="ppt_x"/>
                                          </p:val>
                                        </p:tav>
                                      </p:tavLst>
                                    </p:anim>
                                    <p:anim calcmode="lin" valueType="num">
                                      <p:cBhvr additive="base">
                                        <p:cTn id="102" dur="250"/>
                                        <p:tgtEl>
                                          <p:spTgt spid="21"/>
                                        </p:tgtEl>
                                        <p:attrNameLst>
                                          <p:attrName>ppt_y</p:attrName>
                                        </p:attrNameLst>
                                      </p:cBhvr>
                                      <p:tavLst>
                                        <p:tav tm="0">
                                          <p:val>
                                            <p:strVal val="ppt_y"/>
                                          </p:val>
                                        </p:tav>
                                        <p:tav tm="100000">
                                          <p:val>
                                            <p:strVal val="0-ppt_h/2"/>
                                          </p:val>
                                        </p:tav>
                                      </p:tavLst>
                                    </p:anim>
                                    <p:set>
                                      <p:cBhvr>
                                        <p:cTn id="103" dur="1" fill="hold">
                                          <p:stCondLst>
                                            <p:cond delay="249"/>
                                          </p:stCondLst>
                                        </p:cTn>
                                        <p:tgtEl>
                                          <p:spTgt spid="21"/>
                                        </p:tgtEl>
                                        <p:attrNameLst>
                                          <p:attrName>style.visibility</p:attrName>
                                        </p:attrNameLst>
                                      </p:cBhvr>
                                      <p:to>
                                        <p:strVal val="hidden"/>
                                      </p:to>
                                    </p:set>
                                  </p:childTnLst>
                                </p:cTn>
                              </p:par>
                              <p:par>
                                <p:cTn id="104" presetID="2" presetClass="exit" presetSubtype="1" fill="hold" grpId="2" nodeType="withEffect">
                                  <p:stCondLst>
                                    <p:cond delay="5000"/>
                                  </p:stCondLst>
                                  <p:childTnLst>
                                    <p:anim calcmode="lin" valueType="num">
                                      <p:cBhvr additive="base">
                                        <p:cTn id="105" dur="250"/>
                                        <p:tgtEl>
                                          <p:spTgt spid="25"/>
                                        </p:tgtEl>
                                        <p:attrNameLst>
                                          <p:attrName>ppt_x</p:attrName>
                                        </p:attrNameLst>
                                      </p:cBhvr>
                                      <p:tavLst>
                                        <p:tav tm="0">
                                          <p:val>
                                            <p:strVal val="ppt_x"/>
                                          </p:val>
                                        </p:tav>
                                        <p:tav tm="100000">
                                          <p:val>
                                            <p:strVal val="ppt_x"/>
                                          </p:val>
                                        </p:tav>
                                      </p:tavLst>
                                    </p:anim>
                                    <p:anim calcmode="lin" valueType="num">
                                      <p:cBhvr additive="base">
                                        <p:cTn id="106" dur="250"/>
                                        <p:tgtEl>
                                          <p:spTgt spid="25"/>
                                        </p:tgtEl>
                                        <p:attrNameLst>
                                          <p:attrName>ppt_y</p:attrName>
                                        </p:attrNameLst>
                                      </p:cBhvr>
                                      <p:tavLst>
                                        <p:tav tm="0">
                                          <p:val>
                                            <p:strVal val="ppt_y"/>
                                          </p:val>
                                        </p:tav>
                                        <p:tav tm="100000">
                                          <p:val>
                                            <p:strVal val="0-ppt_h/2"/>
                                          </p:val>
                                        </p:tav>
                                      </p:tavLst>
                                    </p:anim>
                                    <p:set>
                                      <p:cBhvr>
                                        <p:cTn id="107" dur="1" fill="hold">
                                          <p:stCondLst>
                                            <p:cond delay="249"/>
                                          </p:stCondLst>
                                        </p:cTn>
                                        <p:tgtEl>
                                          <p:spTgt spid="25"/>
                                        </p:tgtEl>
                                        <p:attrNameLst>
                                          <p:attrName>style.visibility</p:attrName>
                                        </p:attrNameLst>
                                      </p:cBhvr>
                                      <p:to>
                                        <p:strVal val="hidden"/>
                                      </p:to>
                                    </p:set>
                                  </p:childTnLst>
                                </p:cTn>
                              </p:par>
                              <p:par>
                                <p:cTn id="108" presetID="2" presetClass="exit" presetSubtype="1" fill="hold" grpId="2" nodeType="withEffect">
                                  <p:stCondLst>
                                    <p:cond delay="5000"/>
                                  </p:stCondLst>
                                  <p:childTnLst>
                                    <p:anim calcmode="lin" valueType="num">
                                      <p:cBhvr additive="base">
                                        <p:cTn id="109" dur="250"/>
                                        <p:tgtEl>
                                          <p:spTgt spid="20"/>
                                        </p:tgtEl>
                                        <p:attrNameLst>
                                          <p:attrName>ppt_x</p:attrName>
                                        </p:attrNameLst>
                                      </p:cBhvr>
                                      <p:tavLst>
                                        <p:tav tm="0">
                                          <p:val>
                                            <p:strVal val="ppt_x"/>
                                          </p:val>
                                        </p:tav>
                                        <p:tav tm="100000">
                                          <p:val>
                                            <p:strVal val="ppt_x"/>
                                          </p:val>
                                        </p:tav>
                                      </p:tavLst>
                                    </p:anim>
                                    <p:anim calcmode="lin" valueType="num">
                                      <p:cBhvr additive="base">
                                        <p:cTn id="110" dur="250"/>
                                        <p:tgtEl>
                                          <p:spTgt spid="20"/>
                                        </p:tgtEl>
                                        <p:attrNameLst>
                                          <p:attrName>ppt_y</p:attrName>
                                        </p:attrNameLst>
                                      </p:cBhvr>
                                      <p:tavLst>
                                        <p:tav tm="0">
                                          <p:val>
                                            <p:strVal val="ppt_y"/>
                                          </p:val>
                                        </p:tav>
                                        <p:tav tm="100000">
                                          <p:val>
                                            <p:strVal val="0-ppt_h/2"/>
                                          </p:val>
                                        </p:tav>
                                      </p:tavLst>
                                    </p:anim>
                                    <p:set>
                                      <p:cBhvr>
                                        <p:cTn id="111" dur="1" fill="hold">
                                          <p:stCondLst>
                                            <p:cond delay="249"/>
                                          </p:stCondLst>
                                        </p:cTn>
                                        <p:tgtEl>
                                          <p:spTgt spid="20"/>
                                        </p:tgtEl>
                                        <p:attrNameLst>
                                          <p:attrName>style.visibility</p:attrName>
                                        </p:attrNameLst>
                                      </p:cBhvr>
                                      <p:to>
                                        <p:strVal val="hidden"/>
                                      </p:to>
                                    </p:set>
                                  </p:childTnLst>
                                </p:cTn>
                              </p:par>
                              <p:par>
                                <p:cTn id="112" presetID="2" presetClass="exit" presetSubtype="1" fill="hold" nodeType="withEffect">
                                  <p:stCondLst>
                                    <p:cond delay="5000"/>
                                  </p:stCondLst>
                                  <p:childTnLst>
                                    <p:anim calcmode="lin" valueType="num">
                                      <p:cBhvr additive="base">
                                        <p:cTn id="113" dur="250"/>
                                        <p:tgtEl>
                                          <p:spTgt spid="34"/>
                                        </p:tgtEl>
                                        <p:attrNameLst>
                                          <p:attrName>ppt_x</p:attrName>
                                        </p:attrNameLst>
                                      </p:cBhvr>
                                      <p:tavLst>
                                        <p:tav tm="0">
                                          <p:val>
                                            <p:strVal val="ppt_x"/>
                                          </p:val>
                                        </p:tav>
                                        <p:tav tm="100000">
                                          <p:val>
                                            <p:strVal val="ppt_x"/>
                                          </p:val>
                                        </p:tav>
                                      </p:tavLst>
                                    </p:anim>
                                    <p:anim calcmode="lin" valueType="num">
                                      <p:cBhvr additive="base">
                                        <p:cTn id="114" dur="250"/>
                                        <p:tgtEl>
                                          <p:spTgt spid="34"/>
                                        </p:tgtEl>
                                        <p:attrNameLst>
                                          <p:attrName>ppt_y</p:attrName>
                                        </p:attrNameLst>
                                      </p:cBhvr>
                                      <p:tavLst>
                                        <p:tav tm="0">
                                          <p:val>
                                            <p:strVal val="ppt_y"/>
                                          </p:val>
                                        </p:tav>
                                        <p:tav tm="100000">
                                          <p:val>
                                            <p:strVal val="0-ppt_h/2"/>
                                          </p:val>
                                        </p:tav>
                                      </p:tavLst>
                                    </p:anim>
                                    <p:set>
                                      <p:cBhvr>
                                        <p:cTn id="115" dur="1" fill="hold">
                                          <p:stCondLst>
                                            <p:cond delay="249"/>
                                          </p:stCondLst>
                                        </p:cTn>
                                        <p:tgtEl>
                                          <p:spTgt spid="34"/>
                                        </p:tgtEl>
                                        <p:attrNameLst>
                                          <p:attrName>style.visibility</p:attrName>
                                        </p:attrNameLst>
                                      </p:cBhvr>
                                      <p:to>
                                        <p:strVal val="hidden"/>
                                      </p:to>
                                    </p:set>
                                  </p:childTnLst>
                                </p:cTn>
                              </p:par>
                              <p:par>
                                <p:cTn id="116" presetID="2" presetClass="exit" presetSubtype="1" fill="hold" nodeType="withEffect">
                                  <p:stCondLst>
                                    <p:cond delay="5000"/>
                                  </p:stCondLst>
                                  <p:childTnLst>
                                    <p:anim calcmode="lin" valueType="num">
                                      <p:cBhvr additive="base">
                                        <p:cTn id="117" dur="250"/>
                                        <p:tgtEl>
                                          <p:spTgt spid="3"/>
                                        </p:tgtEl>
                                        <p:attrNameLst>
                                          <p:attrName>ppt_x</p:attrName>
                                        </p:attrNameLst>
                                      </p:cBhvr>
                                      <p:tavLst>
                                        <p:tav tm="0">
                                          <p:val>
                                            <p:strVal val="ppt_x"/>
                                          </p:val>
                                        </p:tav>
                                        <p:tav tm="100000">
                                          <p:val>
                                            <p:strVal val="ppt_x"/>
                                          </p:val>
                                        </p:tav>
                                      </p:tavLst>
                                    </p:anim>
                                    <p:anim calcmode="lin" valueType="num">
                                      <p:cBhvr additive="base">
                                        <p:cTn id="118" dur="250"/>
                                        <p:tgtEl>
                                          <p:spTgt spid="3"/>
                                        </p:tgtEl>
                                        <p:attrNameLst>
                                          <p:attrName>ppt_y</p:attrName>
                                        </p:attrNameLst>
                                      </p:cBhvr>
                                      <p:tavLst>
                                        <p:tav tm="0">
                                          <p:val>
                                            <p:strVal val="ppt_y"/>
                                          </p:val>
                                        </p:tav>
                                        <p:tav tm="100000">
                                          <p:val>
                                            <p:strVal val="0-ppt_h/2"/>
                                          </p:val>
                                        </p:tav>
                                      </p:tavLst>
                                    </p:anim>
                                    <p:set>
                                      <p:cBhvr>
                                        <p:cTn id="119" dur="1" fill="hold">
                                          <p:stCondLst>
                                            <p:cond delay="249"/>
                                          </p:stCondLst>
                                        </p:cTn>
                                        <p:tgtEl>
                                          <p:spTgt spid="3"/>
                                        </p:tgtEl>
                                        <p:attrNameLst>
                                          <p:attrName>style.visibility</p:attrName>
                                        </p:attrNameLst>
                                      </p:cBhvr>
                                      <p:to>
                                        <p:strVal val="hidden"/>
                                      </p:to>
                                    </p:set>
                                  </p:childTnLst>
                                </p:cTn>
                              </p:par>
                              <p:par>
                                <p:cTn id="120" presetID="2" presetClass="exit" presetSubtype="4" fill="hold" nodeType="withEffect">
                                  <p:stCondLst>
                                    <p:cond delay="5000"/>
                                  </p:stCondLst>
                                  <p:childTnLst>
                                    <p:anim calcmode="lin" valueType="num">
                                      <p:cBhvr additive="base">
                                        <p:cTn id="121" dur="250"/>
                                        <p:tgtEl>
                                          <p:spTgt spid="16"/>
                                        </p:tgtEl>
                                        <p:attrNameLst>
                                          <p:attrName>ppt_x</p:attrName>
                                        </p:attrNameLst>
                                      </p:cBhvr>
                                      <p:tavLst>
                                        <p:tav tm="0">
                                          <p:val>
                                            <p:strVal val="ppt_x"/>
                                          </p:val>
                                        </p:tav>
                                        <p:tav tm="100000">
                                          <p:val>
                                            <p:strVal val="ppt_x"/>
                                          </p:val>
                                        </p:tav>
                                      </p:tavLst>
                                    </p:anim>
                                    <p:anim calcmode="lin" valueType="num">
                                      <p:cBhvr additive="base">
                                        <p:cTn id="122" dur="250"/>
                                        <p:tgtEl>
                                          <p:spTgt spid="16"/>
                                        </p:tgtEl>
                                        <p:attrNameLst>
                                          <p:attrName>ppt_y</p:attrName>
                                        </p:attrNameLst>
                                      </p:cBhvr>
                                      <p:tavLst>
                                        <p:tav tm="0">
                                          <p:val>
                                            <p:strVal val="ppt_y"/>
                                          </p:val>
                                        </p:tav>
                                        <p:tav tm="100000">
                                          <p:val>
                                            <p:strVal val="1+ppt_h/2"/>
                                          </p:val>
                                        </p:tav>
                                      </p:tavLst>
                                    </p:anim>
                                    <p:set>
                                      <p:cBhvr>
                                        <p:cTn id="123" dur="1" fill="hold">
                                          <p:stCondLst>
                                            <p:cond delay="249"/>
                                          </p:stCondLst>
                                        </p:cTn>
                                        <p:tgtEl>
                                          <p:spTgt spid="16"/>
                                        </p:tgtEl>
                                        <p:attrNameLst>
                                          <p:attrName>style.visibility</p:attrName>
                                        </p:attrNameLst>
                                      </p:cBhvr>
                                      <p:to>
                                        <p:strVal val="hidden"/>
                                      </p:to>
                                    </p:set>
                                  </p:childTnLst>
                                </p:cTn>
                              </p:par>
                              <p:par>
                                <p:cTn id="124" presetID="1" presetClass="exit" presetSubtype="0" fill="hold" grpId="3" nodeType="withEffect">
                                  <p:stCondLst>
                                    <p:cond delay="5000"/>
                                  </p:stCondLst>
                                  <p:childTnLst>
                                    <p:set>
                                      <p:cBhvr>
                                        <p:cTn id="125" dur="1" fill="hold">
                                          <p:stCondLst>
                                            <p:cond delay="0"/>
                                          </p:stCondLst>
                                        </p:cTn>
                                        <p:tgtEl>
                                          <p:spTgt spid="22"/>
                                        </p:tgtEl>
                                        <p:attrNameLst>
                                          <p:attrName>style.visibility</p:attrName>
                                        </p:attrNameLst>
                                      </p:cBhvr>
                                      <p:to>
                                        <p:strVal val="hidden"/>
                                      </p:to>
                                    </p:set>
                                  </p:childTnLst>
                                </p:cTn>
                              </p:par>
                              <p:par>
                                <p:cTn id="126" presetID="1" presetClass="exit" presetSubtype="0" fill="hold" grpId="3" nodeType="withEffect">
                                  <p:stCondLst>
                                    <p:cond delay="5000"/>
                                  </p:stCondLst>
                                  <p:childTnLst>
                                    <p:set>
                                      <p:cBhvr>
                                        <p:cTn id="127" dur="1" fill="hold">
                                          <p:stCondLst>
                                            <p:cond delay="0"/>
                                          </p:stCondLst>
                                        </p:cTn>
                                        <p:tgtEl>
                                          <p:spTgt spid="30"/>
                                        </p:tgtEl>
                                        <p:attrNameLst>
                                          <p:attrName>style.visibility</p:attrName>
                                        </p:attrNameLst>
                                      </p:cBhvr>
                                      <p:to>
                                        <p:strVal val="hidden"/>
                                      </p:to>
                                    </p:set>
                                  </p:childTnLst>
                                </p:cTn>
                              </p:par>
                              <p:par>
                                <p:cTn id="128" presetID="1" presetClass="exit" presetSubtype="0" fill="hold" grpId="3" nodeType="withEffect">
                                  <p:stCondLst>
                                    <p:cond delay="5000"/>
                                  </p:stCondLst>
                                  <p:childTnLst>
                                    <p:set>
                                      <p:cBhvr>
                                        <p:cTn id="129" dur="1" fill="hold">
                                          <p:stCondLst>
                                            <p:cond delay="0"/>
                                          </p:stCondLst>
                                        </p:cTn>
                                        <p:tgtEl>
                                          <p:spTgt spid="31"/>
                                        </p:tgtEl>
                                        <p:attrNameLst>
                                          <p:attrName>style.visibility</p:attrName>
                                        </p:attrNameLst>
                                      </p:cBhvr>
                                      <p:to>
                                        <p:strVal val="hidden"/>
                                      </p:to>
                                    </p:set>
                                  </p:childTnLst>
                                </p:cTn>
                              </p:par>
                              <p:par>
                                <p:cTn id="130" presetID="1" presetClass="exit" presetSubtype="0" fill="hold" grpId="3" nodeType="withEffect">
                                  <p:stCondLst>
                                    <p:cond delay="5000"/>
                                  </p:stCondLst>
                                  <p:childTnLst>
                                    <p:set>
                                      <p:cBhvr>
                                        <p:cTn id="131" dur="1" fill="hold">
                                          <p:stCondLst>
                                            <p:cond delay="0"/>
                                          </p:stCondLst>
                                        </p:cTn>
                                        <p:tgtEl>
                                          <p:spTgt spid="26"/>
                                        </p:tgtEl>
                                        <p:attrNameLst>
                                          <p:attrName>style.visibility</p:attrName>
                                        </p:attrNameLst>
                                      </p:cBhvr>
                                      <p:to>
                                        <p:strVal val="hidden"/>
                                      </p:to>
                                    </p:set>
                                  </p:childTnLst>
                                </p:cTn>
                              </p:par>
                              <p:par>
                                <p:cTn id="132" presetID="42" presetClass="exit" presetSubtype="0" fill="hold" grpId="2" nodeType="withEffect">
                                  <p:stCondLst>
                                    <p:cond delay="5000"/>
                                  </p:stCondLst>
                                  <p:childTnLst>
                                    <p:animEffect transition="out" filter="fade">
                                      <p:cBhvr>
                                        <p:cTn id="133" dur="100"/>
                                        <p:tgtEl>
                                          <p:spTgt spid="36"/>
                                        </p:tgtEl>
                                      </p:cBhvr>
                                    </p:animEffect>
                                    <p:anim calcmode="lin" valueType="num">
                                      <p:cBhvr>
                                        <p:cTn id="134" dur="100"/>
                                        <p:tgtEl>
                                          <p:spTgt spid="36"/>
                                        </p:tgtEl>
                                        <p:attrNameLst>
                                          <p:attrName>ppt_x</p:attrName>
                                        </p:attrNameLst>
                                      </p:cBhvr>
                                      <p:tavLst>
                                        <p:tav tm="0">
                                          <p:val>
                                            <p:strVal val="ppt_x"/>
                                          </p:val>
                                        </p:tav>
                                        <p:tav tm="100000">
                                          <p:val>
                                            <p:strVal val="ppt_x"/>
                                          </p:val>
                                        </p:tav>
                                      </p:tavLst>
                                    </p:anim>
                                    <p:anim calcmode="lin" valueType="num">
                                      <p:cBhvr>
                                        <p:cTn id="135" dur="100"/>
                                        <p:tgtEl>
                                          <p:spTgt spid="36"/>
                                        </p:tgtEl>
                                        <p:attrNameLst>
                                          <p:attrName>ppt_y</p:attrName>
                                        </p:attrNameLst>
                                      </p:cBhvr>
                                      <p:tavLst>
                                        <p:tav tm="0">
                                          <p:val>
                                            <p:strVal val="ppt_y"/>
                                          </p:val>
                                        </p:tav>
                                        <p:tav tm="100000">
                                          <p:val>
                                            <p:strVal val="ppt_y+.1"/>
                                          </p:val>
                                        </p:tav>
                                      </p:tavLst>
                                    </p:anim>
                                    <p:set>
                                      <p:cBhvr>
                                        <p:cTn id="136" dur="1" fill="hold">
                                          <p:stCondLst>
                                            <p:cond delay="99"/>
                                          </p:stCondLst>
                                        </p:cTn>
                                        <p:tgtEl>
                                          <p:spTgt spid="36"/>
                                        </p:tgtEl>
                                        <p:attrNameLst>
                                          <p:attrName>style.visibility</p:attrName>
                                        </p:attrNameLst>
                                      </p:cBhvr>
                                      <p:to>
                                        <p:strVal val="hidden"/>
                                      </p:to>
                                    </p:set>
                                  </p:childTnLst>
                                </p:cTn>
                              </p:par>
                              <p:par>
                                <p:cTn id="137" presetID="42" presetClass="exit" presetSubtype="0" fill="hold" grpId="2" nodeType="withEffect">
                                  <p:stCondLst>
                                    <p:cond delay="5000"/>
                                  </p:stCondLst>
                                  <p:childTnLst>
                                    <p:animEffect transition="out" filter="fade">
                                      <p:cBhvr>
                                        <p:cTn id="138" dur="100"/>
                                        <p:tgtEl>
                                          <p:spTgt spid="27"/>
                                        </p:tgtEl>
                                      </p:cBhvr>
                                    </p:animEffect>
                                    <p:anim calcmode="lin" valueType="num">
                                      <p:cBhvr>
                                        <p:cTn id="139" dur="100"/>
                                        <p:tgtEl>
                                          <p:spTgt spid="27"/>
                                        </p:tgtEl>
                                        <p:attrNameLst>
                                          <p:attrName>ppt_x</p:attrName>
                                        </p:attrNameLst>
                                      </p:cBhvr>
                                      <p:tavLst>
                                        <p:tav tm="0">
                                          <p:val>
                                            <p:strVal val="ppt_x"/>
                                          </p:val>
                                        </p:tav>
                                        <p:tav tm="100000">
                                          <p:val>
                                            <p:strVal val="ppt_x"/>
                                          </p:val>
                                        </p:tav>
                                      </p:tavLst>
                                    </p:anim>
                                    <p:anim calcmode="lin" valueType="num">
                                      <p:cBhvr>
                                        <p:cTn id="140" dur="100"/>
                                        <p:tgtEl>
                                          <p:spTgt spid="27"/>
                                        </p:tgtEl>
                                        <p:attrNameLst>
                                          <p:attrName>ppt_y</p:attrName>
                                        </p:attrNameLst>
                                      </p:cBhvr>
                                      <p:tavLst>
                                        <p:tav tm="0">
                                          <p:val>
                                            <p:strVal val="ppt_y"/>
                                          </p:val>
                                        </p:tav>
                                        <p:tav tm="100000">
                                          <p:val>
                                            <p:strVal val="ppt_y+.1"/>
                                          </p:val>
                                        </p:tav>
                                      </p:tavLst>
                                    </p:anim>
                                    <p:set>
                                      <p:cBhvr>
                                        <p:cTn id="141" dur="1" fill="hold">
                                          <p:stCondLst>
                                            <p:cond delay="99"/>
                                          </p:stCondLst>
                                        </p:cTn>
                                        <p:tgtEl>
                                          <p:spTgt spid="27"/>
                                        </p:tgtEl>
                                        <p:attrNameLst>
                                          <p:attrName>style.visibility</p:attrName>
                                        </p:attrNameLst>
                                      </p:cBhvr>
                                      <p:to>
                                        <p:strVal val="hidden"/>
                                      </p:to>
                                    </p:set>
                                  </p:childTnLst>
                                </p:cTn>
                              </p:par>
                              <p:par>
                                <p:cTn id="142" presetID="1" presetClass="entr" presetSubtype="0" fill="hold" grpId="2" nodeType="withEffect">
                                  <p:stCondLst>
                                    <p:cond delay="5000"/>
                                  </p:stCondLst>
                                  <p:childTnLst>
                                    <p:set>
                                      <p:cBhvr>
                                        <p:cTn id="143"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18"/>
                  </p:tgtEl>
                </p:cond>
              </p:nextCondLst>
            </p:seq>
            <p:seq concurrent="1" nextAc="seek">
              <p:cTn id="144" restart="whenNotActive" fill="hold" evtFilter="cancelBubble" nodeType="interactiveSeq">
                <p:stCondLst>
                  <p:cond evt="onClick" delay="0">
                    <p:tgtEl>
                      <p:spTgt spid="41"/>
                    </p:tgtEl>
                  </p:cond>
                </p:stCondLst>
                <p:endSync evt="end" delay="0">
                  <p:rtn val="all"/>
                </p:endSync>
                <p:childTnLst>
                  <p:par>
                    <p:cTn id="145" fill="hold">
                      <p:stCondLst>
                        <p:cond delay="0"/>
                      </p:stCondLst>
                      <p:childTnLst>
                        <p:par>
                          <p:cTn id="146" fill="hold">
                            <p:stCondLst>
                              <p:cond delay="0"/>
                            </p:stCondLst>
                            <p:childTnLst>
                              <p:par>
                                <p:cTn id="147" presetID="2" presetClass="exit" presetSubtype="1" fill="hold" grpId="1" nodeType="withEffect">
                                  <p:stCondLst>
                                    <p:cond delay="0"/>
                                  </p:stCondLst>
                                  <p:childTnLst>
                                    <p:anim calcmode="lin" valueType="num">
                                      <p:cBhvr additive="base">
                                        <p:cTn id="148" dur="250"/>
                                        <p:tgtEl>
                                          <p:spTgt spid="21"/>
                                        </p:tgtEl>
                                        <p:attrNameLst>
                                          <p:attrName>ppt_x</p:attrName>
                                        </p:attrNameLst>
                                      </p:cBhvr>
                                      <p:tavLst>
                                        <p:tav tm="0">
                                          <p:val>
                                            <p:strVal val="ppt_x"/>
                                          </p:val>
                                        </p:tav>
                                        <p:tav tm="100000">
                                          <p:val>
                                            <p:strVal val="ppt_x"/>
                                          </p:val>
                                        </p:tav>
                                      </p:tavLst>
                                    </p:anim>
                                    <p:anim calcmode="lin" valueType="num">
                                      <p:cBhvr additive="base">
                                        <p:cTn id="149" dur="250"/>
                                        <p:tgtEl>
                                          <p:spTgt spid="21"/>
                                        </p:tgtEl>
                                        <p:attrNameLst>
                                          <p:attrName>ppt_y</p:attrName>
                                        </p:attrNameLst>
                                      </p:cBhvr>
                                      <p:tavLst>
                                        <p:tav tm="0">
                                          <p:val>
                                            <p:strVal val="ppt_y"/>
                                          </p:val>
                                        </p:tav>
                                        <p:tav tm="100000">
                                          <p:val>
                                            <p:strVal val="0-ppt_h/2"/>
                                          </p:val>
                                        </p:tav>
                                      </p:tavLst>
                                    </p:anim>
                                    <p:set>
                                      <p:cBhvr>
                                        <p:cTn id="150" dur="1" fill="hold">
                                          <p:stCondLst>
                                            <p:cond delay="249"/>
                                          </p:stCondLst>
                                        </p:cTn>
                                        <p:tgtEl>
                                          <p:spTgt spid="2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250"/>
                                        <p:tgtEl>
                                          <p:spTgt spid="25"/>
                                        </p:tgtEl>
                                        <p:attrNameLst>
                                          <p:attrName>ppt_x</p:attrName>
                                        </p:attrNameLst>
                                      </p:cBhvr>
                                      <p:tavLst>
                                        <p:tav tm="0">
                                          <p:val>
                                            <p:strVal val="ppt_x"/>
                                          </p:val>
                                        </p:tav>
                                        <p:tav tm="100000">
                                          <p:val>
                                            <p:strVal val="ppt_x"/>
                                          </p:val>
                                        </p:tav>
                                      </p:tavLst>
                                    </p:anim>
                                    <p:anim calcmode="lin" valueType="num">
                                      <p:cBhvr additive="base">
                                        <p:cTn id="153" dur="250"/>
                                        <p:tgtEl>
                                          <p:spTgt spid="25"/>
                                        </p:tgtEl>
                                        <p:attrNameLst>
                                          <p:attrName>ppt_y</p:attrName>
                                        </p:attrNameLst>
                                      </p:cBhvr>
                                      <p:tavLst>
                                        <p:tav tm="0">
                                          <p:val>
                                            <p:strVal val="ppt_y"/>
                                          </p:val>
                                        </p:tav>
                                        <p:tav tm="100000">
                                          <p:val>
                                            <p:strVal val="0-ppt_h/2"/>
                                          </p:val>
                                        </p:tav>
                                      </p:tavLst>
                                    </p:anim>
                                    <p:set>
                                      <p:cBhvr>
                                        <p:cTn id="154" dur="1" fill="hold">
                                          <p:stCondLst>
                                            <p:cond delay="249"/>
                                          </p:stCondLst>
                                        </p:cTn>
                                        <p:tgtEl>
                                          <p:spTgt spid="25"/>
                                        </p:tgtEl>
                                        <p:attrNameLst>
                                          <p:attrName>style.visibility</p:attrName>
                                        </p:attrNameLst>
                                      </p:cBhvr>
                                      <p:to>
                                        <p:strVal val="hidden"/>
                                      </p:to>
                                    </p:set>
                                  </p:childTnLst>
                                </p:cTn>
                              </p:par>
                              <p:par>
                                <p:cTn id="155" presetID="2" presetClass="exit" presetSubtype="1" fill="hold" grpId="1" nodeType="withEffect">
                                  <p:stCondLst>
                                    <p:cond delay="0"/>
                                  </p:stCondLst>
                                  <p:childTnLst>
                                    <p:anim calcmode="lin" valueType="num">
                                      <p:cBhvr additive="base">
                                        <p:cTn id="156" dur="250"/>
                                        <p:tgtEl>
                                          <p:spTgt spid="20"/>
                                        </p:tgtEl>
                                        <p:attrNameLst>
                                          <p:attrName>ppt_x</p:attrName>
                                        </p:attrNameLst>
                                      </p:cBhvr>
                                      <p:tavLst>
                                        <p:tav tm="0">
                                          <p:val>
                                            <p:strVal val="ppt_x"/>
                                          </p:val>
                                        </p:tav>
                                        <p:tav tm="100000">
                                          <p:val>
                                            <p:strVal val="ppt_x"/>
                                          </p:val>
                                        </p:tav>
                                      </p:tavLst>
                                    </p:anim>
                                    <p:anim calcmode="lin" valueType="num">
                                      <p:cBhvr additive="base">
                                        <p:cTn id="157" dur="250"/>
                                        <p:tgtEl>
                                          <p:spTgt spid="20"/>
                                        </p:tgtEl>
                                        <p:attrNameLst>
                                          <p:attrName>ppt_y</p:attrName>
                                        </p:attrNameLst>
                                      </p:cBhvr>
                                      <p:tavLst>
                                        <p:tav tm="0">
                                          <p:val>
                                            <p:strVal val="ppt_y"/>
                                          </p:val>
                                        </p:tav>
                                        <p:tav tm="100000">
                                          <p:val>
                                            <p:strVal val="0-ppt_h/2"/>
                                          </p:val>
                                        </p:tav>
                                      </p:tavLst>
                                    </p:anim>
                                    <p:set>
                                      <p:cBhvr>
                                        <p:cTn id="158" dur="1" fill="hold">
                                          <p:stCondLst>
                                            <p:cond delay="249"/>
                                          </p:stCondLst>
                                        </p:cTn>
                                        <p:tgtEl>
                                          <p:spTgt spid="20"/>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250"/>
                                        <p:tgtEl>
                                          <p:spTgt spid="34"/>
                                        </p:tgtEl>
                                        <p:attrNameLst>
                                          <p:attrName>ppt_x</p:attrName>
                                        </p:attrNameLst>
                                      </p:cBhvr>
                                      <p:tavLst>
                                        <p:tav tm="0">
                                          <p:val>
                                            <p:strVal val="ppt_x"/>
                                          </p:val>
                                        </p:tav>
                                        <p:tav tm="100000">
                                          <p:val>
                                            <p:strVal val="ppt_x"/>
                                          </p:val>
                                        </p:tav>
                                      </p:tavLst>
                                    </p:anim>
                                    <p:anim calcmode="lin" valueType="num">
                                      <p:cBhvr additive="base">
                                        <p:cTn id="161" dur="250"/>
                                        <p:tgtEl>
                                          <p:spTgt spid="34"/>
                                        </p:tgtEl>
                                        <p:attrNameLst>
                                          <p:attrName>ppt_y</p:attrName>
                                        </p:attrNameLst>
                                      </p:cBhvr>
                                      <p:tavLst>
                                        <p:tav tm="0">
                                          <p:val>
                                            <p:strVal val="ppt_y"/>
                                          </p:val>
                                        </p:tav>
                                        <p:tav tm="100000">
                                          <p:val>
                                            <p:strVal val="0-ppt_h/2"/>
                                          </p:val>
                                        </p:tav>
                                      </p:tavLst>
                                    </p:anim>
                                    <p:set>
                                      <p:cBhvr>
                                        <p:cTn id="162" dur="1" fill="hold">
                                          <p:stCondLst>
                                            <p:cond delay="249"/>
                                          </p:stCondLst>
                                        </p:cTn>
                                        <p:tgtEl>
                                          <p:spTgt spid="34"/>
                                        </p:tgtEl>
                                        <p:attrNameLst>
                                          <p:attrName>style.visibility</p:attrName>
                                        </p:attrNameLst>
                                      </p:cBhvr>
                                      <p:to>
                                        <p:strVal val="hidden"/>
                                      </p:to>
                                    </p:set>
                                  </p:childTnLst>
                                </p:cTn>
                              </p:par>
                              <p:par>
                                <p:cTn id="163" presetID="2" presetClass="exit" presetSubtype="1" fill="hold" nodeType="withEffect">
                                  <p:stCondLst>
                                    <p:cond delay="0"/>
                                  </p:stCondLst>
                                  <p:childTnLst>
                                    <p:anim calcmode="lin" valueType="num">
                                      <p:cBhvr additive="base">
                                        <p:cTn id="164" dur="250"/>
                                        <p:tgtEl>
                                          <p:spTgt spid="3"/>
                                        </p:tgtEl>
                                        <p:attrNameLst>
                                          <p:attrName>ppt_x</p:attrName>
                                        </p:attrNameLst>
                                      </p:cBhvr>
                                      <p:tavLst>
                                        <p:tav tm="0">
                                          <p:val>
                                            <p:strVal val="ppt_x"/>
                                          </p:val>
                                        </p:tav>
                                        <p:tav tm="100000">
                                          <p:val>
                                            <p:strVal val="ppt_x"/>
                                          </p:val>
                                        </p:tav>
                                      </p:tavLst>
                                    </p:anim>
                                    <p:anim calcmode="lin" valueType="num">
                                      <p:cBhvr additive="base">
                                        <p:cTn id="165" dur="250"/>
                                        <p:tgtEl>
                                          <p:spTgt spid="3"/>
                                        </p:tgtEl>
                                        <p:attrNameLst>
                                          <p:attrName>ppt_y</p:attrName>
                                        </p:attrNameLst>
                                      </p:cBhvr>
                                      <p:tavLst>
                                        <p:tav tm="0">
                                          <p:val>
                                            <p:strVal val="ppt_y"/>
                                          </p:val>
                                        </p:tav>
                                        <p:tav tm="100000">
                                          <p:val>
                                            <p:strVal val="0-ppt_h/2"/>
                                          </p:val>
                                        </p:tav>
                                      </p:tavLst>
                                    </p:anim>
                                    <p:set>
                                      <p:cBhvr>
                                        <p:cTn id="166" dur="1" fill="hold">
                                          <p:stCondLst>
                                            <p:cond delay="249"/>
                                          </p:stCondLst>
                                        </p:cTn>
                                        <p:tgtEl>
                                          <p:spTgt spid="3"/>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250"/>
                                        <p:tgtEl>
                                          <p:spTgt spid="16"/>
                                        </p:tgtEl>
                                        <p:attrNameLst>
                                          <p:attrName>ppt_x</p:attrName>
                                        </p:attrNameLst>
                                      </p:cBhvr>
                                      <p:tavLst>
                                        <p:tav tm="0">
                                          <p:val>
                                            <p:strVal val="ppt_x"/>
                                          </p:val>
                                        </p:tav>
                                        <p:tav tm="100000">
                                          <p:val>
                                            <p:strVal val="ppt_x"/>
                                          </p:val>
                                        </p:tav>
                                      </p:tavLst>
                                    </p:anim>
                                    <p:anim calcmode="lin" valueType="num">
                                      <p:cBhvr additive="base">
                                        <p:cTn id="169" dur="250"/>
                                        <p:tgtEl>
                                          <p:spTgt spid="16"/>
                                        </p:tgtEl>
                                        <p:attrNameLst>
                                          <p:attrName>ppt_y</p:attrName>
                                        </p:attrNameLst>
                                      </p:cBhvr>
                                      <p:tavLst>
                                        <p:tav tm="0">
                                          <p:val>
                                            <p:strVal val="ppt_y"/>
                                          </p:val>
                                        </p:tav>
                                        <p:tav tm="100000">
                                          <p:val>
                                            <p:strVal val="1+ppt_h/2"/>
                                          </p:val>
                                        </p:tav>
                                      </p:tavLst>
                                    </p:anim>
                                    <p:set>
                                      <p:cBhvr>
                                        <p:cTn id="170" dur="1" fill="hold">
                                          <p:stCondLst>
                                            <p:cond delay="249"/>
                                          </p:stCondLst>
                                        </p:cTn>
                                        <p:tgtEl>
                                          <p:spTgt spid="16"/>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22"/>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30"/>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31"/>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26"/>
                                        </p:tgtEl>
                                        <p:attrNameLst>
                                          <p:attrName>style.visibility</p:attrName>
                                        </p:attrNameLst>
                                      </p:cBhvr>
                                      <p:to>
                                        <p:strVal val="hidden"/>
                                      </p:to>
                                    </p:set>
                                  </p:childTnLst>
                                </p:cTn>
                              </p:par>
                              <p:par>
                                <p:cTn id="179" presetID="42" presetClass="exit" presetSubtype="0" fill="hold" grpId="3" nodeType="withEffect">
                                  <p:stCondLst>
                                    <p:cond delay="0"/>
                                  </p:stCondLst>
                                  <p:childTnLst>
                                    <p:animEffect transition="out" filter="fade">
                                      <p:cBhvr>
                                        <p:cTn id="180" dur="100"/>
                                        <p:tgtEl>
                                          <p:spTgt spid="36"/>
                                        </p:tgtEl>
                                      </p:cBhvr>
                                    </p:animEffect>
                                    <p:anim calcmode="lin" valueType="num">
                                      <p:cBhvr>
                                        <p:cTn id="181" dur="100"/>
                                        <p:tgtEl>
                                          <p:spTgt spid="36"/>
                                        </p:tgtEl>
                                        <p:attrNameLst>
                                          <p:attrName>ppt_x</p:attrName>
                                        </p:attrNameLst>
                                      </p:cBhvr>
                                      <p:tavLst>
                                        <p:tav tm="0">
                                          <p:val>
                                            <p:strVal val="ppt_x"/>
                                          </p:val>
                                        </p:tav>
                                        <p:tav tm="100000">
                                          <p:val>
                                            <p:strVal val="ppt_x"/>
                                          </p:val>
                                        </p:tav>
                                      </p:tavLst>
                                    </p:anim>
                                    <p:anim calcmode="lin" valueType="num">
                                      <p:cBhvr>
                                        <p:cTn id="182" dur="100"/>
                                        <p:tgtEl>
                                          <p:spTgt spid="36"/>
                                        </p:tgtEl>
                                        <p:attrNameLst>
                                          <p:attrName>ppt_y</p:attrName>
                                        </p:attrNameLst>
                                      </p:cBhvr>
                                      <p:tavLst>
                                        <p:tav tm="0">
                                          <p:val>
                                            <p:strVal val="ppt_y"/>
                                          </p:val>
                                        </p:tav>
                                        <p:tav tm="100000">
                                          <p:val>
                                            <p:strVal val="ppt_y+.1"/>
                                          </p:val>
                                        </p:tav>
                                      </p:tavLst>
                                    </p:anim>
                                    <p:set>
                                      <p:cBhvr>
                                        <p:cTn id="183" dur="1" fill="hold">
                                          <p:stCondLst>
                                            <p:cond delay="99"/>
                                          </p:stCondLst>
                                        </p:cTn>
                                        <p:tgtEl>
                                          <p:spTgt spid="36"/>
                                        </p:tgtEl>
                                        <p:attrNameLst>
                                          <p:attrName>style.visibility</p:attrName>
                                        </p:attrNameLst>
                                      </p:cBhvr>
                                      <p:to>
                                        <p:strVal val="hidden"/>
                                      </p:to>
                                    </p:set>
                                  </p:childTnLst>
                                </p:cTn>
                              </p:par>
                              <p:par>
                                <p:cTn id="184" presetID="42" presetClass="exit" presetSubtype="0" fill="hold" grpId="3" nodeType="withEffect">
                                  <p:stCondLst>
                                    <p:cond delay="0"/>
                                  </p:stCondLst>
                                  <p:childTnLst>
                                    <p:animEffect transition="out" filter="fade">
                                      <p:cBhvr>
                                        <p:cTn id="185" dur="100"/>
                                        <p:tgtEl>
                                          <p:spTgt spid="27"/>
                                        </p:tgtEl>
                                      </p:cBhvr>
                                    </p:animEffect>
                                    <p:anim calcmode="lin" valueType="num">
                                      <p:cBhvr>
                                        <p:cTn id="186" dur="100"/>
                                        <p:tgtEl>
                                          <p:spTgt spid="27"/>
                                        </p:tgtEl>
                                        <p:attrNameLst>
                                          <p:attrName>ppt_x</p:attrName>
                                        </p:attrNameLst>
                                      </p:cBhvr>
                                      <p:tavLst>
                                        <p:tav tm="0">
                                          <p:val>
                                            <p:strVal val="ppt_x"/>
                                          </p:val>
                                        </p:tav>
                                        <p:tav tm="100000">
                                          <p:val>
                                            <p:strVal val="ppt_x"/>
                                          </p:val>
                                        </p:tav>
                                      </p:tavLst>
                                    </p:anim>
                                    <p:anim calcmode="lin" valueType="num">
                                      <p:cBhvr>
                                        <p:cTn id="187" dur="100"/>
                                        <p:tgtEl>
                                          <p:spTgt spid="27"/>
                                        </p:tgtEl>
                                        <p:attrNameLst>
                                          <p:attrName>ppt_y</p:attrName>
                                        </p:attrNameLst>
                                      </p:cBhvr>
                                      <p:tavLst>
                                        <p:tav tm="0">
                                          <p:val>
                                            <p:strVal val="ppt_y"/>
                                          </p:val>
                                        </p:tav>
                                        <p:tav tm="100000">
                                          <p:val>
                                            <p:strVal val="ppt_y+.1"/>
                                          </p:val>
                                        </p:tav>
                                      </p:tavLst>
                                    </p:anim>
                                    <p:set>
                                      <p:cBhvr>
                                        <p:cTn id="188" dur="1" fill="hold">
                                          <p:stCondLst>
                                            <p:cond delay="99"/>
                                          </p:stCondLst>
                                        </p:cTn>
                                        <p:tgtEl>
                                          <p:spTgt spid="27"/>
                                        </p:tgtEl>
                                        <p:attrNameLst>
                                          <p:attrName>style.visibility</p:attrName>
                                        </p:attrNameLst>
                                      </p:cBhvr>
                                      <p:to>
                                        <p:strVal val="hidden"/>
                                      </p:to>
                                    </p:set>
                                  </p:childTnLst>
                                </p:cTn>
                              </p:par>
                              <p:par>
                                <p:cTn id="189" presetID="1" presetClass="entr" presetSubtype="0" fill="hold" grpId="1" nodeType="withEffect">
                                  <p:stCondLst>
                                    <p:cond delay="0"/>
                                  </p:stCondLst>
                                  <p:childTnLst>
                                    <p:set>
                                      <p:cBhvr>
                                        <p:cTn id="190"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41"/>
                  </p:tgtEl>
                </p:cond>
              </p:nextCondLst>
            </p:seq>
          </p:childTnLst>
        </p:cTn>
      </p:par>
    </p:tnLst>
    <p:bldLst>
      <p:bldP spid="41" grpId="0" animBg="1"/>
      <p:bldP spid="18" grpId="0" animBg="1"/>
      <p:bldP spid="18" grpId="1" animBg="1"/>
      <p:bldP spid="18" grpId="2" animBg="1"/>
      <p:bldP spid="20" grpId="0"/>
      <p:bldP spid="20" grpId="1"/>
      <p:bldP spid="20" grpId="2"/>
      <p:bldP spid="21" grpId="0" animBg="1"/>
      <p:bldP spid="21" grpId="1" animBg="1"/>
      <p:bldP spid="21" grpId="2" animBg="1"/>
      <p:bldP spid="25" grpId="0" animBg="1"/>
      <p:bldP spid="25" grpId="1" animBg="1"/>
      <p:bldP spid="25" grpId="2" animBg="1"/>
      <p:bldP spid="22" grpId="0" animBg="1"/>
      <p:bldP spid="22" grpId="1" animBg="1"/>
      <p:bldP spid="22" grpId="2" animBg="1"/>
      <p:bldP spid="22" grpId="3" animBg="1"/>
      <p:bldP spid="30" grpId="0" animBg="1"/>
      <p:bldP spid="30" grpId="1" animBg="1"/>
      <p:bldP spid="30" grpId="2" animBg="1"/>
      <p:bldP spid="30" grpId="3" animBg="1"/>
      <p:bldP spid="31" grpId="0" animBg="1"/>
      <p:bldP spid="31" grpId="1" animBg="1"/>
      <p:bldP spid="31" grpId="2" animBg="1"/>
      <p:bldP spid="31" grpId="3" animBg="1"/>
      <p:bldP spid="36" grpId="0" animBg="1"/>
      <p:bldP spid="36" grpId="1" animBg="1"/>
      <p:bldP spid="36" grpId="2" animBg="1"/>
      <p:bldP spid="36" grpId="3" animBg="1"/>
      <p:bldP spid="26" grpId="0" animBg="1"/>
      <p:bldP spid="26" grpId="1" animBg="1"/>
      <p:bldP spid="26" grpId="2" animBg="1"/>
      <p:bldP spid="26" grpId="3" animBg="1"/>
      <p:bldP spid="27" grpId="0" animBg="1"/>
      <p:bldP spid="27" grpId="1" animBg="1"/>
      <p:bldP spid="27" grpId="2" animBg="1"/>
      <p:bldP spid="27" grpId="3"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C601069F-04D4-B7D8-77E4-C79FC78297BF}"/>
              </a:ext>
            </a:extLst>
          </p:cNvPr>
          <p:cNvSpPr/>
          <p:nvPr/>
        </p:nvSpPr>
        <p:spPr>
          <a:xfrm>
            <a:off x="765694" y="2103120"/>
            <a:ext cx="7540106" cy="2286000"/>
          </a:xfrm>
          <a:prstGeom prst="roundRect">
            <a:avLst>
              <a:gd name="adj" fmla="val 5652"/>
            </a:avLst>
          </a:prstGeom>
          <a:solidFill>
            <a:srgbClr val="26262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sp>
        <p:nvSpPr>
          <p:cNvPr id="64" name="矩形 63">
            <a:extLst>
              <a:ext uri="{FF2B5EF4-FFF2-40B4-BE49-F238E27FC236}">
                <a16:creationId xmlns:a16="http://schemas.microsoft.com/office/drawing/2014/main" id="{CF70DEC4-5F3B-4B3D-85B2-43D9F9697303}"/>
              </a:ext>
            </a:extLst>
          </p:cNvPr>
          <p:cNvSpPr/>
          <p:nvPr/>
        </p:nvSpPr>
        <p:spPr>
          <a:xfrm>
            <a:off x="828184" y="1119987"/>
            <a:ext cx="7477616" cy="3475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altLang="zh-CN" sz="1050" dirty="0">
              <a:solidFill>
                <a:schemeClr val="bg1"/>
              </a:solidFill>
              <a:latin typeface="HarmonyOS Sans SC" panose="00000500000000000000" pitchFamily="2" charset="-122"/>
              <a:ea typeface="HarmonyOS Sans SC" panose="00000500000000000000" pitchFamily="2" charset="-122"/>
            </a:endParaRPr>
          </a:p>
          <a:p>
            <a:pPr algn="just"/>
            <a:r>
              <a:rPr lang="en-US" altLang="zh-CN" sz="1500" dirty="0">
                <a:solidFill>
                  <a:schemeClr val="bg1"/>
                </a:solidFill>
                <a:latin typeface="HarmonyOS Sans SC" panose="00000500000000000000" pitchFamily="2" charset="-122"/>
                <a:ea typeface="HarmonyOS Sans SC" panose="00000500000000000000" pitchFamily="2" charset="-122"/>
              </a:rPr>
              <a:t>        </a:t>
            </a:r>
            <a:r>
              <a:rPr lang="zh-CN" altLang="en-US" sz="1500" dirty="0">
                <a:solidFill>
                  <a:schemeClr val="bg1">
                    <a:alpha val="66000"/>
                  </a:schemeClr>
                </a:solidFill>
                <a:latin typeface="HarmonyOS Sans SC" panose="00000500000000000000" pitchFamily="2" charset="-122"/>
                <a:ea typeface="HarmonyOS Sans SC" panose="00000500000000000000" pitchFamily="2" charset="-122"/>
              </a:rPr>
              <a:t>提示：“设计风格”正在开发中，暂不可用</a:t>
            </a:r>
            <a:endParaRPr lang="en-US" altLang="zh-CN" sz="1500" dirty="0">
              <a:solidFill>
                <a:schemeClr val="bg1">
                  <a:alpha val="66000"/>
                </a:schemeClr>
              </a:solidFill>
              <a:latin typeface="HarmonyOS Sans SC" panose="00000500000000000000" pitchFamily="2" charset="-122"/>
              <a:ea typeface="HarmonyOS Sans SC" panose="00000500000000000000" pitchFamily="2" charset="-122"/>
            </a:endParaRPr>
          </a:p>
          <a:p>
            <a:pPr algn="just"/>
            <a:endParaRPr lang="en-US" altLang="zh-CN" sz="1600" dirty="0">
              <a:solidFill>
                <a:schemeClr val="bg1"/>
              </a:solidFill>
              <a:latin typeface="HarmonyOS Sans SC Medium" panose="00000600000000000000" pitchFamily="2" charset="-122"/>
              <a:ea typeface="HarmonyOS Sans SC Medium" panose="00000600000000000000" pitchFamily="2" charset="-122"/>
            </a:endParaRPr>
          </a:p>
          <a:p>
            <a:pPr algn="just"/>
            <a:endParaRPr lang="en-US" altLang="zh-CN" sz="1500" dirty="0">
              <a:solidFill>
                <a:schemeClr val="bg1">
                  <a:alpha val="66000"/>
                </a:schemeClr>
              </a:solidFill>
              <a:latin typeface="HarmonyOS Sans SC" panose="00000500000000000000" pitchFamily="2" charset="-122"/>
              <a:ea typeface="HarmonyOS Sans SC" panose="00000500000000000000" pitchFamily="2" charset="-122"/>
            </a:endParaRPr>
          </a:p>
          <a:p>
            <a:pPr algn="just"/>
            <a:endParaRPr lang="en-US" altLang="zh-CN" sz="1500" dirty="0">
              <a:solidFill>
                <a:schemeClr val="bg1"/>
              </a:solidFill>
              <a:latin typeface="HarmonyOS Sans SC" panose="00000500000000000000" pitchFamily="2" charset="-122"/>
              <a:ea typeface="HarmonyOS Sans SC" panose="00000500000000000000" pitchFamily="2" charset="-122"/>
            </a:endParaRPr>
          </a:p>
          <a:p>
            <a:pPr algn="just"/>
            <a:r>
              <a:rPr lang="zh-CN" altLang="en-US" sz="1800" dirty="0">
                <a:solidFill>
                  <a:schemeClr val="bg1"/>
                </a:solidFill>
                <a:latin typeface="HarmonyOS Sans SC" panose="00000500000000000000" pitchFamily="2" charset="-122"/>
                <a:ea typeface="HarmonyOS Sans SC" panose="00000500000000000000" pitchFamily="2" charset="-122"/>
              </a:rPr>
              <a:t>        深色模式</a:t>
            </a:r>
            <a:r>
              <a:rPr lang="en-US" altLang="zh-CN" sz="1800" dirty="0">
                <a:solidFill>
                  <a:schemeClr val="bg1"/>
                </a:solidFill>
                <a:latin typeface="HarmonyOS Sans SC" panose="00000500000000000000" pitchFamily="2" charset="-122"/>
                <a:ea typeface="HarmonyOS Sans SC" panose="00000500000000000000" pitchFamily="2" charset="-122"/>
              </a:rPr>
              <a:t>	                                                                        </a:t>
            </a:r>
            <a:r>
              <a:rPr lang="zh-CN" altLang="en-US" sz="1800" dirty="0">
                <a:solidFill>
                  <a:schemeClr val="bg1"/>
                </a:solidFill>
                <a:latin typeface="HarmonyOS Sans SC" panose="00000500000000000000" pitchFamily="2" charset="-122"/>
                <a:ea typeface="HarmonyOS Sans SC" panose="00000500000000000000" pitchFamily="2" charset="-122"/>
              </a:rPr>
              <a:t>开</a:t>
            </a:r>
            <a:endParaRPr lang="en-US" altLang="zh-CN" sz="1800" dirty="0">
              <a:solidFill>
                <a:schemeClr val="bg1"/>
              </a:solidFill>
              <a:latin typeface="HarmonyOS Sans SC" panose="00000500000000000000" pitchFamily="2" charset="-122"/>
              <a:ea typeface="HarmonyOS Sans SC" panose="00000500000000000000" pitchFamily="2" charset="-122"/>
            </a:endParaRPr>
          </a:p>
          <a:p>
            <a:pPr algn="just"/>
            <a:r>
              <a:rPr lang="en-US" altLang="zh-CN" sz="1800" dirty="0">
                <a:solidFill>
                  <a:schemeClr val="bg1"/>
                </a:solidFill>
                <a:latin typeface="HarmonyOS Sans SC" panose="00000500000000000000" pitchFamily="2" charset="-122"/>
                <a:ea typeface="HarmonyOS Sans SC" panose="00000500000000000000" pitchFamily="2" charset="-122"/>
              </a:rPr>
              <a:t> </a:t>
            </a:r>
            <a:r>
              <a:rPr lang="en-US" altLang="zh-CN" sz="2100" dirty="0">
                <a:solidFill>
                  <a:schemeClr val="bg1"/>
                </a:solidFill>
                <a:latin typeface="HarmonyOS Sans SC" panose="00000500000000000000" pitchFamily="2" charset="-122"/>
                <a:ea typeface="HarmonyOS Sans SC" panose="00000500000000000000" pitchFamily="2" charset="-122"/>
              </a:rPr>
              <a:t> </a:t>
            </a:r>
            <a:endParaRPr lang="en-US" altLang="zh-CN" sz="1200" dirty="0">
              <a:solidFill>
                <a:schemeClr val="bg1"/>
              </a:solidFill>
              <a:latin typeface="HarmonyOS Sans SC" panose="00000500000000000000" pitchFamily="2" charset="-122"/>
              <a:ea typeface="HarmonyOS Sans SC" panose="00000500000000000000" pitchFamily="2" charset="-122"/>
            </a:endParaRPr>
          </a:p>
          <a:p>
            <a:pPr algn="just"/>
            <a:r>
              <a:rPr lang="en-US" altLang="zh-CN" sz="1800" dirty="0">
                <a:solidFill>
                  <a:schemeClr val="bg1"/>
                </a:solidFill>
                <a:latin typeface="HarmonyOS Sans SC" panose="00000500000000000000" pitchFamily="2" charset="-122"/>
                <a:ea typeface="HarmonyOS Sans SC" panose="00000500000000000000" pitchFamily="2" charset="-122"/>
              </a:rPr>
              <a:t>        </a:t>
            </a:r>
            <a:r>
              <a:rPr lang="zh-CN" altLang="en-US" sz="1800" dirty="0">
                <a:solidFill>
                  <a:schemeClr val="bg1"/>
                </a:solidFill>
                <a:latin typeface="HarmonyOS Sans SC" panose="00000500000000000000" pitchFamily="2" charset="-122"/>
                <a:ea typeface="HarmonyOS Sans SC" panose="00000500000000000000" pitchFamily="2" charset="-122"/>
              </a:rPr>
              <a:t>设计风格</a:t>
            </a:r>
            <a:r>
              <a:rPr lang="en-US" altLang="zh-CN" sz="1800" dirty="0">
                <a:solidFill>
                  <a:schemeClr val="bg1"/>
                </a:solidFill>
                <a:latin typeface="HarmonyOS Sans SC" panose="00000500000000000000" pitchFamily="2" charset="-122"/>
                <a:ea typeface="HarmonyOS Sans SC" panose="00000500000000000000" pitchFamily="2" charset="-122"/>
              </a:rPr>
              <a:t>	                                                  </a:t>
            </a:r>
            <a:r>
              <a:rPr lang="en-US" altLang="zh-CN" sz="1800" dirty="0" err="1">
                <a:solidFill>
                  <a:schemeClr val="bg1"/>
                </a:solidFill>
                <a:latin typeface="HarmonyOS Sans SC" panose="00000500000000000000" pitchFamily="2" charset="-122"/>
                <a:ea typeface="HarmonyOS Sans SC" panose="00000500000000000000" pitchFamily="2" charset="-122"/>
              </a:rPr>
              <a:t>HarmonyOS</a:t>
            </a:r>
            <a:endParaRPr lang="en-US" altLang="zh-CN" sz="1800" dirty="0">
              <a:solidFill>
                <a:schemeClr val="bg1"/>
              </a:solidFill>
              <a:latin typeface="HarmonyOS Sans SC" panose="00000500000000000000" pitchFamily="2" charset="-122"/>
              <a:ea typeface="HarmonyOS Sans SC" panose="00000500000000000000" pitchFamily="2" charset="-122"/>
            </a:endParaRPr>
          </a:p>
          <a:p>
            <a:pPr algn="just">
              <a:lnSpc>
                <a:spcPct val="220000"/>
              </a:lnSpc>
            </a:pPr>
            <a:r>
              <a:rPr lang="en-US" altLang="zh-CN" sz="1800" dirty="0">
                <a:solidFill>
                  <a:schemeClr val="bg1"/>
                </a:solidFill>
                <a:latin typeface="HarmonyOS Sans SC" panose="00000500000000000000" pitchFamily="2" charset="-122"/>
                <a:ea typeface="HarmonyOS Sans SC" panose="00000500000000000000" pitchFamily="2" charset="-122"/>
              </a:rPr>
              <a:t>                                                           </a:t>
            </a:r>
            <a:r>
              <a:rPr lang="zh-CN" altLang="en-US" sz="1800" dirty="0">
                <a:solidFill>
                  <a:schemeClr val="bg1"/>
                </a:solidFill>
                <a:latin typeface="HarmonyOS Sans SC" panose="00000500000000000000" pitchFamily="2" charset="-122"/>
                <a:ea typeface="HarmonyOS Sans SC" panose="00000500000000000000" pitchFamily="2" charset="-122"/>
              </a:rPr>
              <a:t>         </a:t>
            </a:r>
            <a:r>
              <a:rPr lang="en-US" altLang="zh-CN" sz="1800" dirty="0">
                <a:solidFill>
                  <a:schemeClr val="bg1"/>
                </a:solidFill>
                <a:latin typeface="HarmonyOS Sans SC" panose="00000500000000000000" pitchFamily="2" charset="-122"/>
                <a:ea typeface="HarmonyOS Sans SC" panose="00000500000000000000" pitchFamily="2" charset="-122"/>
              </a:rPr>
              <a:t>     Material Design</a:t>
            </a:r>
          </a:p>
          <a:p>
            <a:pPr algn="just">
              <a:lnSpc>
                <a:spcPct val="220000"/>
              </a:lnSpc>
            </a:pPr>
            <a:r>
              <a:rPr lang="en-US" altLang="zh-CN" sz="1800" dirty="0">
                <a:latin typeface="HarmonyOS Sans SC" panose="00000500000000000000" pitchFamily="2" charset="-122"/>
                <a:ea typeface="HarmonyOS Sans SC" panose="00000500000000000000" pitchFamily="2" charset="-122"/>
              </a:rPr>
              <a:t>        </a:t>
            </a:r>
            <a:r>
              <a:rPr lang="zh-CN" altLang="en-US" sz="1800" dirty="0">
                <a:latin typeface="HarmonyOS Sans SC" panose="00000500000000000000" pitchFamily="2" charset="-122"/>
                <a:ea typeface="HarmonyOS Sans SC" panose="00000500000000000000" pitchFamily="2" charset="-122"/>
              </a:rPr>
              <a:t>语言</a:t>
            </a:r>
            <a:endParaRPr lang="en-US" altLang="zh-CN" sz="1800" dirty="0">
              <a:latin typeface="HarmonyOS Sans SC" panose="00000500000000000000" pitchFamily="2" charset="-122"/>
              <a:ea typeface="HarmonyOS Sans SC" panose="00000500000000000000" pitchFamily="2" charset="-122"/>
            </a:endParaRP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defTabSz="685800">
              <a:defRPr/>
            </a:pPr>
            <a:r>
              <a:rPr lang="zh-CN" altLang="en-US" sz="1800" dirty="0">
                <a:solidFill>
                  <a:prstClr val="white"/>
                </a:solidFill>
                <a:latin typeface="HarmonyOS Sans SC Medium" panose="00000600000000000000" pitchFamily="2" charset="-122"/>
                <a:ea typeface="HarmonyOS Sans SC Medium" panose="00000600000000000000" pitchFamily="2" charset="-122"/>
              </a:rPr>
              <a:t>设置</a:t>
            </a:r>
            <a:endParaRPr lang="en-US" altLang="zh-CN" sz="1800" dirty="0">
              <a:solidFill>
                <a:prstClr val="white"/>
              </a:solidFill>
              <a:latin typeface="HarmonyOS Sans SC Medium" panose="00000600000000000000" pitchFamily="2" charset="-122"/>
              <a:ea typeface="HarmonyOS Sans SC Medium" panose="00000600000000000000" pitchFamily="2" charset="-122"/>
            </a:endParaRPr>
          </a:p>
        </p:txBody>
      </p:sp>
      <p:sp>
        <p:nvSpPr>
          <p:cNvPr id="67" name="图形 21">
            <a:extLst>
              <a:ext uri="{FF2B5EF4-FFF2-40B4-BE49-F238E27FC236}">
                <a16:creationId xmlns:a16="http://schemas.microsoft.com/office/drawing/2014/main" id="{3E663587-FE2D-44E9-823D-7A23BB2BEDB3}"/>
              </a:ext>
            </a:extLst>
          </p:cNvPr>
          <p:cNvSpPr/>
          <p:nvPr/>
        </p:nvSpPr>
        <p:spPr>
          <a:xfrm>
            <a:off x="7002585" y="-54184"/>
            <a:ext cx="1985862" cy="2071736"/>
          </a:xfrm>
          <a:custGeom>
            <a:avLst/>
            <a:gdLst>
              <a:gd name="connsiteX0" fmla="*/ 196569 w 343481"/>
              <a:gd name="connsiteY0" fmla="*/ 0 h 358378"/>
              <a:gd name="connsiteX1" fmla="*/ 223390 w 343481"/>
              <a:gd name="connsiteY1" fmla="*/ 17703 h 358378"/>
              <a:gd name="connsiteX2" fmla="*/ 223390 w 343481"/>
              <a:gd name="connsiteY2" fmla="*/ 17703 h 358378"/>
              <a:gd name="connsiteX3" fmla="*/ 237104 w 343481"/>
              <a:gd name="connsiteY3" fmla="*/ 49777 h 358378"/>
              <a:gd name="connsiteX4" fmla="*/ 251279 w 343481"/>
              <a:gd name="connsiteY4" fmla="*/ 57961 h 358378"/>
              <a:gd name="connsiteX5" fmla="*/ 286015 w 343481"/>
              <a:gd name="connsiteY5" fmla="*/ 53775 h 358378"/>
              <a:gd name="connsiteX6" fmla="*/ 314177 w 343481"/>
              <a:gd name="connsiteY6" fmla="*/ 67167 h 358378"/>
              <a:gd name="connsiteX7" fmla="*/ 314177 w 343481"/>
              <a:gd name="connsiteY7" fmla="*/ 67167 h 358378"/>
              <a:gd name="connsiteX8" fmla="*/ 314758 w 343481"/>
              <a:gd name="connsiteY8" fmla="*/ 68131 h 358378"/>
              <a:gd name="connsiteX9" fmla="*/ 339561 w 343481"/>
              <a:gd name="connsiteY9" fmla="*/ 111016 h 358378"/>
              <a:gd name="connsiteX10" fmla="*/ 337628 w 343481"/>
              <a:gd name="connsiteY10" fmla="*/ 143148 h 358378"/>
              <a:gd name="connsiteX11" fmla="*/ 337628 w 343481"/>
              <a:gd name="connsiteY11" fmla="*/ 143148 h 358378"/>
              <a:gd name="connsiteX12" fmla="*/ 316655 w 343481"/>
              <a:gd name="connsiteY12" fmla="*/ 171041 h 358378"/>
              <a:gd name="connsiteX13" fmla="*/ 316655 w 343481"/>
              <a:gd name="connsiteY13" fmla="*/ 187332 h 358378"/>
              <a:gd name="connsiteX14" fmla="*/ 337628 w 343481"/>
              <a:gd name="connsiteY14" fmla="*/ 215230 h 358378"/>
              <a:gd name="connsiteX15" fmla="*/ 340125 w 343481"/>
              <a:gd name="connsiteY15" fmla="*/ 246341 h 358378"/>
              <a:gd name="connsiteX16" fmla="*/ 340125 w 343481"/>
              <a:gd name="connsiteY16" fmla="*/ 246341 h 358378"/>
              <a:gd name="connsiteX17" fmla="*/ 339561 w 343481"/>
              <a:gd name="connsiteY17" fmla="*/ 247363 h 358378"/>
              <a:gd name="connsiteX18" fmla="*/ 314758 w 343481"/>
              <a:gd name="connsiteY18" fmla="*/ 290246 h 358378"/>
              <a:gd name="connsiteX19" fmla="*/ 286015 w 343481"/>
              <a:gd name="connsiteY19" fmla="*/ 304603 h 358378"/>
              <a:gd name="connsiteX20" fmla="*/ 286015 w 343481"/>
              <a:gd name="connsiteY20" fmla="*/ 304603 h 358378"/>
              <a:gd name="connsiteX21" fmla="*/ 251279 w 343481"/>
              <a:gd name="connsiteY21" fmla="*/ 300413 h 358378"/>
              <a:gd name="connsiteX22" fmla="*/ 237104 w 343481"/>
              <a:gd name="connsiteY22" fmla="*/ 308597 h 358378"/>
              <a:gd name="connsiteX23" fmla="*/ 223390 w 343481"/>
              <a:gd name="connsiteY23" fmla="*/ 340674 h 358378"/>
              <a:gd name="connsiteX24" fmla="*/ 197695 w 343481"/>
              <a:gd name="connsiteY24" fmla="*/ 358356 h 358378"/>
              <a:gd name="connsiteX25" fmla="*/ 197695 w 343481"/>
              <a:gd name="connsiteY25" fmla="*/ 358356 h 358378"/>
              <a:gd name="connsiteX26" fmla="*/ 196569 w 343481"/>
              <a:gd name="connsiteY26" fmla="*/ 358378 h 358378"/>
              <a:gd name="connsiteX27" fmla="*/ 146912 w 343481"/>
              <a:gd name="connsiteY27" fmla="*/ 358378 h 358378"/>
              <a:gd name="connsiteX28" fmla="*/ 120091 w 343481"/>
              <a:gd name="connsiteY28" fmla="*/ 340674 h 358378"/>
              <a:gd name="connsiteX29" fmla="*/ 120091 w 343481"/>
              <a:gd name="connsiteY29" fmla="*/ 340674 h 358378"/>
              <a:gd name="connsiteX30" fmla="*/ 106374 w 343481"/>
              <a:gd name="connsiteY30" fmla="*/ 308597 h 358378"/>
              <a:gd name="connsiteX31" fmla="*/ 92197 w 343481"/>
              <a:gd name="connsiteY31" fmla="*/ 300413 h 358378"/>
              <a:gd name="connsiteX32" fmla="*/ 57466 w 343481"/>
              <a:gd name="connsiteY32" fmla="*/ 304603 h 358378"/>
              <a:gd name="connsiteX33" fmla="*/ 29304 w 343481"/>
              <a:gd name="connsiteY33" fmla="*/ 291211 h 358378"/>
              <a:gd name="connsiteX34" fmla="*/ 29304 w 343481"/>
              <a:gd name="connsiteY34" fmla="*/ 291211 h 358378"/>
              <a:gd name="connsiteX35" fmla="*/ 28722 w 343481"/>
              <a:gd name="connsiteY35" fmla="*/ 290246 h 358378"/>
              <a:gd name="connsiteX36" fmla="*/ 3919 w 343481"/>
              <a:gd name="connsiteY36" fmla="*/ 247363 h 358378"/>
              <a:gd name="connsiteX37" fmla="*/ 5853 w 343481"/>
              <a:gd name="connsiteY37" fmla="*/ 215230 h 358378"/>
              <a:gd name="connsiteX38" fmla="*/ 5853 w 343481"/>
              <a:gd name="connsiteY38" fmla="*/ 215230 h 358378"/>
              <a:gd name="connsiteX39" fmla="*/ 26822 w 343481"/>
              <a:gd name="connsiteY39" fmla="*/ 187332 h 358378"/>
              <a:gd name="connsiteX40" fmla="*/ 26822 w 343481"/>
              <a:gd name="connsiteY40" fmla="*/ 171041 h 358378"/>
              <a:gd name="connsiteX41" fmla="*/ 5854 w 343481"/>
              <a:gd name="connsiteY41" fmla="*/ 143148 h 358378"/>
              <a:gd name="connsiteX42" fmla="*/ 3355 w 343481"/>
              <a:gd name="connsiteY42" fmla="*/ 112037 h 358378"/>
              <a:gd name="connsiteX43" fmla="*/ 3355 w 343481"/>
              <a:gd name="connsiteY43" fmla="*/ 112037 h 358378"/>
              <a:gd name="connsiteX44" fmla="*/ 3919 w 343481"/>
              <a:gd name="connsiteY44" fmla="*/ 111016 h 358378"/>
              <a:gd name="connsiteX45" fmla="*/ 28722 w 343481"/>
              <a:gd name="connsiteY45" fmla="*/ 68131 h 358378"/>
              <a:gd name="connsiteX46" fmla="*/ 57466 w 343481"/>
              <a:gd name="connsiteY46" fmla="*/ 53775 h 358378"/>
              <a:gd name="connsiteX47" fmla="*/ 57466 w 343481"/>
              <a:gd name="connsiteY47" fmla="*/ 53775 h 358378"/>
              <a:gd name="connsiteX48" fmla="*/ 92197 w 343481"/>
              <a:gd name="connsiteY48" fmla="*/ 57961 h 358378"/>
              <a:gd name="connsiteX49" fmla="*/ 106374 w 343481"/>
              <a:gd name="connsiteY49" fmla="*/ 49777 h 358378"/>
              <a:gd name="connsiteX50" fmla="*/ 120091 w 343481"/>
              <a:gd name="connsiteY50" fmla="*/ 17705 h 358378"/>
              <a:gd name="connsiteX51" fmla="*/ 145787 w 343481"/>
              <a:gd name="connsiteY51" fmla="*/ 22 h 358378"/>
              <a:gd name="connsiteX52" fmla="*/ 145787 w 343481"/>
              <a:gd name="connsiteY52" fmla="*/ 22 h 358378"/>
              <a:gd name="connsiteX53" fmla="*/ 146912 w 343481"/>
              <a:gd name="connsiteY53" fmla="*/ 0 h 358378"/>
              <a:gd name="connsiteX54" fmla="*/ 196569 w 343481"/>
              <a:gd name="connsiteY54" fmla="*/ 25003 h 358378"/>
              <a:gd name="connsiteX55" fmla="*/ 146912 w 343481"/>
              <a:gd name="connsiteY55" fmla="*/ 25003 h 358378"/>
              <a:gd name="connsiteX56" fmla="*/ 143082 w 343481"/>
              <a:gd name="connsiteY56" fmla="*/ 27532 h 358378"/>
              <a:gd name="connsiteX57" fmla="*/ 143082 w 343481"/>
              <a:gd name="connsiteY57" fmla="*/ 27532 h 358378"/>
              <a:gd name="connsiteX58" fmla="*/ 128826 w 343481"/>
              <a:gd name="connsiteY58" fmla="*/ 60880 h 358378"/>
              <a:gd name="connsiteX59" fmla="*/ 120086 w 343481"/>
              <a:gd name="connsiteY59" fmla="*/ 70734 h 358378"/>
              <a:gd name="connsiteX60" fmla="*/ 120086 w 343481"/>
              <a:gd name="connsiteY60" fmla="*/ 70734 h 358378"/>
              <a:gd name="connsiteX61" fmla="*/ 103498 w 343481"/>
              <a:gd name="connsiteY61" fmla="*/ 80312 h 358378"/>
              <a:gd name="connsiteX62" fmla="*/ 90585 w 343481"/>
              <a:gd name="connsiteY62" fmla="*/ 82954 h 358378"/>
              <a:gd name="connsiteX63" fmla="*/ 90585 w 343481"/>
              <a:gd name="connsiteY63" fmla="*/ 82954 h 358378"/>
              <a:gd name="connsiteX64" fmla="*/ 54472 w 343481"/>
              <a:gd name="connsiteY64" fmla="*/ 78598 h 358378"/>
              <a:gd name="connsiteX65" fmla="*/ 50366 w 343481"/>
              <a:gd name="connsiteY65" fmla="*/ 80649 h 358378"/>
              <a:gd name="connsiteX66" fmla="*/ 50366 w 343481"/>
              <a:gd name="connsiteY66" fmla="*/ 80649 h 358378"/>
              <a:gd name="connsiteX67" fmla="*/ 25563 w 343481"/>
              <a:gd name="connsiteY67" fmla="*/ 123534 h 358378"/>
              <a:gd name="connsiteX68" fmla="*/ 25840 w 343481"/>
              <a:gd name="connsiteY68" fmla="*/ 128124 h 358378"/>
              <a:gd name="connsiteX69" fmla="*/ 25840 w 343481"/>
              <a:gd name="connsiteY69" fmla="*/ 128124 h 358378"/>
              <a:gd name="connsiteX70" fmla="*/ 47647 w 343481"/>
              <a:gd name="connsiteY70" fmla="*/ 157133 h 358378"/>
              <a:gd name="connsiteX71" fmla="*/ 51828 w 343481"/>
              <a:gd name="connsiteY71" fmla="*/ 169653 h 358378"/>
              <a:gd name="connsiteX72" fmla="*/ 51828 w 343481"/>
              <a:gd name="connsiteY72" fmla="*/ 169653 h 358378"/>
              <a:gd name="connsiteX73" fmla="*/ 51828 w 343481"/>
              <a:gd name="connsiteY73" fmla="*/ 188724 h 358378"/>
              <a:gd name="connsiteX74" fmla="*/ 47647 w 343481"/>
              <a:gd name="connsiteY74" fmla="*/ 201243 h 358378"/>
              <a:gd name="connsiteX75" fmla="*/ 47647 w 343481"/>
              <a:gd name="connsiteY75" fmla="*/ 201243 h 358378"/>
              <a:gd name="connsiteX76" fmla="*/ 25839 w 343481"/>
              <a:gd name="connsiteY76" fmla="*/ 230254 h 358378"/>
              <a:gd name="connsiteX77" fmla="*/ 25563 w 343481"/>
              <a:gd name="connsiteY77" fmla="*/ 234844 h 358378"/>
              <a:gd name="connsiteX78" fmla="*/ 25563 w 343481"/>
              <a:gd name="connsiteY78" fmla="*/ 234844 h 358378"/>
              <a:gd name="connsiteX79" fmla="*/ 50366 w 343481"/>
              <a:gd name="connsiteY79" fmla="*/ 277730 h 358378"/>
              <a:gd name="connsiteX80" fmla="*/ 54472 w 343481"/>
              <a:gd name="connsiteY80" fmla="*/ 279780 h 358378"/>
              <a:gd name="connsiteX81" fmla="*/ 54472 w 343481"/>
              <a:gd name="connsiteY81" fmla="*/ 279780 h 358378"/>
              <a:gd name="connsiteX82" fmla="*/ 90585 w 343481"/>
              <a:gd name="connsiteY82" fmla="*/ 275424 h 358378"/>
              <a:gd name="connsiteX83" fmla="*/ 103498 w 343481"/>
              <a:gd name="connsiteY83" fmla="*/ 278066 h 358378"/>
              <a:gd name="connsiteX84" fmla="*/ 103498 w 343481"/>
              <a:gd name="connsiteY84" fmla="*/ 278066 h 358378"/>
              <a:gd name="connsiteX85" fmla="*/ 120086 w 343481"/>
              <a:gd name="connsiteY85" fmla="*/ 287644 h 358378"/>
              <a:gd name="connsiteX86" fmla="*/ 128826 w 343481"/>
              <a:gd name="connsiteY86" fmla="*/ 297499 h 358378"/>
              <a:gd name="connsiteX87" fmla="*/ 128826 w 343481"/>
              <a:gd name="connsiteY87" fmla="*/ 297499 h 358378"/>
              <a:gd name="connsiteX88" fmla="*/ 143082 w 343481"/>
              <a:gd name="connsiteY88" fmla="*/ 330846 h 358378"/>
              <a:gd name="connsiteX89" fmla="*/ 146912 w 343481"/>
              <a:gd name="connsiteY89" fmla="*/ 333375 h 358378"/>
              <a:gd name="connsiteX90" fmla="*/ 146912 w 343481"/>
              <a:gd name="connsiteY90" fmla="*/ 333375 h 358378"/>
              <a:gd name="connsiteX91" fmla="*/ 196569 w 343481"/>
              <a:gd name="connsiteY91" fmla="*/ 333375 h 358378"/>
              <a:gd name="connsiteX92" fmla="*/ 200401 w 343481"/>
              <a:gd name="connsiteY92" fmla="*/ 330846 h 358378"/>
              <a:gd name="connsiteX93" fmla="*/ 200401 w 343481"/>
              <a:gd name="connsiteY93" fmla="*/ 330846 h 358378"/>
              <a:gd name="connsiteX94" fmla="*/ 214659 w 343481"/>
              <a:gd name="connsiteY94" fmla="*/ 297496 h 358378"/>
              <a:gd name="connsiteX95" fmla="*/ 223399 w 343481"/>
              <a:gd name="connsiteY95" fmla="*/ 287643 h 358378"/>
              <a:gd name="connsiteX96" fmla="*/ 223399 w 343481"/>
              <a:gd name="connsiteY96" fmla="*/ 287643 h 358378"/>
              <a:gd name="connsiteX97" fmla="*/ 239982 w 343481"/>
              <a:gd name="connsiteY97" fmla="*/ 278066 h 358378"/>
              <a:gd name="connsiteX98" fmla="*/ 252896 w 343481"/>
              <a:gd name="connsiteY98" fmla="*/ 275424 h 358378"/>
              <a:gd name="connsiteX99" fmla="*/ 252896 w 343481"/>
              <a:gd name="connsiteY99" fmla="*/ 275424 h 358378"/>
              <a:gd name="connsiteX100" fmla="*/ 289008 w 343481"/>
              <a:gd name="connsiteY100" fmla="*/ 279780 h 358378"/>
              <a:gd name="connsiteX101" fmla="*/ 293116 w 343481"/>
              <a:gd name="connsiteY101" fmla="*/ 277730 h 358378"/>
              <a:gd name="connsiteX102" fmla="*/ 293116 w 343481"/>
              <a:gd name="connsiteY102" fmla="*/ 277730 h 358378"/>
              <a:gd name="connsiteX103" fmla="*/ 317917 w 343481"/>
              <a:gd name="connsiteY103" fmla="*/ 234844 h 358378"/>
              <a:gd name="connsiteX104" fmla="*/ 317642 w 343481"/>
              <a:gd name="connsiteY104" fmla="*/ 230254 h 358378"/>
              <a:gd name="connsiteX105" fmla="*/ 317642 w 343481"/>
              <a:gd name="connsiteY105" fmla="*/ 230254 h 358378"/>
              <a:gd name="connsiteX106" fmla="*/ 295834 w 343481"/>
              <a:gd name="connsiteY106" fmla="*/ 201243 h 358378"/>
              <a:gd name="connsiteX107" fmla="*/ 291652 w 343481"/>
              <a:gd name="connsiteY107" fmla="*/ 188724 h 358378"/>
              <a:gd name="connsiteX108" fmla="*/ 291652 w 343481"/>
              <a:gd name="connsiteY108" fmla="*/ 188724 h 358378"/>
              <a:gd name="connsiteX109" fmla="*/ 291652 w 343481"/>
              <a:gd name="connsiteY109" fmla="*/ 169653 h 358378"/>
              <a:gd name="connsiteX110" fmla="*/ 295834 w 343481"/>
              <a:gd name="connsiteY110" fmla="*/ 157133 h 358378"/>
              <a:gd name="connsiteX111" fmla="*/ 295834 w 343481"/>
              <a:gd name="connsiteY111" fmla="*/ 157133 h 358378"/>
              <a:gd name="connsiteX112" fmla="*/ 317642 w 343481"/>
              <a:gd name="connsiteY112" fmla="*/ 128124 h 358378"/>
              <a:gd name="connsiteX113" fmla="*/ 317917 w 343481"/>
              <a:gd name="connsiteY113" fmla="*/ 123534 h 358378"/>
              <a:gd name="connsiteX114" fmla="*/ 317917 w 343481"/>
              <a:gd name="connsiteY114" fmla="*/ 123534 h 358378"/>
              <a:gd name="connsiteX115" fmla="*/ 293116 w 343481"/>
              <a:gd name="connsiteY115" fmla="*/ 80649 h 358378"/>
              <a:gd name="connsiteX116" fmla="*/ 289008 w 343481"/>
              <a:gd name="connsiteY116" fmla="*/ 78598 h 358378"/>
              <a:gd name="connsiteX117" fmla="*/ 289008 w 343481"/>
              <a:gd name="connsiteY117" fmla="*/ 78598 h 358378"/>
              <a:gd name="connsiteX118" fmla="*/ 252896 w 343481"/>
              <a:gd name="connsiteY118" fmla="*/ 82954 h 358378"/>
              <a:gd name="connsiteX119" fmla="*/ 239982 w 343481"/>
              <a:gd name="connsiteY119" fmla="*/ 80312 h 358378"/>
              <a:gd name="connsiteX120" fmla="*/ 239982 w 343481"/>
              <a:gd name="connsiteY120" fmla="*/ 80312 h 358378"/>
              <a:gd name="connsiteX121" fmla="*/ 223399 w 343481"/>
              <a:gd name="connsiteY121" fmla="*/ 70736 h 358378"/>
              <a:gd name="connsiteX122" fmla="*/ 214659 w 343481"/>
              <a:gd name="connsiteY122" fmla="*/ 60883 h 358378"/>
              <a:gd name="connsiteX123" fmla="*/ 214659 w 343481"/>
              <a:gd name="connsiteY123" fmla="*/ 60883 h 358378"/>
              <a:gd name="connsiteX124" fmla="*/ 200401 w 343481"/>
              <a:gd name="connsiteY124" fmla="*/ 27532 h 358378"/>
              <a:gd name="connsiteX125" fmla="*/ 196569 w 343481"/>
              <a:gd name="connsiteY125" fmla="*/ 25003 h 358378"/>
              <a:gd name="connsiteX126" fmla="*/ 196569 w 343481"/>
              <a:gd name="connsiteY126" fmla="*/ 25003 h 358378"/>
              <a:gd name="connsiteX127" fmla="*/ 171740 w 343481"/>
              <a:gd name="connsiteY127" fmla="*/ 104180 h 358378"/>
              <a:gd name="connsiteX128" fmla="*/ 246750 w 343481"/>
              <a:gd name="connsiteY128" fmla="*/ 179189 h 358378"/>
              <a:gd name="connsiteX129" fmla="*/ 171740 w 343481"/>
              <a:gd name="connsiteY129" fmla="*/ 254198 h 358378"/>
              <a:gd name="connsiteX130" fmla="*/ 96731 w 343481"/>
              <a:gd name="connsiteY130" fmla="*/ 179189 h 358378"/>
              <a:gd name="connsiteX131" fmla="*/ 171740 w 343481"/>
              <a:gd name="connsiteY131" fmla="*/ 104180 h 358378"/>
              <a:gd name="connsiteX132" fmla="*/ 171740 w 343481"/>
              <a:gd name="connsiteY132" fmla="*/ 129183 h 358378"/>
              <a:gd name="connsiteX133" fmla="*/ 121734 w 343481"/>
              <a:gd name="connsiteY133" fmla="*/ 179189 h 358378"/>
              <a:gd name="connsiteX134" fmla="*/ 171740 w 343481"/>
              <a:gd name="connsiteY134" fmla="*/ 229195 h 358378"/>
              <a:gd name="connsiteX135" fmla="*/ 221747 w 343481"/>
              <a:gd name="connsiteY135" fmla="*/ 179189 h 358378"/>
              <a:gd name="connsiteX136" fmla="*/ 171740 w 343481"/>
              <a:gd name="connsiteY136" fmla="*/ 129183 h 35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343481" h="358378">
                <a:moveTo>
                  <a:pt x="196569" y="0"/>
                </a:moveTo>
                <a:cubicBezTo>
                  <a:pt x="208247" y="0"/>
                  <a:pt x="218800" y="6965"/>
                  <a:pt x="223390" y="17703"/>
                </a:cubicBezTo>
                <a:lnTo>
                  <a:pt x="223390" y="17703"/>
                </a:lnTo>
                <a:lnTo>
                  <a:pt x="237104" y="49777"/>
                </a:lnTo>
                <a:lnTo>
                  <a:pt x="251279" y="57961"/>
                </a:lnTo>
                <a:lnTo>
                  <a:pt x="286015" y="53775"/>
                </a:lnTo>
                <a:cubicBezTo>
                  <a:pt x="297233" y="52422"/>
                  <a:pt x="308184" y="57668"/>
                  <a:pt x="314177" y="67167"/>
                </a:cubicBezTo>
                <a:lnTo>
                  <a:pt x="314177" y="67167"/>
                </a:lnTo>
                <a:lnTo>
                  <a:pt x="314758" y="68131"/>
                </a:lnTo>
                <a:lnTo>
                  <a:pt x="339561" y="111016"/>
                </a:lnTo>
                <a:cubicBezTo>
                  <a:pt x="345420" y="121145"/>
                  <a:pt x="344659" y="133795"/>
                  <a:pt x="337628" y="143148"/>
                </a:cubicBezTo>
                <a:lnTo>
                  <a:pt x="337628" y="143148"/>
                </a:lnTo>
                <a:lnTo>
                  <a:pt x="316655" y="171041"/>
                </a:lnTo>
                <a:lnTo>
                  <a:pt x="316655" y="187332"/>
                </a:lnTo>
                <a:lnTo>
                  <a:pt x="337628" y="215230"/>
                </a:lnTo>
                <a:cubicBezTo>
                  <a:pt x="344424" y="224271"/>
                  <a:pt x="345362" y="236393"/>
                  <a:pt x="340125" y="246341"/>
                </a:cubicBezTo>
                <a:lnTo>
                  <a:pt x="340125" y="246341"/>
                </a:lnTo>
                <a:lnTo>
                  <a:pt x="339561" y="247363"/>
                </a:lnTo>
                <a:lnTo>
                  <a:pt x="314758" y="290246"/>
                </a:lnTo>
                <a:cubicBezTo>
                  <a:pt x="308914" y="300354"/>
                  <a:pt x="297606" y="306002"/>
                  <a:pt x="286015" y="304603"/>
                </a:cubicBezTo>
                <a:lnTo>
                  <a:pt x="286015" y="304603"/>
                </a:lnTo>
                <a:lnTo>
                  <a:pt x="251279" y="300413"/>
                </a:lnTo>
                <a:lnTo>
                  <a:pt x="237104" y="308597"/>
                </a:lnTo>
                <a:lnTo>
                  <a:pt x="223390" y="340674"/>
                </a:lnTo>
                <a:cubicBezTo>
                  <a:pt x="218948" y="351067"/>
                  <a:pt x="208922" y="357925"/>
                  <a:pt x="197695" y="358356"/>
                </a:cubicBezTo>
                <a:lnTo>
                  <a:pt x="197695" y="358356"/>
                </a:lnTo>
                <a:lnTo>
                  <a:pt x="196569" y="358378"/>
                </a:lnTo>
                <a:lnTo>
                  <a:pt x="146912" y="358378"/>
                </a:lnTo>
                <a:cubicBezTo>
                  <a:pt x="135234" y="358378"/>
                  <a:pt x="124681" y="351412"/>
                  <a:pt x="120091" y="340674"/>
                </a:cubicBezTo>
                <a:lnTo>
                  <a:pt x="120091" y="340674"/>
                </a:lnTo>
                <a:lnTo>
                  <a:pt x="106374" y="308597"/>
                </a:lnTo>
                <a:lnTo>
                  <a:pt x="92197" y="300413"/>
                </a:lnTo>
                <a:lnTo>
                  <a:pt x="57466" y="304603"/>
                </a:lnTo>
                <a:cubicBezTo>
                  <a:pt x="46249" y="305957"/>
                  <a:pt x="35297" y="300711"/>
                  <a:pt x="29304" y="291211"/>
                </a:cubicBezTo>
                <a:lnTo>
                  <a:pt x="29304" y="291211"/>
                </a:lnTo>
                <a:lnTo>
                  <a:pt x="28722" y="290246"/>
                </a:lnTo>
                <a:lnTo>
                  <a:pt x="3919" y="247363"/>
                </a:lnTo>
                <a:cubicBezTo>
                  <a:pt x="-1939" y="237233"/>
                  <a:pt x="-1178" y="224583"/>
                  <a:pt x="5853" y="215230"/>
                </a:cubicBezTo>
                <a:lnTo>
                  <a:pt x="5853" y="215230"/>
                </a:lnTo>
                <a:lnTo>
                  <a:pt x="26822" y="187332"/>
                </a:lnTo>
                <a:lnTo>
                  <a:pt x="26822" y="171041"/>
                </a:lnTo>
                <a:lnTo>
                  <a:pt x="5854" y="143148"/>
                </a:lnTo>
                <a:cubicBezTo>
                  <a:pt x="-943" y="134107"/>
                  <a:pt x="-1881" y="121985"/>
                  <a:pt x="3355" y="112037"/>
                </a:cubicBezTo>
                <a:lnTo>
                  <a:pt x="3355" y="112037"/>
                </a:lnTo>
                <a:lnTo>
                  <a:pt x="3919" y="111016"/>
                </a:lnTo>
                <a:lnTo>
                  <a:pt x="28722" y="68131"/>
                </a:lnTo>
                <a:cubicBezTo>
                  <a:pt x="34567" y="58025"/>
                  <a:pt x="45875" y="52377"/>
                  <a:pt x="57466" y="53775"/>
                </a:cubicBezTo>
                <a:lnTo>
                  <a:pt x="57466" y="53775"/>
                </a:lnTo>
                <a:lnTo>
                  <a:pt x="92197" y="57961"/>
                </a:lnTo>
                <a:lnTo>
                  <a:pt x="106374" y="49777"/>
                </a:lnTo>
                <a:lnTo>
                  <a:pt x="120091" y="17705"/>
                </a:lnTo>
                <a:cubicBezTo>
                  <a:pt x="124533" y="7312"/>
                  <a:pt x="134560" y="453"/>
                  <a:pt x="145787" y="22"/>
                </a:cubicBezTo>
                <a:lnTo>
                  <a:pt x="145787" y="22"/>
                </a:lnTo>
                <a:lnTo>
                  <a:pt x="146912" y="0"/>
                </a:lnTo>
                <a:close/>
                <a:moveTo>
                  <a:pt x="196569" y="25003"/>
                </a:moveTo>
                <a:lnTo>
                  <a:pt x="146912" y="25003"/>
                </a:lnTo>
                <a:cubicBezTo>
                  <a:pt x="145245" y="25003"/>
                  <a:pt x="143737" y="25998"/>
                  <a:pt x="143082" y="27532"/>
                </a:cubicBezTo>
                <a:lnTo>
                  <a:pt x="143082" y="27532"/>
                </a:lnTo>
                <a:lnTo>
                  <a:pt x="128826" y="60880"/>
                </a:lnTo>
                <a:cubicBezTo>
                  <a:pt x="127055" y="65023"/>
                  <a:pt x="123988" y="68481"/>
                  <a:pt x="120086" y="70734"/>
                </a:cubicBezTo>
                <a:lnTo>
                  <a:pt x="120086" y="70734"/>
                </a:lnTo>
                <a:lnTo>
                  <a:pt x="103498" y="80312"/>
                </a:lnTo>
                <a:cubicBezTo>
                  <a:pt x="99593" y="82566"/>
                  <a:pt x="95062" y="83493"/>
                  <a:pt x="90585" y="82954"/>
                </a:cubicBezTo>
                <a:lnTo>
                  <a:pt x="90585" y="82954"/>
                </a:lnTo>
                <a:lnTo>
                  <a:pt x="54472" y="78598"/>
                </a:lnTo>
                <a:cubicBezTo>
                  <a:pt x="52816" y="78398"/>
                  <a:pt x="51201" y="79205"/>
                  <a:pt x="50366" y="80649"/>
                </a:cubicBezTo>
                <a:lnTo>
                  <a:pt x="50366" y="80649"/>
                </a:lnTo>
                <a:lnTo>
                  <a:pt x="25563" y="123534"/>
                </a:lnTo>
                <a:cubicBezTo>
                  <a:pt x="24726" y="124981"/>
                  <a:pt x="24835" y="126788"/>
                  <a:pt x="25840" y="128124"/>
                </a:cubicBezTo>
                <a:lnTo>
                  <a:pt x="25840" y="128124"/>
                </a:lnTo>
                <a:lnTo>
                  <a:pt x="47647" y="157133"/>
                </a:lnTo>
                <a:cubicBezTo>
                  <a:pt x="50361" y="160743"/>
                  <a:pt x="51828" y="165137"/>
                  <a:pt x="51828" y="169653"/>
                </a:cubicBezTo>
                <a:lnTo>
                  <a:pt x="51828" y="169653"/>
                </a:lnTo>
                <a:lnTo>
                  <a:pt x="51828" y="188724"/>
                </a:lnTo>
                <a:cubicBezTo>
                  <a:pt x="51828" y="193239"/>
                  <a:pt x="50361" y="197633"/>
                  <a:pt x="47647" y="201243"/>
                </a:cubicBezTo>
                <a:lnTo>
                  <a:pt x="47647" y="201243"/>
                </a:lnTo>
                <a:lnTo>
                  <a:pt x="25839" y="230254"/>
                </a:lnTo>
                <a:cubicBezTo>
                  <a:pt x="24835" y="231591"/>
                  <a:pt x="24726" y="233398"/>
                  <a:pt x="25563" y="234844"/>
                </a:cubicBezTo>
                <a:lnTo>
                  <a:pt x="25563" y="234844"/>
                </a:lnTo>
                <a:lnTo>
                  <a:pt x="50366" y="277730"/>
                </a:lnTo>
                <a:cubicBezTo>
                  <a:pt x="51201" y="279173"/>
                  <a:pt x="52816" y="279980"/>
                  <a:pt x="54472" y="279780"/>
                </a:cubicBezTo>
                <a:lnTo>
                  <a:pt x="54472" y="279780"/>
                </a:lnTo>
                <a:lnTo>
                  <a:pt x="90585" y="275424"/>
                </a:lnTo>
                <a:cubicBezTo>
                  <a:pt x="95062" y="274884"/>
                  <a:pt x="99593" y="275811"/>
                  <a:pt x="103498" y="278066"/>
                </a:cubicBezTo>
                <a:lnTo>
                  <a:pt x="103498" y="278066"/>
                </a:lnTo>
                <a:lnTo>
                  <a:pt x="120086" y="287644"/>
                </a:lnTo>
                <a:cubicBezTo>
                  <a:pt x="123988" y="289896"/>
                  <a:pt x="127055" y="293355"/>
                  <a:pt x="128826" y="297499"/>
                </a:cubicBezTo>
                <a:lnTo>
                  <a:pt x="128826" y="297499"/>
                </a:lnTo>
                <a:lnTo>
                  <a:pt x="143082" y="330846"/>
                </a:lnTo>
                <a:cubicBezTo>
                  <a:pt x="143737" y="332380"/>
                  <a:pt x="145245" y="333375"/>
                  <a:pt x="146912" y="333375"/>
                </a:cubicBezTo>
                <a:lnTo>
                  <a:pt x="146912" y="333375"/>
                </a:lnTo>
                <a:lnTo>
                  <a:pt x="196569" y="333375"/>
                </a:lnTo>
                <a:cubicBezTo>
                  <a:pt x="198237" y="333375"/>
                  <a:pt x="199744" y="332380"/>
                  <a:pt x="200401" y="330846"/>
                </a:cubicBezTo>
                <a:lnTo>
                  <a:pt x="200401" y="330846"/>
                </a:lnTo>
                <a:lnTo>
                  <a:pt x="214659" y="297496"/>
                </a:lnTo>
                <a:cubicBezTo>
                  <a:pt x="216429" y="293352"/>
                  <a:pt x="219496" y="289895"/>
                  <a:pt x="223399" y="287643"/>
                </a:cubicBezTo>
                <a:lnTo>
                  <a:pt x="223399" y="287643"/>
                </a:lnTo>
                <a:lnTo>
                  <a:pt x="239982" y="278066"/>
                </a:lnTo>
                <a:cubicBezTo>
                  <a:pt x="243888" y="275811"/>
                  <a:pt x="248418" y="274884"/>
                  <a:pt x="252896" y="275424"/>
                </a:cubicBezTo>
                <a:lnTo>
                  <a:pt x="252896" y="275424"/>
                </a:lnTo>
                <a:lnTo>
                  <a:pt x="289008" y="279780"/>
                </a:lnTo>
                <a:cubicBezTo>
                  <a:pt x="290665" y="279980"/>
                  <a:pt x="292281" y="279173"/>
                  <a:pt x="293116" y="277730"/>
                </a:cubicBezTo>
                <a:lnTo>
                  <a:pt x="293116" y="277730"/>
                </a:lnTo>
                <a:lnTo>
                  <a:pt x="317917" y="234844"/>
                </a:lnTo>
                <a:cubicBezTo>
                  <a:pt x="318754" y="233398"/>
                  <a:pt x="318645" y="231591"/>
                  <a:pt x="317642" y="230254"/>
                </a:cubicBezTo>
                <a:lnTo>
                  <a:pt x="317642" y="230254"/>
                </a:lnTo>
                <a:lnTo>
                  <a:pt x="295834" y="201243"/>
                </a:lnTo>
                <a:cubicBezTo>
                  <a:pt x="293121" y="197633"/>
                  <a:pt x="291654" y="193239"/>
                  <a:pt x="291652" y="188724"/>
                </a:cubicBezTo>
                <a:lnTo>
                  <a:pt x="291652" y="188724"/>
                </a:lnTo>
                <a:lnTo>
                  <a:pt x="291652" y="169653"/>
                </a:lnTo>
                <a:cubicBezTo>
                  <a:pt x="291652" y="165137"/>
                  <a:pt x="293121" y="160743"/>
                  <a:pt x="295834" y="157133"/>
                </a:cubicBezTo>
                <a:lnTo>
                  <a:pt x="295834" y="157133"/>
                </a:lnTo>
                <a:lnTo>
                  <a:pt x="317642" y="128124"/>
                </a:lnTo>
                <a:cubicBezTo>
                  <a:pt x="318645" y="126788"/>
                  <a:pt x="318754" y="124981"/>
                  <a:pt x="317917" y="123534"/>
                </a:cubicBezTo>
                <a:lnTo>
                  <a:pt x="317917" y="123534"/>
                </a:lnTo>
                <a:lnTo>
                  <a:pt x="293116" y="80649"/>
                </a:lnTo>
                <a:cubicBezTo>
                  <a:pt x="292281" y="79205"/>
                  <a:pt x="290665" y="78398"/>
                  <a:pt x="289008" y="78598"/>
                </a:cubicBezTo>
                <a:lnTo>
                  <a:pt x="289008" y="78598"/>
                </a:lnTo>
                <a:lnTo>
                  <a:pt x="252896" y="82954"/>
                </a:lnTo>
                <a:cubicBezTo>
                  <a:pt x="248418" y="83493"/>
                  <a:pt x="243888" y="82566"/>
                  <a:pt x="239982" y="80312"/>
                </a:cubicBezTo>
                <a:lnTo>
                  <a:pt x="239982" y="80312"/>
                </a:lnTo>
                <a:lnTo>
                  <a:pt x="223399" y="70736"/>
                </a:lnTo>
                <a:cubicBezTo>
                  <a:pt x="219496" y="68483"/>
                  <a:pt x="216429" y="65026"/>
                  <a:pt x="214659" y="60883"/>
                </a:cubicBezTo>
                <a:lnTo>
                  <a:pt x="214659" y="60883"/>
                </a:lnTo>
                <a:lnTo>
                  <a:pt x="200401" y="27532"/>
                </a:lnTo>
                <a:cubicBezTo>
                  <a:pt x="199744" y="25998"/>
                  <a:pt x="198237" y="25003"/>
                  <a:pt x="196569" y="25003"/>
                </a:cubicBezTo>
                <a:lnTo>
                  <a:pt x="196569" y="25003"/>
                </a:lnTo>
                <a:close/>
                <a:moveTo>
                  <a:pt x="171740" y="104180"/>
                </a:moveTo>
                <a:cubicBezTo>
                  <a:pt x="213167" y="104180"/>
                  <a:pt x="246750" y="137763"/>
                  <a:pt x="246750" y="179189"/>
                </a:cubicBezTo>
                <a:cubicBezTo>
                  <a:pt x="246750" y="220616"/>
                  <a:pt x="213167" y="254198"/>
                  <a:pt x="171740" y="254198"/>
                </a:cubicBezTo>
                <a:cubicBezTo>
                  <a:pt x="130314" y="254198"/>
                  <a:pt x="96731" y="220616"/>
                  <a:pt x="96731" y="179189"/>
                </a:cubicBezTo>
                <a:cubicBezTo>
                  <a:pt x="96731" y="137763"/>
                  <a:pt x="130314" y="104180"/>
                  <a:pt x="171740" y="104180"/>
                </a:cubicBezTo>
                <a:close/>
                <a:moveTo>
                  <a:pt x="171740" y="129183"/>
                </a:moveTo>
                <a:cubicBezTo>
                  <a:pt x="144122" y="129183"/>
                  <a:pt x="121734" y="151571"/>
                  <a:pt x="121734" y="179189"/>
                </a:cubicBezTo>
                <a:cubicBezTo>
                  <a:pt x="121734" y="206808"/>
                  <a:pt x="144122" y="229195"/>
                  <a:pt x="171740" y="229195"/>
                </a:cubicBezTo>
                <a:cubicBezTo>
                  <a:pt x="199359" y="229195"/>
                  <a:pt x="221747" y="206808"/>
                  <a:pt x="221747" y="179189"/>
                </a:cubicBezTo>
                <a:cubicBezTo>
                  <a:pt x="221747" y="151571"/>
                  <a:pt x="199359" y="129183"/>
                  <a:pt x="171740" y="129183"/>
                </a:cubicBezTo>
                <a:close/>
              </a:path>
            </a:pathLst>
          </a:custGeom>
          <a:solidFill>
            <a:srgbClr val="FFFFFF">
              <a:alpha val="23922"/>
            </a:srgbClr>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96" name="图形 88">
            <a:extLst>
              <a:ext uri="{FF2B5EF4-FFF2-40B4-BE49-F238E27FC236}">
                <a16:creationId xmlns:a16="http://schemas.microsoft.com/office/drawing/2014/main" id="{FA7DC967-F315-4FA7-9CE6-BF8AE869ADA0}"/>
              </a:ext>
            </a:extLst>
          </p:cNvPr>
          <p:cNvSpPr/>
          <p:nvPr/>
        </p:nvSpPr>
        <p:spPr>
          <a:xfrm>
            <a:off x="1043338" y="2266124"/>
            <a:ext cx="293786" cy="200025"/>
          </a:xfrm>
          <a:custGeom>
            <a:avLst/>
            <a:gdLst>
              <a:gd name="connsiteX0" fmla="*/ 133350 w 391715"/>
              <a:gd name="connsiteY0" fmla="*/ 0 h 266700"/>
              <a:gd name="connsiteX1" fmla="*/ 195861 w 391715"/>
              <a:gd name="connsiteY1" fmla="*/ 15530 h 266700"/>
              <a:gd name="connsiteX2" fmla="*/ 125016 w 391715"/>
              <a:gd name="connsiteY2" fmla="*/ 133350 h 266700"/>
              <a:gd name="connsiteX3" fmla="*/ 195858 w 391715"/>
              <a:gd name="connsiteY3" fmla="*/ 251173 h 266700"/>
              <a:gd name="connsiteX4" fmla="*/ 133350 w 391715"/>
              <a:gd name="connsiteY4" fmla="*/ 266700 h 266700"/>
              <a:gd name="connsiteX5" fmla="*/ 0 w 391715"/>
              <a:gd name="connsiteY5" fmla="*/ 133350 h 266700"/>
              <a:gd name="connsiteX6" fmla="*/ 133350 w 391715"/>
              <a:gd name="connsiteY6" fmla="*/ 0 h 266700"/>
              <a:gd name="connsiteX7" fmla="*/ 258366 w 391715"/>
              <a:gd name="connsiteY7" fmla="*/ 0 h 266700"/>
              <a:gd name="connsiteX8" fmla="*/ 391716 w 391715"/>
              <a:gd name="connsiteY8" fmla="*/ 133350 h 266700"/>
              <a:gd name="connsiteX9" fmla="*/ 258366 w 391715"/>
              <a:gd name="connsiteY9" fmla="*/ 266700 h 266700"/>
              <a:gd name="connsiteX10" fmla="*/ 195858 w 391715"/>
              <a:gd name="connsiteY10" fmla="*/ 251173 h 266700"/>
              <a:gd name="connsiteX11" fmla="*/ 233343 w 391715"/>
              <a:gd name="connsiteY11" fmla="*/ 221578 h 266700"/>
              <a:gd name="connsiteX12" fmla="*/ 166681 w 391715"/>
              <a:gd name="connsiteY12" fmla="*/ 133350 h 266700"/>
              <a:gd name="connsiteX13" fmla="*/ 233343 w 391715"/>
              <a:gd name="connsiteY13" fmla="*/ 45121 h 266700"/>
              <a:gd name="connsiteX14" fmla="*/ 195861 w 391715"/>
              <a:gd name="connsiteY14" fmla="*/ 15530 h 266700"/>
              <a:gd name="connsiteX15" fmla="*/ 258366 w 391715"/>
              <a:gd name="connsiteY15" fmla="*/ 0 h 266700"/>
              <a:gd name="connsiteX16" fmla="*/ 258366 w 391715"/>
              <a:gd name="connsiteY16" fmla="*/ 41665 h 266700"/>
              <a:gd name="connsiteX17" fmla="*/ 233343 w 391715"/>
              <a:gd name="connsiteY17" fmla="*/ 45121 h 266700"/>
              <a:gd name="connsiteX18" fmla="*/ 266700 w 391715"/>
              <a:gd name="connsiteY18" fmla="*/ 133350 h 266700"/>
              <a:gd name="connsiteX19" fmla="*/ 233343 w 391715"/>
              <a:gd name="connsiteY19" fmla="*/ 221578 h 266700"/>
              <a:gd name="connsiteX20" fmla="*/ 258366 w 391715"/>
              <a:gd name="connsiteY20" fmla="*/ 225035 h 266700"/>
              <a:gd name="connsiteX21" fmla="*/ 350050 w 391715"/>
              <a:gd name="connsiteY21" fmla="*/ 133350 h 266700"/>
              <a:gd name="connsiteX22" fmla="*/ 258366 w 391715"/>
              <a:gd name="connsiteY22" fmla="*/ 4166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1715" h="266700">
                <a:moveTo>
                  <a:pt x="133350" y="0"/>
                </a:moveTo>
                <a:cubicBezTo>
                  <a:pt x="155939" y="0"/>
                  <a:pt x="177215" y="5617"/>
                  <a:pt x="195861" y="15530"/>
                </a:cubicBezTo>
                <a:cubicBezTo>
                  <a:pt x="153713" y="37933"/>
                  <a:pt x="125016" y="82290"/>
                  <a:pt x="125016" y="133350"/>
                </a:cubicBezTo>
                <a:cubicBezTo>
                  <a:pt x="125016" y="184410"/>
                  <a:pt x="153713" y="228767"/>
                  <a:pt x="195858" y="251173"/>
                </a:cubicBezTo>
                <a:cubicBezTo>
                  <a:pt x="177215" y="261083"/>
                  <a:pt x="155939" y="266700"/>
                  <a:pt x="133350" y="266700"/>
                </a:cubicBezTo>
                <a:cubicBezTo>
                  <a:pt x="59703" y="266700"/>
                  <a:pt x="0" y="206998"/>
                  <a:pt x="0" y="133350"/>
                </a:cubicBezTo>
                <a:cubicBezTo>
                  <a:pt x="0" y="59703"/>
                  <a:pt x="59703" y="0"/>
                  <a:pt x="133350" y="0"/>
                </a:cubicBezTo>
                <a:close/>
                <a:moveTo>
                  <a:pt x="258366" y="0"/>
                </a:moveTo>
                <a:cubicBezTo>
                  <a:pt x="332013" y="0"/>
                  <a:pt x="391716" y="59703"/>
                  <a:pt x="391716" y="133350"/>
                </a:cubicBezTo>
                <a:cubicBezTo>
                  <a:pt x="391716" y="206998"/>
                  <a:pt x="332013" y="266700"/>
                  <a:pt x="258366" y="266700"/>
                </a:cubicBezTo>
                <a:cubicBezTo>
                  <a:pt x="235778" y="266700"/>
                  <a:pt x="214502" y="261084"/>
                  <a:pt x="195858" y="251173"/>
                </a:cubicBezTo>
                <a:cubicBezTo>
                  <a:pt x="210081" y="243610"/>
                  <a:pt x="222771" y="233551"/>
                  <a:pt x="233343" y="221578"/>
                </a:cubicBezTo>
                <a:cubicBezTo>
                  <a:pt x="194869" y="210688"/>
                  <a:pt x="166681" y="175312"/>
                  <a:pt x="166681" y="133350"/>
                </a:cubicBezTo>
                <a:cubicBezTo>
                  <a:pt x="166681" y="91389"/>
                  <a:pt x="194869" y="56012"/>
                  <a:pt x="233343" y="45121"/>
                </a:cubicBezTo>
                <a:cubicBezTo>
                  <a:pt x="222771" y="33149"/>
                  <a:pt x="210081" y="23090"/>
                  <a:pt x="195861" y="15530"/>
                </a:cubicBezTo>
                <a:cubicBezTo>
                  <a:pt x="214502" y="5616"/>
                  <a:pt x="235778" y="0"/>
                  <a:pt x="258366" y="0"/>
                </a:cubicBezTo>
                <a:close/>
                <a:moveTo>
                  <a:pt x="258366" y="41665"/>
                </a:moveTo>
                <a:cubicBezTo>
                  <a:pt x="249691" y="41665"/>
                  <a:pt x="241297" y="42870"/>
                  <a:pt x="233343" y="45121"/>
                </a:cubicBezTo>
                <a:cubicBezTo>
                  <a:pt x="254102" y="68632"/>
                  <a:pt x="266700" y="99520"/>
                  <a:pt x="266700" y="133350"/>
                </a:cubicBezTo>
                <a:cubicBezTo>
                  <a:pt x="266700" y="167179"/>
                  <a:pt x="254102" y="198068"/>
                  <a:pt x="233343" y="221578"/>
                </a:cubicBezTo>
                <a:cubicBezTo>
                  <a:pt x="241297" y="223830"/>
                  <a:pt x="249691" y="225035"/>
                  <a:pt x="258366" y="225035"/>
                </a:cubicBezTo>
                <a:cubicBezTo>
                  <a:pt x="309002" y="225035"/>
                  <a:pt x="350050" y="183986"/>
                  <a:pt x="350050" y="133350"/>
                </a:cubicBezTo>
                <a:cubicBezTo>
                  <a:pt x="350050" y="82714"/>
                  <a:pt x="309002" y="41665"/>
                  <a:pt x="258366" y="41665"/>
                </a:cubicBezTo>
                <a:close/>
              </a:path>
            </a:pathLst>
          </a:custGeom>
          <a:solidFill>
            <a:schemeClr val="bg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pic>
        <p:nvPicPr>
          <p:cNvPr id="93" name="图形 92">
            <a:extLst>
              <a:ext uri="{FF2B5EF4-FFF2-40B4-BE49-F238E27FC236}">
                <a16:creationId xmlns:a16="http://schemas.microsoft.com/office/drawing/2014/main" id="{B7176879-08F0-4973-8470-67BBC4C9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907" y="2851725"/>
            <a:ext cx="265943" cy="265943"/>
          </a:xfrm>
          <a:prstGeom prst="rect">
            <a:avLst/>
          </a:prstGeom>
        </p:spPr>
      </p:pic>
      <p:grpSp>
        <p:nvGrpSpPr>
          <p:cNvPr id="98" name="图形 94">
            <a:extLst>
              <a:ext uri="{FF2B5EF4-FFF2-40B4-BE49-F238E27FC236}">
                <a16:creationId xmlns:a16="http://schemas.microsoft.com/office/drawing/2014/main" id="{FD5D1740-C1E8-4042-98B5-EFE5309A6CAD}"/>
              </a:ext>
            </a:extLst>
          </p:cNvPr>
          <p:cNvGrpSpPr/>
          <p:nvPr/>
        </p:nvGrpSpPr>
        <p:grpSpPr>
          <a:xfrm>
            <a:off x="5048907" y="3375226"/>
            <a:ext cx="265942" cy="265942"/>
            <a:chOff x="4748555" y="4279092"/>
            <a:chExt cx="590550" cy="590550"/>
          </a:xfrm>
          <a:noFill/>
        </p:grpSpPr>
        <p:sp>
          <p:nvSpPr>
            <p:cNvPr id="99" name="任意多边形: 形状 98">
              <a:extLst>
                <a:ext uri="{FF2B5EF4-FFF2-40B4-BE49-F238E27FC236}">
                  <a16:creationId xmlns:a16="http://schemas.microsoft.com/office/drawing/2014/main" id="{1D1ED4C0-BC77-4D2D-8959-90D8E729403B}"/>
                </a:ext>
              </a:extLst>
            </p:cNvPr>
            <p:cNvSpPr/>
            <p:nvPr/>
          </p:nvSpPr>
          <p:spPr>
            <a:xfrm>
              <a:off x="4748555" y="4279092"/>
              <a:ext cx="590550" cy="590550"/>
            </a:xfrm>
            <a:custGeom>
              <a:avLst/>
              <a:gdLst>
                <a:gd name="connsiteX0" fmla="*/ 590550 w 590550"/>
                <a:gd name="connsiteY0" fmla="*/ 295275 h 590550"/>
                <a:gd name="connsiteX1" fmla="*/ 295275 w 590550"/>
                <a:gd name="connsiteY1" fmla="*/ 590550 h 590550"/>
                <a:gd name="connsiteX2" fmla="*/ 0 w 590550"/>
                <a:gd name="connsiteY2" fmla="*/ 295275 h 590550"/>
                <a:gd name="connsiteX3" fmla="*/ 295275 w 590550"/>
                <a:gd name="connsiteY3" fmla="*/ 0 h 590550"/>
                <a:gd name="connsiteX4" fmla="*/ 590550 w 590550"/>
                <a:gd name="connsiteY4" fmla="*/ 29527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0550" y="295275"/>
                  </a:moveTo>
                  <a:cubicBezTo>
                    <a:pt x="590550" y="458351"/>
                    <a:pt x="458351" y="590550"/>
                    <a:pt x="295275" y="590550"/>
                  </a:cubicBezTo>
                  <a:cubicBezTo>
                    <a:pt x="132199" y="590550"/>
                    <a:pt x="0" y="458351"/>
                    <a:pt x="0" y="295275"/>
                  </a:cubicBezTo>
                  <a:cubicBezTo>
                    <a:pt x="0" y="132199"/>
                    <a:pt x="132199" y="0"/>
                    <a:pt x="295275" y="0"/>
                  </a:cubicBezTo>
                  <a:cubicBezTo>
                    <a:pt x="458351" y="0"/>
                    <a:pt x="590550" y="132199"/>
                    <a:pt x="590550" y="295275"/>
                  </a:cubicBezTo>
                  <a:close/>
                </a:path>
              </a:pathLst>
            </a:custGeom>
            <a:grpFill/>
            <a:ln w="19050"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0" name="任意多边形: 形状 99">
              <a:extLst>
                <a:ext uri="{FF2B5EF4-FFF2-40B4-BE49-F238E27FC236}">
                  <a16:creationId xmlns:a16="http://schemas.microsoft.com/office/drawing/2014/main" id="{01489199-B3F7-4B90-85EB-F91AE5C2A703}"/>
                </a:ext>
              </a:extLst>
            </p:cNvPr>
            <p:cNvSpPr/>
            <p:nvPr/>
          </p:nvSpPr>
          <p:spPr>
            <a:xfrm>
              <a:off x="4839995" y="4370532"/>
              <a:ext cx="407670" cy="407670"/>
            </a:xfrm>
            <a:custGeom>
              <a:avLst/>
              <a:gdLst>
                <a:gd name="connsiteX0" fmla="*/ 0 w 407670"/>
                <a:gd name="connsiteY0" fmla="*/ 0 h 407670"/>
                <a:gd name="connsiteX1" fmla="*/ 407670 w 407670"/>
                <a:gd name="connsiteY1" fmla="*/ 0 h 407670"/>
                <a:gd name="connsiteX2" fmla="*/ 407670 w 407670"/>
                <a:gd name="connsiteY2" fmla="*/ 407670 h 407670"/>
                <a:gd name="connsiteX3" fmla="*/ 0 w 407670"/>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07670" h="407670">
                  <a:moveTo>
                    <a:pt x="0" y="0"/>
                  </a:moveTo>
                  <a:lnTo>
                    <a:pt x="407670" y="0"/>
                  </a:lnTo>
                  <a:lnTo>
                    <a:pt x="407670" y="407670"/>
                  </a:lnTo>
                  <a:lnTo>
                    <a:pt x="0" y="407670"/>
                  </a:lnTo>
                  <a:close/>
                </a:path>
              </a:pathLst>
            </a:custGeom>
            <a:grpFill/>
            <a:ln w="19050"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1" name="任意多边形: 形状 100">
              <a:extLst>
                <a:ext uri="{FF2B5EF4-FFF2-40B4-BE49-F238E27FC236}">
                  <a16:creationId xmlns:a16="http://schemas.microsoft.com/office/drawing/2014/main" id="{6FDC106E-6835-42C4-B79B-B37475603601}"/>
                </a:ext>
              </a:extLst>
            </p:cNvPr>
            <p:cNvSpPr/>
            <p:nvPr/>
          </p:nvSpPr>
          <p:spPr>
            <a:xfrm>
              <a:off x="4845881" y="4370532"/>
              <a:ext cx="395897" cy="395897"/>
            </a:xfrm>
            <a:custGeom>
              <a:avLst/>
              <a:gdLst>
                <a:gd name="connsiteX0" fmla="*/ 395897 w 395897"/>
                <a:gd name="connsiteY0" fmla="*/ 0 h 395897"/>
                <a:gd name="connsiteX1" fmla="*/ 0 w 395897"/>
                <a:gd name="connsiteY1" fmla="*/ 0 h 395897"/>
                <a:gd name="connsiteX2" fmla="*/ 197949 w 395897"/>
                <a:gd name="connsiteY2" fmla="*/ 395897 h 395897"/>
                <a:gd name="connsiteX3" fmla="*/ 395897 w 395897"/>
                <a:gd name="connsiteY3" fmla="*/ 0 h 395897"/>
              </a:gdLst>
              <a:ahLst/>
              <a:cxnLst>
                <a:cxn ang="0">
                  <a:pos x="connsiteX0" y="connsiteY0"/>
                </a:cxn>
                <a:cxn ang="0">
                  <a:pos x="connsiteX1" y="connsiteY1"/>
                </a:cxn>
                <a:cxn ang="0">
                  <a:pos x="connsiteX2" y="connsiteY2"/>
                </a:cxn>
                <a:cxn ang="0">
                  <a:pos x="connsiteX3" y="connsiteY3"/>
                </a:cxn>
              </a:cxnLst>
              <a:rect l="l" t="t" r="r" b="b"/>
              <a:pathLst>
                <a:path w="395897" h="395897">
                  <a:moveTo>
                    <a:pt x="395897" y="0"/>
                  </a:moveTo>
                  <a:lnTo>
                    <a:pt x="0" y="0"/>
                  </a:lnTo>
                  <a:lnTo>
                    <a:pt x="197949" y="395897"/>
                  </a:lnTo>
                  <a:lnTo>
                    <a:pt x="395897" y="0"/>
                  </a:lnTo>
                  <a:close/>
                </a:path>
              </a:pathLst>
            </a:custGeom>
            <a:grpFill/>
            <a:ln w="19050"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97" name="图形 90">
            <a:extLst>
              <a:ext uri="{FF2B5EF4-FFF2-40B4-BE49-F238E27FC236}">
                <a16:creationId xmlns:a16="http://schemas.microsoft.com/office/drawing/2014/main" id="{F2747F79-AD74-495A-A659-F77C4A6F6F1E}"/>
              </a:ext>
            </a:extLst>
          </p:cNvPr>
          <p:cNvSpPr/>
          <p:nvPr/>
        </p:nvSpPr>
        <p:spPr>
          <a:xfrm>
            <a:off x="1082857" y="2842634"/>
            <a:ext cx="222227" cy="275034"/>
          </a:xfrm>
          <a:custGeom>
            <a:avLst/>
            <a:gdLst>
              <a:gd name="connsiteX0" fmla="*/ 279633 w 296302"/>
              <a:gd name="connsiteY0" fmla="*/ 145852 h 366712"/>
              <a:gd name="connsiteX1" fmla="*/ 296302 w 296302"/>
              <a:gd name="connsiteY1" fmla="*/ 162520 h 366712"/>
              <a:gd name="connsiteX2" fmla="*/ 296302 w 296302"/>
              <a:gd name="connsiteY2" fmla="*/ 175855 h 366712"/>
              <a:gd name="connsiteX3" fmla="*/ 246296 w 296302"/>
              <a:gd name="connsiteY3" fmla="*/ 225862 h 366712"/>
              <a:gd name="connsiteX4" fmla="*/ 222488 w 296302"/>
              <a:gd name="connsiteY4" fmla="*/ 225862 h 366712"/>
              <a:gd name="connsiteX5" fmla="*/ 193318 w 296302"/>
              <a:gd name="connsiteY5" fmla="*/ 255032 h 366712"/>
              <a:gd name="connsiteX6" fmla="*/ 193544 w 296302"/>
              <a:gd name="connsiteY6" fmla="*/ 258669 h 366712"/>
              <a:gd name="connsiteX7" fmla="*/ 201095 w 296302"/>
              <a:gd name="connsiteY7" fmla="*/ 318750 h 366712"/>
              <a:gd name="connsiteX8" fmla="*/ 164102 w 296302"/>
              <a:gd name="connsiteY8" fmla="*/ 366379 h 366712"/>
              <a:gd name="connsiteX9" fmla="*/ 158785 w 296302"/>
              <a:gd name="connsiteY9" fmla="*/ 366713 h 366712"/>
              <a:gd name="connsiteX10" fmla="*/ 116141 w 296302"/>
              <a:gd name="connsiteY10" fmla="*/ 324069 h 366712"/>
              <a:gd name="connsiteX11" fmla="*/ 116474 w 296302"/>
              <a:gd name="connsiteY11" fmla="*/ 318750 h 366712"/>
              <a:gd name="connsiteX12" fmla="*/ 124025 w 296302"/>
              <a:gd name="connsiteY12" fmla="*/ 258669 h 366712"/>
              <a:gd name="connsiteX13" fmla="*/ 98720 w 296302"/>
              <a:gd name="connsiteY13" fmla="*/ 226090 h 366712"/>
              <a:gd name="connsiteX14" fmla="*/ 95083 w 296302"/>
              <a:gd name="connsiteY14" fmla="*/ 225862 h 366712"/>
              <a:gd name="connsiteX15" fmla="*/ 71274 w 296302"/>
              <a:gd name="connsiteY15" fmla="*/ 225862 h 366712"/>
              <a:gd name="connsiteX16" fmla="*/ 21268 w 296302"/>
              <a:gd name="connsiteY16" fmla="*/ 175855 h 366712"/>
              <a:gd name="connsiteX17" fmla="*/ 21268 w 296302"/>
              <a:gd name="connsiteY17" fmla="*/ 162520 h 366712"/>
              <a:gd name="connsiteX18" fmla="*/ 37937 w 296302"/>
              <a:gd name="connsiteY18" fmla="*/ 145852 h 366712"/>
              <a:gd name="connsiteX19" fmla="*/ 279633 w 296302"/>
              <a:gd name="connsiteY19" fmla="*/ 145852 h 366712"/>
              <a:gd name="connsiteX20" fmla="*/ 271299 w 296302"/>
              <a:gd name="connsiteY20" fmla="*/ 170855 h 366712"/>
              <a:gd name="connsiteX21" fmla="*/ 46271 w 296302"/>
              <a:gd name="connsiteY21" fmla="*/ 170855 h 366712"/>
              <a:gd name="connsiteX22" fmla="*/ 46271 w 296302"/>
              <a:gd name="connsiteY22" fmla="*/ 175855 h 366712"/>
              <a:gd name="connsiteX23" fmla="*/ 71274 w 296302"/>
              <a:gd name="connsiteY23" fmla="*/ 200858 h 366712"/>
              <a:gd name="connsiteX24" fmla="*/ 95083 w 296302"/>
              <a:gd name="connsiteY24" fmla="*/ 200858 h 366712"/>
              <a:gd name="connsiteX25" fmla="*/ 101839 w 296302"/>
              <a:gd name="connsiteY25" fmla="*/ 201282 h 366712"/>
              <a:gd name="connsiteX26" fmla="*/ 148834 w 296302"/>
              <a:gd name="connsiteY26" fmla="*/ 261788 h 366712"/>
              <a:gd name="connsiteX27" fmla="*/ 141281 w 296302"/>
              <a:gd name="connsiteY27" fmla="*/ 321869 h 366712"/>
              <a:gd name="connsiteX28" fmla="*/ 141144 w 296302"/>
              <a:gd name="connsiteY28" fmla="*/ 324069 h 366712"/>
              <a:gd name="connsiteX29" fmla="*/ 158785 w 296302"/>
              <a:gd name="connsiteY29" fmla="*/ 341709 h 366712"/>
              <a:gd name="connsiteX30" fmla="*/ 160985 w 296302"/>
              <a:gd name="connsiteY30" fmla="*/ 341571 h 366712"/>
              <a:gd name="connsiteX31" fmla="*/ 176289 w 296302"/>
              <a:gd name="connsiteY31" fmla="*/ 321869 h 366712"/>
              <a:gd name="connsiteX32" fmla="*/ 168736 w 296302"/>
              <a:gd name="connsiteY32" fmla="*/ 261788 h 366712"/>
              <a:gd name="connsiteX33" fmla="*/ 168314 w 296302"/>
              <a:gd name="connsiteY33" fmla="*/ 255032 h 366712"/>
              <a:gd name="connsiteX34" fmla="*/ 222488 w 296302"/>
              <a:gd name="connsiteY34" fmla="*/ 200858 h 366712"/>
              <a:gd name="connsiteX35" fmla="*/ 246296 w 296302"/>
              <a:gd name="connsiteY35" fmla="*/ 200858 h 366712"/>
              <a:gd name="connsiteX36" fmla="*/ 271299 w 296302"/>
              <a:gd name="connsiteY36" fmla="*/ 175855 h 366712"/>
              <a:gd name="connsiteX37" fmla="*/ 271299 w 296302"/>
              <a:gd name="connsiteY37" fmla="*/ 170855 h 366712"/>
              <a:gd name="connsiteX38" fmla="*/ 249743 w 296302"/>
              <a:gd name="connsiteY38" fmla="*/ 0 h 366712"/>
              <a:gd name="connsiteX39" fmla="*/ 291415 w 296302"/>
              <a:gd name="connsiteY39" fmla="*/ 41672 h 366712"/>
              <a:gd name="connsiteX40" fmla="*/ 291160 w 296302"/>
              <a:gd name="connsiteY40" fmla="*/ 46274 h 366712"/>
              <a:gd name="connsiteX41" fmla="*/ 279485 w 296302"/>
              <a:gd name="connsiteY41" fmla="*/ 129183 h 366712"/>
              <a:gd name="connsiteX42" fmla="*/ 253782 w 296302"/>
              <a:gd name="connsiteY42" fmla="*/ 129183 h 366712"/>
              <a:gd name="connsiteX43" fmla="*/ 266310 w 296302"/>
              <a:gd name="connsiteY43" fmla="*/ 43513 h 366712"/>
              <a:gd name="connsiteX44" fmla="*/ 266387 w 296302"/>
              <a:gd name="connsiteY44" fmla="*/ 42594 h 366712"/>
              <a:gd name="connsiteX45" fmla="*/ 266412 w 296302"/>
              <a:gd name="connsiteY45" fmla="*/ 41672 h 366712"/>
              <a:gd name="connsiteX46" fmla="*/ 250575 w 296302"/>
              <a:gd name="connsiteY46" fmla="*/ 25023 h 366712"/>
              <a:gd name="connsiteX47" fmla="*/ 249743 w 296302"/>
              <a:gd name="connsiteY47" fmla="*/ 25003 h 366712"/>
              <a:gd name="connsiteX48" fmla="*/ 31612 w 296302"/>
              <a:gd name="connsiteY48" fmla="*/ 25003 h 366712"/>
              <a:gd name="connsiteX49" fmla="*/ 32857 w 296302"/>
              <a:gd name="connsiteY49" fmla="*/ 27125 h 366712"/>
              <a:gd name="connsiteX50" fmla="*/ 41540 w 296302"/>
              <a:gd name="connsiteY50" fmla="*/ 43038 h 366712"/>
              <a:gd name="connsiteX51" fmla="*/ 43631 w 296302"/>
              <a:gd name="connsiteY51" fmla="*/ 47159 h 366712"/>
              <a:gd name="connsiteX52" fmla="*/ 67067 w 296302"/>
              <a:gd name="connsiteY52" fmla="*/ 129185 h 366712"/>
              <a:gd name="connsiteX53" fmla="*/ 41989 w 296302"/>
              <a:gd name="connsiteY53" fmla="*/ 129183 h 366712"/>
              <a:gd name="connsiteX54" fmla="*/ 41958 w 296302"/>
              <a:gd name="connsiteY54" fmla="*/ 127439 h 366712"/>
              <a:gd name="connsiteX55" fmla="*/ 21268 w 296302"/>
              <a:gd name="connsiteY55" fmla="*/ 58341 h 366712"/>
              <a:gd name="connsiteX56" fmla="*/ 2697 w 296302"/>
              <a:gd name="connsiteY56" fmla="*/ 25757 h 366712"/>
              <a:gd name="connsiteX57" fmla="*/ 7583 w 296302"/>
              <a:gd name="connsiteY57" fmla="*/ 2695 h 366712"/>
              <a:gd name="connsiteX58" fmla="*/ 16671 w 296302"/>
              <a:gd name="connsiteY58" fmla="*/ 0 h 366712"/>
              <a:gd name="connsiteX59" fmla="*/ 249743 w 296302"/>
              <a:gd name="connsiteY59"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302" h="366712">
                <a:moveTo>
                  <a:pt x="279633" y="145852"/>
                </a:moveTo>
                <a:cubicBezTo>
                  <a:pt x="288840" y="145852"/>
                  <a:pt x="296302" y="153314"/>
                  <a:pt x="296302" y="162520"/>
                </a:cubicBezTo>
                <a:lnTo>
                  <a:pt x="296302" y="175855"/>
                </a:lnTo>
                <a:cubicBezTo>
                  <a:pt x="296302" y="203474"/>
                  <a:pt x="273914" y="225862"/>
                  <a:pt x="246296" y="225862"/>
                </a:cubicBezTo>
                <a:lnTo>
                  <a:pt x="222488" y="225862"/>
                </a:lnTo>
                <a:cubicBezTo>
                  <a:pt x="206378" y="225862"/>
                  <a:pt x="193318" y="238922"/>
                  <a:pt x="193318" y="255032"/>
                </a:cubicBezTo>
                <a:cubicBezTo>
                  <a:pt x="193318" y="256249"/>
                  <a:pt x="193393" y="257462"/>
                  <a:pt x="193544" y="258669"/>
                </a:cubicBezTo>
                <a:lnTo>
                  <a:pt x="201095" y="318750"/>
                </a:lnTo>
                <a:cubicBezTo>
                  <a:pt x="204034" y="342118"/>
                  <a:pt x="187470" y="363442"/>
                  <a:pt x="164102" y="366379"/>
                </a:cubicBezTo>
                <a:cubicBezTo>
                  <a:pt x="162339" y="366601"/>
                  <a:pt x="160564" y="366713"/>
                  <a:pt x="158785" y="366713"/>
                </a:cubicBezTo>
                <a:cubicBezTo>
                  <a:pt x="135234" y="366713"/>
                  <a:pt x="116141" y="347620"/>
                  <a:pt x="116141" y="324069"/>
                </a:cubicBezTo>
                <a:cubicBezTo>
                  <a:pt x="116141" y="322290"/>
                  <a:pt x="116252" y="320515"/>
                  <a:pt x="116474" y="318750"/>
                </a:cubicBezTo>
                <a:lnTo>
                  <a:pt x="124025" y="258669"/>
                </a:lnTo>
                <a:cubicBezTo>
                  <a:pt x="126034" y="242685"/>
                  <a:pt x="114705" y="228099"/>
                  <a:pt x="98720" y="226090"/>
                </a:cubicBezTo>
                <a:cubicBezTo>
                  <a:pt x="97514" y="225938"/>
                  <a:pt x="96299" y="225862"/>
                  <a:pt x="95083" y="225862"/>
                </a:cubicBezTo>
                <a:lnTo>
                  <a:pt x="71274" y="225862"/>
                </a:lnTo>
                <a:cubicBezTo>
                  <a:pt x="43656" y="225862"/>
                  <a:pt x="21268" y="203474"/>
                  <a:pt x="21268" y="175855"/>
                </a:cubicBezTo>
                <a:lnTo>
                  <a:pt x="21268" y="162520"/>
                </a:lnTo>
                <a:cubicBezTo>
                  <a:pt x="21268" y="153314"/>
                  <a:pt x="28731" y="145852"/>
                  <a:pt x="37937" y="145852"/>
                </a:cubicBezTo>
                <a:lnTo>
                  <a:pt x="279633" y="145852"/>
                </a:lnTo>
                <a:close/>
                <a:moveTo>
                  <a:pt x="271299" y="170855"/>
                </a:moveTo>
                <a:lnTo>
                  <a:pt x="46271" y="170855"/>
                </a:lnTo>
                <a:lnTo>
                  <a:pt x="46271" y="175855"/>
                </a:lnTo>
                <a:cubicBezTo>
                  <a:pt x="46271" y="189664"/>
                  <a:pt x="57465" y="200858"/>
                  <a:pt x="71274" y="200858"/>
                </a:cubicBezTo>
                <a:lnTo>
                  <a:pt x="95083" y="200858"/>
                </a:lnTo>
                <a:cubicBezTo>
                  <a:pt x="97341" y="200858"/>
                  <a:pt x="99598" y="201000"/>
                  <a:pt x="101839" y="201282"/>
                </a:cubicBezTo>
                <a:cubicBezTo>
                  <a:pt x="131525" y="205012"/>
                  <a:pt x="152564" y="232102"/>
                  <a:pt x="148834" y="261788"/>
                </a:cubicBezTo>
                <a:lnTo>
                  <a:pt x="141281" y="321869"/>
                </a:lnTo>
                <a:cubicBezTo>
                  <a:pt x="141189" y="322599"/>
                  <a:pt x="141144" y="323334"/>
                  <a:pt x="141144" y="324069"/>
                </a:cubicBezTo>
                <a:cubicBezTo>
                  <a:pt x="141144" y="333812"/>
                  <a:pt x="149042" y="341709"/>
                  <a:pt x="158785" y="341709"/>
                </a:cubicBezTo>
                <a:cubicBezTo>
                  <a:pt x="159520" y="341709"/>
                  <a:pt x="160255" y="341663"/>
                  <a:pt x="160985" y="341571"/>
                </a:cubicBezTo>
                <a:cubicBezTo>
                  <a:pt x="170651" y="340356"/>
                  <a:pt x="177502" y="331535"/>
                  <a:pt x="176289" y="321869"/>
                </a:cubicBezTo>
                <a:lnTo>
                  <a:pt x="168736" y="261788"/>
                </a:lnTo>
                <a:cubicBezTo>
                  <a:pt x="168455" y="259547"/>
                  <a:pt x="168314" y="257290"/>
                  <a:pt x="168314" y="255032"/>
                </a:cubicBezTo>
                <a:cubicBezTo>
                  <a:pt x="168314" y="225113"/>
                  <a:pt x="192568" y="200858"/>
                  <a:pt x="222488" y="200858"/>
                </a:cubicBezTo>
                <a:lnTo>
                  <a:pt x="246296" y="200858"/>
                </a:lnTo>
                <a:cubicBezTo>
                  <a:pt x="260104" y="200858"/>
                  <a:pt x="271299" y="189664"/>
                  <a:pt x="271299" y="175855"/>
                </a:cubicBezTo>
                <a:lnTo>
                  <a:pt x="271299" y="170855"/>
                </a:lnTo>
                <a:close/>
                <a:moveTo>
                  <a:pt x="249743" y="0"/>
                </a:moveTo>
                <a:cubicBezTo>
                  <a:pt x="272758" y="0"/>
                  <a:pt x="291415" y="18657"/>
                  <a:pt x="291415" y="41672"/>
                </a:cubicBezTo>
                <a:cubicBezTo>
                  <a:pt x="291415" y="43209"/>
                  <a:pt x="291330" y="44746"/>
                  <a:pt x="291160" y="46274"/>
                </a:cubicBezTo>
                <a:lnTo>
                  <a:pt x="279485" y="129183"/>
                </a:lnTo>
                <a:lnTo>
                  <a:pt x="253782" y="129183"/>
                </a:lnTo>
                <a:lnTo>
                  <a:pt x="266310" y="43513"/>
                </a:lnTo>
                <a:cubicBezTo>
                  <a:pt x="266345" y="43207"/>
                  <a:pt x="266370" y="42901"/>
                  <a:pt x="266387" y="42594"/>
                </a:cubicBezTo>
                <a:lnTo>
                  <a:pt x="266412" y="41672"/>
                </a:lnTo>
                <a:cubicBezTo>
                  <a:pt x="266412" y="32745"/>
                  <a:pt x="259394" y="25457"/>
                  <a:pt x="250575" y="25023"/>
                </a:cubicBezTo>
                <a:lnTo>
                  <a:pt x="249743" y="25003"/>
                </a:lnTo>
                <a:lnTo>
                  <a:pt x="31612" y="25003"/>
                </a:lnTo>
                <a:lnTo>
                  <a:pt x="32857" y="27125"/>
                </a:lnTo>
                <a:cubicBezTo>
                  <a:pt x="35837" y="32277"/>
                  <a:pt x="38732" y="37582"/>
                  <a:pt x="41540" y="43038"/>
                </a:cubicBezTo>
                <a:lnTo>
                  <a:pt x="43631" y="47159"/>
                </a:lnTo>
                <a:cubicBezTo>
                  <a:pt x="55963" y="71822"/>
                  <a:pt x="66426" y="99252"/>
                  <a:pt x="67067" y="129185"/>
                </a:cubicBezTo>
                <a:lnTo>
                  <a:pt x="41989" y="129183"/>
                </a:lnTo>
                <a:lnTo>
                  <a:pt x="41958" y="127439"/>
                </a:lnTo>
                <a:cubicBezTo>
                  <a:pt x="40708" y="102011"/>
                  <a:pt x="31587" y="78978"/>
                  <a:pt x="21268" y="58341"/>
                </a:cubicBezTo>
                <a:cubicBezTo>
                  <a:pt x="15457" y="46720"/>
                  <a:pt x="9267" y="35858"/>
                  <a:pt x="2697" y="25757"/>
                </a:cubicBezTo>
                <a:cubicBezTo>
                  <a:pt x="-2322" y="18039"/>
                  <a:pt x="-135" y="7714"/>
                  <a:pt x="7583" y="2695"/>
                </a:cubicBezTo>
                <a:cubicBezTo>
                  <a:pt x="10287" y="936"/>
                  <a:pt x="13444" y="0"/>
                  <a:pt x="16671" y="0"/>
                </a:cubicBezTo>
                <a:lnTo>
                  <a:pt x="249743" y="0"/>
                </a:lnTo>
                <a:close/>
              </a:path>
            </a:pathLst>
          </a:custGeom>
          <a:solidFill>
            <a:schemeClr val="bg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24" name="任意多边形: 形状 23">
            <a:extLst>
              <a:ext uri="{FF2B5EF4-FFF2-40B4-BE49-F238E27FC236}">
                <a16:creationId xmlns:a16="http://schemas.microsoft.com/office/drawing/2014/main" id="{0D30150B-BB89-B7F4-21EF-77559803C4C7}"/>
              </a:ext>
            </a:extLst>
          </p:cNvPr>
          <p:cNvSpPr/>
          <p:nvPr/>
        </p:nvSpPr>
        <p:spPr>
          <a:xfrm>
            <a:off x="1029241" y="2679047"/>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5" name="任意多边形: 形状 24">
            <a:extLst>
              <a:ext uri="{FF2B5EF4-FFF2-40B4-BE49-F238E27FC236}">
                <a16:creationId xmlns:a16="http://schemas.microsoft.com/office/drawing/2014/main" id="{0A89E462-34D4-4212-ABBB-917DE421FF8C}"/>
              </a:ext>
            </a:extLst>
          </p:cNvPr>
          <p:cNvSpPr/>
          <p:nvPr/>
        </p:nvSpPr>
        <p:spPr>
          <a:xfrm>
            <a:off x="1029241" y="3229479"/>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6" name="任意多边形: 形状 25">
            <a:extLst>
              <a:ext uri="{FF2B5EF4-FFF2-40B4-BE49-F238E27FC236}">
                <a16:creationId xmlns:a16="http://schemas.microsoft.com/office/drawing/2014/main" id="{FC0ED014-271B-048E-923A-E2FCC93E1FEF}"/>
              </a:ext>
            </a:extLst>
          </p:cNvPr>
          <p:cNvSpPr/>
          <p:nvPr/>
        </p:nvSpPr>
        <p:spPr>
          <a:xfrm>
            <a:off x="1043889" y="3807555"/>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6" name="图形 4">
            <a:extLst>
              <a:ext uri="{FF2B5EF4-FFF2-40B4-BE49-F238E27FC236}">
                <a16:creationId xmlns:a16="http://schemas.microsoft.com/office/drawing/2014/main" id="{F55F67B3-44D3-83A9-F055-8115480FBAAA}"/>
              </a:ext>
            </a:extLst>
          </p:cNvPr>
          <p:cNvSpPr/>
          <p:nvPr/>
        </p:nvSpPr>
        <p:spPr>
          <a:xfrm>
            <a:off x="1063356" y="3960265"/>
            <a:ext cx="265941" cy="265942"/>
          </a:xfrm>
          <a:custGeom>
            <a:avLst/>
            <a:gdLst>
              <a:gd name="connsiteX0" fmla="*/ 208223 w 209550"/>
              <a:gd name="connsiteY0" fmla="*/ 121495 h 209550"/>
              <a:gd name="connsiteX1" fmla="*/ 207789 w 209550"/>
              <a:gd name="connsiteY1" fmla="*/ 124033 h 209550"/>
              <a:gd name="connsiteX2" fmla="*/ 207463 w 209550"/>
              <a:gd name="connsiteY2" fmla="*/ 125708 h 209550"/>
              <a:gd name="connsiteX3" fmla="*/ 207784 w 209550"/>
              <a:gd name="connsiteY3" fmla="*/ 124030 h 209550"/>
              <a:gd name="connsiteX4" fmla="*/ 207256 w 209550"/>
              <a:gd name="connsiteY4" fmla="*/ 126683 h 209550"/>
              <a:gd name="connsiteX5" fmla="*/ 207463 w 209550"/>
              <a:gd name="connsiteY5" fmla="*/ 125708 h 209550"/>
              <a:gd name="connsiteX6" fmla="*/ 206802 w 209550"/>
              <a:gd name="connsiteY6" fmla="*/ 128734 h 209550"/>
              <a:gd name="connsiteX7" fmla="*/ 207256 w 209550"/>
              <a:gd name="connsiteY7" fmla="*/ 126683 h 209550"/>
              <a:gd name="connsiteX8" fmla="*/ 206431 w 209550"/>
              <a:gd name="connsiteY8" fmla="*/ 130253 h 209550"/>
              <a:gd name="connsiteX9" fmla="*/ 206433 w 209550"/>
              <a:gd name="connsiteY9" fmla="*/ 130253 h 209550"/>
              <a:gd name="connsiteX10" fmla="*/ 205304 w 209550"/>
              <a:gd name="connsiteY10" fmla="*/ 134398 h 209550"/>
              <a:gd name="connsiteX11" fmla="*/ 205601 w 209550"/>
              <a:gd name="connsiteY11" fmla="*/ 133379 h 209550"/>
              <a:gd name="connsiteX12" fmla="*/ 204834 w 209550"/>
              <a:gd name="connsiteY12" fmla="*/ 135957 h 209550"/>
              <a:gd name="connsiteX13" fmla="*/ 204832 w 209550"/>
              <a:gd name="connsiteY13" fmla="*/ 135955 h 209550"/>
              <a:gd name="connsiteX14" fmla="*/ 202330 w 209550"/>
              <a:gd name="connsiteY14" fmla="*/ 143076 h 209550"/>
              <a:gd name="connsiteX15" fmla="*/ 202902 w 209550"/>
              <a:gd name="connsiteY15" fmla="*/ 141584 h 209550"/>
              <a:gd name="connsiteX16" fmla="*/ 201689 w 209550"/>
              <a:gd name="connsiteY16" fmla="*/ 144666 h 209550"/>
              <a:gd name="connsiteX17" fmla="*/ 202330 w 209550"/>
              <a:gd name="connsiteY17" fmla="*/ 143076 h 209550"/>
              <a:gd name="connsiteX18" fmla="*/ 201170 w 209550"/>
              <a:gd name="connsiteY18" fmla="*/ 145905 h 209550"/>
              <a:gd name="connsiteX19" fmla="*/ 201689 w 209550"/>
              <a:gd name="connsiteY19" fmla="*/ 144666 h 209550"/>
              <a:gd name="connsiteX20" fmla="*/ 199930 w 209550"/>
              <a:gd name="connsiteY20" fmla="*/ 148691 h 209550"/>
              <a:gd name="connsiteX21" fmla="*/ 201170 w 209550"/>
              <a:gd name="connsiteY21" fmla="*/ 145905 h 209550"/>
              <a:gd name="connsiteX22" fmla="*/ 199451 w 209550"/>
              <a:gd name="connsiteY22" fmla="*/ 149715 h 209550"/>
              <a:gd name="connsiteX23" fmla="*/ 199930 w 209550"/>
              <a:gd name="connsiteY23" fmla="*/ 148691 h 209550"/>
              <a:gd name="connsiteX24" fmla="*/ 198839 w 209550"/>
              <a:gd name="connsiteY24" fmla="*/ 150977 h 209550"/>
              <a:gd name="connsiteX25" fmla="*/ 199451 w 209550"/>
              <a:gd name="connsiteY25" fmla="*/ 149715 h 209550"/>
              <a:gd name="connsiteX26" fmla="*/ 198009 w 209550"/>
              <a:gd name="connsiteY26" fmla="*/ 152629 h 209550"/>
              <a:gd name="connsiteX27" fmla="*/ 198839 w 209550"/>
              <a:gd name="connsiteY27" fmla="*/ 150977 h 209550"/>
              <a:gd name="connsiteX28" fmla="*/ 197128 w 209550"/>
              <a:gd name="connsiteY28" fmla="*/ 154302 h 209550"/>
              <a:gd name="connsiteX29" fmla="*/ 198009 w 209550"/>
              <a:gd name="connsiteY29" fmla="*/ 152629 h 209550"/>
              <a:gd name="connsiteX30" fmla="*/ 196639 w 209550"/>
              <a:gd name="connsiteY30" fmla="*/ 155203 h 209550"/>
              <a:gd name="connsiteX31" fmla="*/ 196638 w 209550"/>
              <a:gd name="connsiteY31" fmla="*/ 155204 h 209550"/>
              <a:gd name="connsiteX32" fmla="*/ 194878 w 209550"/>
              <a:gd name="connsiteY32" fmla="*/ 158280 h 209550"/>
              <a:gd name="connsiteX33" fmla="*/ 194872 w 209550"/>
              <a:gd name="connsiteY33" fmla="*/ 158289 h 209550"/>
              <a:gd name="connsiteX34" fmla="*/ 192875 w 209550"/>
              <a:gd name="connsiteY34" fmla="*/ 161511 h 209550"/>
              <a:gd name="connsiteX35" fmla="*/ 192874 w 209550"/>
              <a:gd name="connsiteY35" fmla="*/ 161512 h 209550"/>
              <a:gd name="connsiteX36" fmla="*/ 188625 w 209550"/>
              <a:gd name="connsiteY36" fmla="*/ 167611 h 209550"/>
              <a:gd name="connsiteX37" fmla="*/ 189321 w 209550"/>
              <a:gd name="connsiteY37" fmla="*/ 166673 h 209550"/>
              <a:gd name="connsiteX38" fmla="*/ 187375 w 209550"/>
              <a:gd name="connsiteY38" fmla="*/ 169242 h 209550"/>
              <a:gd name="connsiteX39" fmla="*/ 187377 w 209550"/>
              <a:gd name="connsiteY39" fmla="*/ 169240 h 209550"/>
              <a:gd name="connsiteX40" fmla="*/ 177954 w 209550"/>
              <a:gd name="connsiteY40" fmla="*/ 179760 h 209550"/>
              <a:gd name="connsiteX41" fmla="*/ 177164 w 209550"/>
              <a:gd name="connsiteY41" fmla="*/ 180515 h 209550"/>
              <a:gd name="connsiteX42" fmla="*/ 177164 w 209550"/>
              <a:gd name="connsiteY42" fmla="*/ 180515 h 209550"/>
              <a:gd name="connsiteX43" fmla="*/ 176105 w 209550"/>
              <a:gd name="connsiteY43" fmla="*/ 181521 h 209550"/>
              <a:gd name="connsiteX44" fmla="*/ 173741 w 209550"/>
              <a:gd name="connsiteY44" fmla="*/ 183653 h 209550"/>
              <a:gd name="connsiteX45" fmla="*/ 171659 w 209550"/>
              <a:gd name="connsiteY45" fmla="*/ 185429 h 209550"/>
              <a:gd name="connsiteX46" fmla="*/ 173312 w 209550"/>
              <a:gd name="connsiteY46" fmla="*/ 184027 h 209550"/>
              <a:gd name="connsiteX47" fmla="*/ 170611 w 209550"/>
              <a:gd name="connsiteY47" fmla="*/ 186286 h 209550"/>
              <a:gd name="connsiteX48" fmla="*/ 171659 w 209550"/>
              <a:gd name="connsiteY48" fmla="*/ 185429 h 209550"/>
              <a:gd name="connsiteX49" fmla="*/ 169453 w 209550"/>
              <a:gd name="connsiteY49" fmla="*/ 187210 h 209550"/>
              <a:gd name="connsiteX50" fmla="*/ 169454 w 209550"/>
              <a:gd name="connsiteY50" fmla="*/ 187209 h 209550"/>
              <a:gd name="connsiteX51" fmla="*/ 165598 w 209550"/>
              <a:gd name="connsiteY51" fmla="*/ 190098 h 209550"/>
              <a:gd name="connsiteX52" fmla="*/ 167726 w 209550"/>
              <a:gd name="connsiteY52" fmla="*/ 188539 h 209550"/>
              <a:gd name="connsiteX53" fmla="*/ 165079 w 209550"/>
              <a:gd name="connsiteY53" fmla="*/ 190467 h 209550"/>
              <a:gd name="connsiteX54" fmla="*/ 165598 w 209550"/>
              <a:gd name="connsiteY54" fmla="*/ 190098 h 209550"/>
              <a:gd name="connsiteX55" fmla="*/ 162971 w 209550"/>
              <a:gd name="connsiteY55" fmla="*/ 191915 h 209550"/>
              <a:gd name="connsiteX56" fmla="*/ 165079 w 209550"/>
              <a:gd name="connsiteY56" fmla="*/ 190467 h 209550"/>
              <a:gd name="connsiteX57" fmla="*/ 162354 w 209550"/>
              <a:gd name="connsiteY57" fmla="*/ 192325 h 209550"/>
              <a:gd name="connsiteX58" fmla="*/ 162971 w 209550"/>
              <a:gd name="connsiteY58" fmla="*/ 191915 h 209550"/>
              <a:gd name="connsiteX59" fmla="*/ 159706 w 209550"/>
              <a:gd name="connsiteY59" fmla="*/ 194014 h 209550"/>
              <a:gd name="connsiteX60" fmla="*/ 162354 w 209550"/>
              <a:gd name="connsiteY60" fmla="*/ 192325 h 209550"/>
              <a:gd name="connsiteX61" fmla="*/ 159165 w 209550"/>
              <a:gd name="connsiteY61" fmla="*/ 194345 h 209550"/>
              <a:gd name="connsiteX62" fmla="*/ 159706 w 209550"/>
              <a:gd name="connsiteY62" fmla="*/ 194014 h 209550"/>
              <a:gd name="connsiteX63" fmla="*/ 157221 w 209550"/>
              <a:gd name="connsiteY63" fmla="*/ 195500 h 209550"/>
              <a:gd name="connsiteX64" fmla="*/ 159165 w 209550"/>
              <a:gd name="connsiteY64" fmla="*/ 194345 h 209550"/>
              <a:gd name="connsiteX65" fmla="*/ 155960 w 209550"/>
              <a:gd name="connsiteY65" fmla="*/ 196218 h 209550"/>
              <a:gd name="connsiteX66" fmla="*/ 155960 w 209550"/>
              <a:gd name="connsiteY66" fmla="*/ 196218 h 209550"/>
              <a:gd name="connsiteX67" fmla="*/ 151456 w 209550"/>
              <a:gd name="connsiteY67" fmla="*/ 198602 h 209550"/>
              <a:gd name="connsiteX68" fmla="*/ 147683 w 209550"/>
              <a:gd name="connsiteY68" fmla="*/ 200390 h 209550"/>
              <a:gd name="connsiteX69" fmla="*/ 149568 w 209550"/>
              <a:gd name="connsiteY69" fmla="*/ 199519 h 209550"/>
              <a:gd name="connsiteX70" fmla="*/ 146891 w 209550"/>
              <a:gd name="connsiteY70" fmla="*/ 200742 h 209550"/>
              <a:gd name="connsiteX71" fmla="*/ 147683 w 209550"/>
              <a:gd name="connsiteY71" fmla="*/ 200390 h 209550"/>
              <a:gd name="connsiteX72" fmla="*/ 144456 w 209550"/>
              <a:gd name="connsiteY72" fmla="*/ 201775 h 209550"/>
              <a:gd name="connsiteX73" fmla="*/ 146891 w 209550"/>
              <a:gd name="connsiteY73" fmla="*/ 200742 h 209550"/>
              <a:gd name="connsiteX74" fmla="*/ 143956 w 209550"/>
              <a:gd name="connsiteY74" fmla="*/ 201978 h 209550"/>
              <a:gd name="connsiteX75" fmla="*/ 144456 w 209550"/>
              <a:gd name="connsiteY75" fmla="*/ 201775 h 209550"/>
              <a:gd name="connsiteX76" fmla="*/ 141202 w 209550"/>
              <a:gd name="connsiteY76" fmla="*/ 203044 h 209550"/>
              <a:gd name="connsiteX77" fmla="*/ 143956 w 209550"/>
              <a:gd name="connsiteY77" fmla="*/ 201978 h 209550"/>
              <a:gd name="connsiteX78" fmla="*/ 140098 w 209550"/>
              <a:gd name="connsiteY78" fmla="*/ 203446 h 209550"/>
              <a:gd name="connsiteX79" fmla="*/ 141202 w 209550"/>
              <a:gd name="connsiteY79" fmla="*/ 203044 h 209550"/>
              <a:gd name="connsiteX80" fmla="*/ 137701 w 209550"/>
              <a:gd name="connsiteY80" fmla="*/ 204272 h 209550"/>
              <a:gd name="connsiteX81" fmla="*/ 140098 w 209550"/>
              <a:gd name="connsiteY81" fmla="*/ 203446 h 209550"/>
              <a:gd name="connsiteX82" fmla="*/ 137277 w 209550"/>
              <a:gd name="connsiteY82" fmla="*/ 204411 h 209550"/>
              <a:gd name="connsiteX83" fmla="*/ 137701 w 209550"/>
              <a:gd name="connsiteY83" fmla="*/ 204272 h 209550"/>
              <a:gd name="connsiteX84" fmla="*/ 134693 w 209550"/>
              <a:gd name="connsiteY84" fmla="*/ 205216 h 209550"/>
              <a:gd name="connsiteX85" fmla="*/ 134687 w 209550"/>
              <a:gd name="connsiteY85" fmla="*/ 205218 h 209550"/>
              <a:gd name="connsiteX86" fmla="*/ 131082 w 209550"/>
              <a:gd name="connsiteY86" fmla="*/ 206220 h 209550"/>
              <a:gd name="connsiteX87" fmla="*/ 133573 w 209550"/>
              <a:gd name="connsiteY87" fmla="*/ 205543 h 209550"/>
              <a:gd name="connsiteX88" fmla="*/ 129971 w 209550"/>
              <a:gd name="connsiteY88" fmla="*/ 206501 h 209550"/>
              <a:gd name="connsiteX89" fmla="*/ 131082 w 209550"/>
              <a:gd name="connsiteY89" fmla="*/ 206220 h 209550"/>
              <a:gd name="connsiteX90" fmla="*/ 127690 w 209550"/>
              <a:gd name="connsiteY90" fmla="*/ 207036 h 209550"/>
              <a:gd name="connsiteX91" fmla="*/ 129971 w 209550"/>
              <a:gd name="connsiteY91" fmla="*/ 206501 h 209550"/>
              <a:gd name="connsiteX92" fmla="*/ 126760 w 209550"/>
              <a:gd name="connsiteY92" fmla="*/ 207239 h 209550"/>
              <a:gd name="connsiteX93" fmla="*/ 127690 w 209550"/>
              <a:gd name="connsiteY93" fmla="*/ 207036 h 209550"/>
              <a:gd name="connsiteX94" fmla="*/ 124509 w 209550"/>
              <a:gd name="connsiteY94" fmla="*/ 207695 h 209550"/>
              <a:gd name="connsiteX95" fmla="*/ 124511 w 209550"/>
              <a:gd name="connsiteY95" fmla="*/ 207694 h 209550"/>
              <a:gd name="connsiteX96" fmla="*/ 120372 w 209550"/>
              <a:gd name="connsiteY96" fmla="*/ 208397 h 209550"/>
              <a:gd name="connsiteX97" fmla="*/ 122966 w 209550"/>
              <a:gd name="connsiteY97" fmla="*/ 207976 h 209550"/>
              <a:gd name="connsiteX98" fmla="*/ 119405 w 209550"/>
              <a:gd name="connsiteY98" fmla="*/ 208537 h 209550"/>
              <a:gd name="connsiteX99" fmla="*/ 120372 w 209550"/>
              <a:gd name="connsiteY99" fmla="*/ 208397 h 209550"/>
              <a:gd name="connsiteX100" fmla="*/ 117395 w 209550"/>
              <a:gd name="connsiteY100" fmla="*/ 208798 h 209550"/>
              <a:gd name="connsiteX101" fmla="*/ 117397 w 209550"/>
              <a:gd name="connsiteY101" fmla="*/ 208798 h 209550"/>
              <a:gd name="connsiteX102" fmla="*/ 104775 w 209550"/>
              <a:gd name="connsiteY102" fmla="*/ 209550 h 209550"/>
              <a:gd name="connsiteX103" fmla="*/ 93072 w 209550"/>
              <a:gd name="connsiteY103" fmla="*/ 208903 h 209550"/>
              <a:gd name="connsiteX104" fmla="*/ 93079 w 209550"/>
              <a:gd name="connsiteY104" fmla="*/ 208892 h 209550"/>
              <a:gd name="connsiteX105" fmla="*/ 89690 w 209550"/>
              <a:gd name="connsiteY105" fmla="*/ 208472 h 209550"/>
              <a:gd name="connsiteX106" fmla="*/ 89500 w 209550"/>
              <a:gd name="connsiteY106" fmla="*/ 208444 h 209550"/>
              <a:gd name="connsiteX107" fmla="*/ 79050 w 209550"/>
              <a:gd name="connsiteY107" fmla="*/ 206362 h 209550"/>
              <a:gd name="connsiteX108" fmla="*/ 79049 w 209550"/>
              <a:gd name="connsiteY108" fmla="*/ 206369 h 209550"/>
              <a:gd name="connsiteX109" fmla="*/ 69163 w 209550"/>
              <a:gd name="connsiteY109" fmla="*/ 203339 h 209550"/>
              <a:gd name="connsiteX110" fmla="*/ 69163 w 209550"/>
              <a:gd name="connsiteY110" fmla="*/ 203343 h 209550"/>
              <a:gd name="connsiteX111" fmla="*/ 62273 w 209550"/>
              <a:gd name="connsiteY111" fmla="*/ 200569 h 209550"/>
              <a:gd name="connsiteX112" fmla="*/ 63329 w 209550"/>
              <a:gd name="connsiteY112" fmla="*/ 201033 h 209550"/>
              <a:gd name="connsiteX113" fmla="*/ 60247 w 209550"/>
              <a:gd name="connsiteY113" fmla="*/ 199645 h 209550"/>
              <a:gd name="connsiteX114" fmla="*/ 62273 w 209550"/>
              <a:gd name="connsiteY114" fmla="*/ 200569 h 209550"/>
              <a:gd name="connsiteX115" fmla="*/ 59628 w 209550"/>
              <a:gd name="connsiteY115" fmla="*/ 199349 h 209550"/>
              <a:gd name="connsiteX116" fmla="*/ 60247 w 209550"/>
              <a:gd name="connsiteY116" fmla="*/ 199645 h 209550"/>
              <a:gd name="connsiteX117" fmla="*/ 57562 w 209550"/>
              <a:gd name="connsiteY117" fmla="*/ 198335 h 209550"/>
              <a:gd name="connsiteX118" fmla="*/ 59628 w 209550"/>
              <a:gd name="connsiteY118" fmla="*/ 199349 h 209550"/>
              <a:gd name="connsiteX119" fmla="*/ 56713 w 209550"/>
              <a:gd name="connsiteY119" fmla="*/ 197899 h 209550"/>
              <a:gd name="connsiteX120" fmla="*/ 56718 w 209550"/>
              <a:gd name="connsiteY120" fmla="*/ 197903 h 209550"/>
              <a:gd name="connsiteX121" fmla="*/ 54128 w 209550"/>
              <a:gd name="connsiteY121" fmla="*/ 196518 h 209550"/>
              <a:gd name="connsiteX122" fmla="*/ 53542 w 209550"/>
              <a:gd name="connsiteY122" fmla="*/ 196191 h 209550"/>
              <a:gd name="connsiteX123" fmla="*/ 47882 w 209550"/>
              <a:gd name="connsiteY123" fmla="*/ 192773 h 209550"/>
              <a:gd name="connsiteX124" fmla="*/ 47887 w 209550"/>
              <a:gd name="connsiteY124" fmla="*/ 192776 h 209550"/>
              <a:gd name="connsiteX125" fmla="*/ 42236 w 209550"/>
              <a:gd name="connsiteY125" fmla="*/ 188846 h 209550"/>
              <a:gd name="connsiteX126" fmla="*/ 42819 w 209550"/>
              <a:gd name="connsiteY126" fmla="*/ 189278 h 209550"/>
              <a:gd name="connsiteX127" fmla="*/ 40288 w 209550"/>
              <a:gd name="connsiteY127" fmla="*/ 187360 h 209550"/>
              <a:gd name="connsiteX128" fmla="*/ 42236 w 209550"/>
              <a:gd name="connsiteY128" fmla="*/ 188846 h 209550"/>
              <a:gd name="connsiteX129" fmla="*/ 39710 w 209550"/>
              <a:gd name="connsiteY129" fmla="*/ 186904 h 209550"/>
              <a:gd name="connsiteX130" fmla="*/ 40288 w 209550"/>
              <a:gd name="connsiteY130" fmla="*/ 187360 h 209550"/>
              <a:gd name="connsiteX131" fmla="*/ 38128 w 209550"/>
              <a:gd name="connsiteY131" fmla="*/ 185624 h 209550"/>
              <a:gd name="connsiteX132" fmla="*/ 38129 w 209550"/>
              <a:gd name="connsiteY132" fmla="*/ 185625 h 209550"/>
              <a:gd name="connsiteX133" fmla="*/ 36417 w 209550"/>
              <a:gd name="connsiteY133" fmla="*/ 184181 h 209550"/>
              <a:gd name="connsiteX134" fmla="*/ 32692 w 209550"/>
              <a:gd name="connsiteY134" fmla="*/ 180813 h 209550"/>
              <a:gd name="connsiteX135" fmla="*/ 22183 w 209550"/>
              <a:gd name="connsiteY135" fmla="*/ 169252 h 209550"/>
              <a:gd name="connsiteX136" fmla="*/ 22696 w 209550"/>
              <a:gd name="connsiteY136" fmla="*/ 169899 h 209550"/>
              <a:gd name="connsiteX137" fmla="*/ 20459 w 209550"/>
              <a:gd name="connsiteY137" fmla="*/ 166981 h 209550"/>
              <a:gd name="connsiteX138" fmla="*/ 20455 w 209550"/>
              <a:gd name="connsiteY138" fmla="*/ 166980 h 209550"/>
              <a:gd name="connsiteX139" fmla="*/ 14536 w 209550"/>
              <a:gd name="connsiteY139" fmla="*/ 158049 h 209550"/>
              <a:gd name="connsiteX140" fmla="*/ 14684 w 209550"/>
              <a:gd name="connsiteY140" fmla="*/ 158299 h 209550"/>
              <a:gd name="connsiteX141" fmla="*/ 12918 w 209550"/>
              <a:gd name="connsiteY141" fmla="*/ 155214 h 209550"/>
              <a:gd name="connsiteX142" fmla="*/ 14536 w 209550"/>
              <a:gd name="connsiteY142" fmla="*/ 158049 h 209550"/>
              <a:gd name="connsiteX143" fmla="*/ 12421 w 209550"/>
              <a:gd name="connsiteY143" fmla="*/ 154299 h 209550"/>
              <a:gd name="connsiteX144" fmla="*/ 12918 w 209550"/>
              <a:gd name="connsiteY144" fmla="*/ 155214 h 209550"/>
              <a:gd name="connsiteX145" fmla="*/ 11559 w 209550"/>
              <a:gd name="connsiteY145" fmla="*/ 152662 h 209550"/>
              <a:gd name="connsiteX146" fmla="*/ 12421 w 209550"/>
              <a:gd name="connsiteY146" fmla="*/ 154299 h 209550"/>
              <a:gd name="connsiteX147" fmla="*/ 10712 w 209550"/>
              <a:gd name="connsiteY147" fmla="*/ 150980 h 209550"/>
              <a:gd name="connsiteX148" fmla="*/ 11559 w 209550"/>
              <a:gd name="connsiteY148" fmla="*/ 152662 h 209550"/>
              <a:gd name="connsiteX149" fmla="*/ 10099 w 209550"/>
              <a:gd name="connsiteY149" fmla="*/ 149713 h 209550"/>
              <a:gd name="connsiteX150" fmla="*/ 10712 w 209550"/>
              <a:gd name="connsiteY150" fmla="*/ 150980 h 209550"/>
              <a:gd name="connsiteX151" fmla="*/ 9619 w 209550"/>
              <a:gd name="connsiteY151" fmla="*/ 148688 h 209550"/>
              <a:gd name="connsiteX152" fmla="*/ 10099 w 209550"/>
              <a:gd name="connsiteY152" fmla="*/ 149713 h 209550"/>
              <a:gd name="connsiteX153" fmla="*/ 8379 w 209550"/>
              <a:gd name="connsiteY153" fmla="*/ 145899 h 209550"/>
              <a:gd name="connsiteX154" fmla="*/ 9619 w 209550"/>
              <a:gd name="connsiteY154" fmla="*/ 148688 h 209550"/>
              <a:gd name="connsiteX155" fmla="*/ 7862 w 209550"/>
              <a:gd name="connsiteY155" fmla="*/ 144667 h 209550"/>
              <a:gd name="connsiteX156" fmla="*/ 8379 w 209550"/>
              <a:gd name="connsiteY156" fmla="*/ 145899 h 209550"/>
              <a:gd name="connsiteX157" fmla="*/ 7221 w 209550"/>
              <a:gd name="connsiteY157" fmla="*/ 143075 h 209550"/>
              <a:gd name="connsiteX158" fmla="*/ 7862 w 209550"/>
              <a:gd name="connsiteY158" fmla="*/ 144667 h 209550"/>
              <a:gd name="connsiteX159" fmla="*/ 6689 w 209550"/>
              <a:gd name="connsiteY159" fmla="*/ 141692 h 209550"/>
              <a:gd name="connsiteX160" fmla="*/ 6688 w 209550"/>
              <a:gd name="connsiteY160" fmla="*/ 141689 h 209550"/>
              <a:gd name="connsiteX161" fmla="*/ 3438 w 209550"/>
              <a:gd name="connsiteY161" fmla="*/ 131497 h 209550"/>
              <a:gd name="connsiteX162" fmla="*/ 3761 w 209550"/>
              <a:gd name="connsiteY162" fmla="*/ 132695 h 209550"/>
              <a:gd name="connsiteX163" fmla="*/ 2730 w 209550"/>
              <a:gd name="connsiteY163" fmla="*/ 128638 h 209550"/>
              <a:gd name="connsiteX164" fmla="*/ 3438 w 209550"/>
              <a:gd name="connsiteY164" fmla="*/ 131497 h 209550"/>
              <a:gd name="connsiteX165" fmla="*/ 2544 w 209550"/>
              <a:gd name="connsiteY165" fmla="*/ 127827 h 209550"/>
              <a:gd name="connsiteX166" fmla="*/ 2730 w 209550"/>
              <a:gd name="connsiteY166" fmla="*/ 128638 h 209550"/>
              <a:gd name="connsiteX167" fmla="*/ 2071 w 209550"/>
              <a:gd name="connsiteY167" fmla="*/ 125606 h 209550"/>
              <a:gd name="connsiteX168" fmla="*/ 2544 w 209550"/>
              <a:gd name="connsiteY168" fmla="*/ 127827 h 209550"/>
              <a:gd name="connsiteX169" fmla="*/ 1766 w 209550"/>
              <a:gd name="connsiteY169" fmla="*/ 124035 h 209550"/>
              <a:gd name="connsiteX170" fmla="*/ 2071 w 209550"/>
              <a:gd name="connsiteY170" fmla="*/ 125606 h 209550"/>
              <a:gd name="connsiteX171" fmla="*/ 1327 w 209550"/>
              <a:gd name="connsiteY171" fmla="*/ 121495 h 209550"/>
              <a:gd name="connsiteX172" fmla="*/ 1327 w 209550"/>
              <a:gd name="connsiteY172" fmla="*/ 121494 h 209550"/>
              <a:gd name="connsiteX173" fmla="*/ 788 w 209550"/>
              <a:gd name="connsiteY173" fmla="*/ 117690 h 209550"/>
              <a:gd name="connsiteX174" fmla="*/ 733 w 209550"/>
              <a:gd name="connsiteY174" fmla="*/ 117237 h 209550"/>
              <a:gd name="connsiteX175" fmla="*/ 788 w 209550"/>
              <a:gd name="connsiteY175" fmla="*/ 117690 h 209550"/>
              <a:gd name="connsiteX176" fmla="*/ 444 w 209550"/>
              <a:gd name="connsiteY176" fmla="*/ 114488 h 209550"/>
              <a:gd name="connsiteX177" fmla="*/ 733 w 209550"/>
              <a:gd name="connsiteY177" fmla="*/ 117237 h 209550"/>
              <a:gd name="connsiteX178" fmla="*/ 351 w 209550"/>
              <a:gd name="connsiteY178" fmla="*/ 113408 h 209550"/>
              <a:gd name="connsiteX179" fmla="*/ 351 w 209550"/>
              <a:gd name="connsiteY179" fmla="*/ 113411 h 209550"/>
              <a:gd name="connsiteX180" fmla="*/ 138 w 209550"/>
              <a:gd name="connsiteY180" fmla="*/ 110204 h 209550"/>
              <a:gd name="connsiteX181" fmla="*/ 138 w 209550"/>
              <a:gd name="connsiteY181" fmla="*/ 110204 h 209550"/>
              <a:gd name="connsiteX182" fmla="*/ 35 w 209550"/>
              <a:gd name="connsiteY182" fmla="*/ 107522 h 209550"/>
              <a:gd name="connsiteX183" fmla="*/ 35 w 209550"/>
              <a:gd name="connsiteY183" fmla="*/ 107522 h 209550"/>
              <a:gd name="connsiteX184" fmla="*/ 0 w 209550"/>
              <a:gd name="connsiteY184" fmla="*/ 104775 h 209550"/>
              <a:gd name="connsiteX185" fmla="*/ 693 w 209550"/>
              <a:gd name="connsiteY185" fmla="*/ 92661 h 209550"/>
              <a:gd name="connsiteX186" fmla="*/ 687 w 209550"/>
              <a:gd name="connsiteY186" fmla="*/ 92657 h 209550"/>
              <a:gd name="connsiteX187" fmla="*/ 1263 w 209550"/>
              <a:gd name="connsiteY187" fmla="*/ 88457 h 209550"/>
              <a:gd name="connsiteX188" fmla="*/ 1196 w 209550"/>
              <a:gd name="connsiteY188" fmla="*/ 88858 h 209550"/>
              <a:gd name="connsiteX189" fmla="*/ 1467 w 209550"/>
              <a:gd name="connsiteY189" fmla="*/ 87172 h 209550"/>
              <a:gd name="connsiteX190" fmla="*/ 1263 w 209550"/>
              <a:gd name="connsiteY190" fmla="*/ 88457 h 209550"/>
              <a:gd name="connsiteX191" fmla="*/ 1771 w 209550"/>
              <a:gd name="connsiteY191" fmla="*/ 85491 h 209550"/>
              <a:gd name="connsiteX192" fmla="*/ 1467 w 209550"/>
              <a:gd name="connsiteY192" fmla="*/ 87172 h 209550"/>
              <a:gd name="connsiteX193" fmla="*/ 2101 w 209550"/>
              <a:gd name="connsiteY193" fmla="*/ 83775 h 209550"/>
              <a:gd name="connsiteX194" fmla="*/ 1771 w 209550"/>
              <a:gd name="connsiteY194" fmla="*/ 85491 h 209550"/>
              <a:gd name="connsiteX195" fmla="*/ 2573 w 209550"/>
              <a:gd name="connsiteY195" fmla="*/ 81594 h 209550"/>
              <a:gd name="connsiteX196" fmla="*/ 2569 w 209550"/>
              <a:gd name="connsiteY196" fmla="*/ 81596 h 209550"/>
              <a:gd name="connsiteX197" fmla="*/ 4260 w 209550"/>
              <a:gd name="connsiteY197" fmla="*/ 75105 h 209550"/>
              <a:gd name="connsiteX198" fmla="*/ 3957 w 209550"/>
              <a:gd name="connsiteY198" fmla="*/ 76143 h 209550"/>
              <a:gd name="connsiteX199" fmla="*/ 4758 w 209550"/>
              <a:gd name="connsiteY199" fmla="*/ 73459 h 209550"/>
              <a:gd name="connsiteX200" fmla="*/ 4260 w 209550"/>
              <a:gd name="connsiteY200" fmla="*/ 75105 h 209550"/>
              <a:gd name="connsiteX201" fmla="*/ 5592 w 209550"/>
              <a:gd name="connsiteY201" fmla="*/ 70916 h 209550"/>
              <a:gd name="connsiteX202" fmla="*/ 5589 w 209550"/>
              <a:gd name="connsiteY202" fmla="*/ 70919 h 209550"/>
              <a:gd name="connsiteX203" fmla="*/ 6706 w 209550"/>
              <a:gd name="connsiteY203" fmla="*/ 67813 h 209550"/>
              <a:gd name="connsiteX204" fmla="*/ 6114 w 209550"/>
              <a:gd name="connsiteY204" fmla="*/ 69419 h 209550"/>
              <a:gd name="connsiteX205" fmla="*/ 7265 w 209550"/>
              <a:gd name="connsiteY205" fmla="*/ 66359 h 209550"/>
              <a:gd name="connsiteX206" fmla="*/ 6706 w 209550"/>
              <a:gd name="connsiteY206" fmla="*/ 67813 h 209550"/>
              <a:gd name="connsiteX207" fmla="*/ 8019 w 209550"/>
              <a:gd name="connsiteY207" fmla="*/ 64504 h 209550"/>
              <a:gd name="connsiteX208" fmla="*/ 7265 w 209550"/>
              <a:gd name="connsiteY208" fmla="*/ 66359 h 209550"/>
              <a:gd name="connsiteX209" fmla="*/ 8380 w 209550"/>
              <a:gd name="connsiteY209" fmla="*/ 63645 h 209550"/>
              <a:gd name="connsiteX210" fmla="*/ 8019 w 209550"/>
              <a:gd name="connsiteY210" fmla="*/ 64504 h 209550"/>
              <a:gd name="connsiteX211" fmla="*/ 9620 w 209550"/>
              <a:gd name="connsiteY211" fmla="*/ 60859 h 209550"/>
              <a:gd name="connsiteX212" fmla="*/ 8380 w 209550"/>
              <a:gd name="connsiteY212" fmla="*/ 63645 h 209550"/>
              <a:gd name="connsiteX213" fmla="*/ 10485 w 209550"/>
              <a:gd name="connsiteY213" fmla="*/ 59033 h 209550"/>
              <a:gd name="connsiteX214" fmla="*/ 9620 w 209550"/>
              <a:gd name="connsiteY214" fmla="*/ 60859 h 209550"/>
              <a:gd name="connsiteX215" fmla="*/ 10914 w 209550"/>
              <a:gd name="connsiteY215" fmla="*/ 58162 h 209550"/>
              <a:gd name="connsiteX216" fmla="*/ 10485 w 209550"/>
              <a:gd name="connsiteY216" fmla="*/ 59033 h 209550"/>
              <a:gd name="connsiteX217" fmla="*/ 11541 w 209550"/>
              <a:gd name="connsiteY217" fmla="*/ 56921 h 209550"/>
              <a:gd name="connsiteX218" fmla="*/ 10914 w 209550"/>
              <a:gd name="connsiteY218" fmla="*/ 58162 h 209550"/>
              <a:gd name="connsiteX219" fmla="*/ 12803 w 209550"/>
              <a:gd name="connsiteY219" fmla="*/ 54545 h 209550"/>
              <a:gd name="connsiteX220" fmla="*/ 11541 w 209550"/>
              <a:gd name="connsiteY220" fmla="*/ 56921 h 209550"/>
              <a:gd name="connsiteX221" fmla="*/ 12991 w 209550"/>
              <a:gd name="connsiteY221" fmla="*/ 54202 h 209550"/>
              <a:gd name="connsiteX222" fmla="*/ 12803 w 209550"/>
              <a:gd name="connsiteY222" fmla="*/ 54545 h 209550"/>
              <a:gd name="connsiteX223" fmla="*/ 14621 w 209550"/>
              <a:gd name="connsiteY223" fmla="*/ 51357 h 209550"/>
              <a:gd name="connsiteX224" fmla="*/ 12991 w 209550"/>
              <a:gd name="connsiteY224" fmla="*/ 54202 h 209550"/>
              <a:gd name="connsiteX225" fmla="*/ 14799 w 209550"/>
              <a:gd name="connsiteY225" fmla="*/ 51059 h 209550"/>
              <a:gd name="connsiteX226" fmla="*/ 14621 w 209550"/>
              <a:gd name="connsiteY226" fmla="*/ 51357 h 209550"/>
              <a:gd name="connsiteX227" fmla="*/ 16518 w 209550"/>
              <a:gd name="connsiteY227" fmla="*/ 48284 h 209550"/>
              <a:gd name="connsiteX228" fmla="*/ 14799 w 209550"/>
              <a:gd name="connsiteY228" fmla="*/ 51059 h 209550"/>
              <a:gd name="connsiteX229" fmla="*/ 16756 w 209550"/>
              <a:gd name="connsiteY229" fmla="*/ 47914 h 209550"/>
              <a:gd name="connsiteX230" fmla="*/ 16756 w 209550"/>
              <a:gd name="connsiteY230" fmla="*/ 47915 h 209550"/>
              <a:gd name="connsiteX231" fmla="*/ 21077 w 209550"/>
              <a:gd name="connsiteY231" fmla="*/ 41737 h 209550"/>
              <a:gd name="connsiteX232" fmla="*/ 20321 w 209550"/>
              <a:gd name="connsiteY232" fmla="*/ 42752 h 209550"/>
              <a:gd name="connsiteX233" fmla="*/ 22175 w 209550"/>
              <a:gd name="connsiteY233" fmla="*/ 40308 h 209550"/>
              <a:gd name="connsiteX234" fmla="*/ 22173 w 209550"/>
              <a:gd name="connsiteY234" fmla="*/ 40310 h 209550"/>
              <a:gd name="connsiteX235" fmla="*/ 31596 w 209550"/>
              <a:gd name="connsiteY235" fmla="*/ 29790 h 209550"/>
              <a:gd name="connsiteX236" fmla="*/ 32386 w 209550"/>
              <a:gd name="connsiteY236" fmla="*/ 29035 h 209550"/>
              <a:gd name="connsiteX237" fmla="*/ 32386 w 209550"/>
              <a:gd name="connsiteY237" fmla="*/ 29035 h 209550"/>
              <a:gd name="connsiteX238" fmla="*/ 40539 w 209550"/>
              <a:gd name="connsiteY238" fmla="*/ 21999 h 209550"/>
              <a:gd name="connsiteX239" fmla="*/ 39736 w 209550"/>
              <a:gd name="connsiteY239" fmla="*/ 22625 h 209550"/>
              <a:gd name="connsiteX240" fmla="*/ 42236 w 209550"/>
              <a:gd name="connsiteY240" fmla="*/ 20704 h 209550"/>
              <a:gd name="connsiteX241" fmla="*/ 40539 w 209550"/>
              <a:gd name="connsiteY241" fmla="*/ 21999 h 209550"/>
              <a:gd name="connsiteX242" fmla="*/ 42822 w 209550"/>
              <a:gd name="connsiteY242" fmla="*/ 20273 h 209550"/>
              <a:gd name="connsiteX243" fmla="*/ 42819 w 209550"/>
              <a:gd name="connsiteY243" fmla="*/ 20272 h 209550"/>
              <a:gd name="connsiteX244" fmla="*/ 48512 w 209550"/>
              <a:gd name="connsiteY244" fmla="*/ 16374 h 209550"/>
              <a:gd name="connsiteX245" fmla="*/ 48511 w 209550"/>
              <a:gd name="connsiteY245" fmla="*/ 16373 h 209550"/>
              <a:gd name="connsiteX246" fmla="*/ 53538 w 209550"/>
              <a:gd name="connsiteY246" fmla="*/ 13363 h 209550"/>
              <a:gd name="connsiteX247" fmla="*/ 56718 w 209550"/>
              <a:gd name="connsiteY247" fmla="*/ 11647 h 209550"/>
              <a:gd name="connsiteX248" fmla="*/ 54131 w 209550"/>
              <a:gd name="connsiteY248" fmla="*/ 13032 h 209550"/>
              <a:gd name="connsiteX249" fmla="*/ 57558 w 209550"/>
              <a:gd name="connsiteY249" fmla="*/ 11218 h 209550"/>
              <a:gd name="connsiteX250" fmla="*/ 56718 w 209550"/>
              <a:gd name="connsiteY250" fmla="*/ 11647 h 209550"/>
              <a:gd name="connsiteX251" fmla="*/ 59627 w 209550"/>
              <a:gd name="connsiteY251" fmla="*/ 10199 h 209550"/>
              <a:gd name="connsiteX252" fmla="*/ 57558 w 209550"/>
              <a:gd name="connsiteY252" fmla="*/ 11218 h 209550"/>
              <a:gd name="connsiteX253" fmla="*/ 60247 w 209550"/>
              <a:gd name="connsiteY253" fmla="*/ 9906 h 209550"/>
              <a:gd name="connsiteX254" fmla="*/ 59627 w 209550"/>
              <a:gd name="connsiteY254" fmla="*/ 10199 h 209550"/>
              <a:gd name="connsiteX255" fmla="*/ 62496 w 209550"/>
              <a:gd name="connsiteY255" fmla="*/ 8880 h 209550"/>
              <a:gd name="connsiteX256" fmla="*/ 62492 w 209550"/>
              <a:gd name="connsiteY256" fmla="*/ 8883 h 209550"/>
              <a:gd name="connsiteX257" fmla="*/ 65952 w 209550"/>
              <a:gd name="connsiteY257" fmla="*/ 7428 h 209550"/>
              <a:gd name="connsiteX258" fmla="*/ 67198 w 209550"/>
              <a:gd name="connsiteY258" fmla="*/ 6940 h 209550"/>
              <a:gd name="connsiteX259" fmla="*/ 65952 w 209550"/>
              <a:gd name="connsiteY259" fmla="*/ 7428 h 209550"/>
              <a:gd name="connsiteX260" fmla="*/ 69116 w 209550"/>
              <a:gd name="connsiteY260" fmla="*/ 6225 h 209550"/>
              <a:gd name="connsiteX261" fmla="*/ 67198 w 209550"/>
              <a:gd name="connsiteY261" fmla="*/ 6940 h 209550"/>
              <a:gd name="connsiteX262" fmla="*/ 69686 w 209550"/>
              <a:gd name="connsiteY262" fmla="*/ 6020 h 209550"/>
              <a:gd name="connsiteX263" fmla="*/ 69116 w 209550"/>
              <a:gd name="connsiteY263" fmla="*/ 6225 h 209550"/>
              <a:gd name="connsiteX264" fmla="*/ 72489 w 209550"/>
              <a:gd name="connsiteY264" fmla="*/ 5069 h 209550"/>
              <a:gd name="connsiteX265" fmla="*/ 69686 w 209550"/>
              <a:gd name="connsiteY265" fmla="*/ 6020 h 209550"/>
              <a:gd name="connsiteX266" fmla="*/ 72760 w 209550"/>
              <a:gd name="connsiteY266" fmla="*/ 4981 h 209550"/>
              <a:gd name="connsiteX267" fmla="*/ 72757 w 209550"/>
              <a:gd name="connsiteY267" fmla="*/ 4982 h 209550"/>
              <a:gd name="connsiteX268" fmla="*/ 75658 w 209550"/>
              <a:gd name="connsiteY268" fmla="*/ 4099 h 209550"/>
              <a:gd name="connsiteX269" fmla="*/ 78848 w 209550"/>
              <a:gd name="connsiteY269" fmla="*/ 3232 h 209550"/>
              <a:gd name="connsiteX270" fmla="*/ 77002 w 209550"/>
              <a:gd name="connsiteY270" fmla="*/ 3721 h 209550"/>
              <a:gd name="connsiteX271" fmla="*/ 79750 w 209550"/>
              <a:gd name="connsiteY271" fmla="*/ 3007 h 209550"/>
              <a:gd name="connsiteX272" fmla="*/ 78848 w 209550"/>
              <a:gd name="connsiteY272" fmla="*/ 3232 h 209550"/>
              <a:gd name="connsiteX273" fmla="*/ 81964 w 209550"/>
              <a:gd name="connsiteY273" fmla="*/ 2490 h 209550"/>
              <a:gd name="connsiteX274" fmla="*/ 79750 w 209550"/>
              <a:gd name="connsiteY274" fmla="*/ 3007 h 209550"/>
              <a:gd name="connsiteX275" fmla="*/ 83112 w 209550"/>
              <a:gd name="connsiteY275" fmla="*/ 2242 h 209550"/>
              <a:gd name="connsiteX276" fmla="*/ 81964 w 209550"/>
              <a:gd name="connsiteY276" fmla="*/ 2490 h 209550"/>
              <a:gd name="connsiteX277" fmla="*/ 84783 w 209550"/>
              <a:gd name="connsiteY277" fmla="*/ 1905 h 209550"/>
              <a:gd name="connsiteX278" fmla="*/ 84786 w 209550"/>
              <a:gd name="connsiteY278" fmla="*/ 1905 h 209550"/>
              <a:gd name="connsiteX279" fmla="*/ 89073 w 209550"/>
              <a:gd name="connsiteY279" fmla="*/ 1169 h 209550"/>
              <a:gd name="connsiteX280" fmla="*/ 87195 w 209550"/>
              <a:gd name="connsiteY280" fmla="*/ 1468 h 209550"/>
              <a:gd name="connsiteX281" fmla="*/ 90534 w 209550"/>
              <a:gd name="connsiteY281" fmla="*/ 960 h 209550"/>
              <a:gd name="connsiteX282" fmla="*/ 89073 w 209550"/>
              <a:gd name="connsiteY282" fmla="*/ 1169 h 209550"/>
              <a:gd name="connsiteX283" fmla="*/ 92012 w 209550"/>
              <a:gd name="connsiteY283" fmla="*/ 769 h 209550"/>
              <a:gd name="connsiteX284" fmla="*/ 92011 w 209550"/>
              <a:gd name="connsiteY284" fmla="*/ 770 h 209550"/>
              <a:gd name="connsiteX285" fmla="*/ 104775 w 209550"/>
              <a:gd name="connsiteY285" fmla="*/ 0 h 209550"/>
              <a:gd name="connsiteX286" fmla="*/ 116478 w 209550"/>
              <a:gd name="connsiteY286" fmla="*/ 646 h 209550"/>
              <a:gd name="connsiteX287" fmla="*/ 116471 w 209550"/>
              <a:gd name="connsiteY287" fmla="*/ 658 h 209550"/>
              <a:gd name="connsiteX288" fmla="*/ 119860 w 209550"/>
              <a:gd name="connsiteY288" fmla="*/ 1078 h 209550"/>
              <a:gd name="connsiteX289" fmla="*/ 120050 w 209550"/>
              <a:gd name="connsiteY289" fmla="*/ 1105 h 209550"/>
              <a:gd name="connsiteX290" fmla="*/ 130499 w 209550"/>
              <a:gd name="connsiteY290" fmla="*/ 3188 h 209550"/>
              <a:gd name="connsiteX291" fmla="*/ 130501 w 209550"/>
              <a:gd name="connsiteY291" fmla="*/ 3182 h 209550"/>
              <a:gd name="connsiteX292" fmla="*/ 140387 w 209550"/>
              <a:gd name="connsiteY292" fmla="*/ 6211 h 209550"/>
              <a:gd name="connsiteX293" fmla="*/ 140387 w 209550"/>
              <a:gd name="connsiteY293" fmla="*/ 6207 h 209550"/>
              <a:gd name="connsiteX294" fmla="*/ 147057 w 209550"/>
              <a:gd name="connsiteY294" fmla="*/ 8884 h 209550"/>
              <a:gd name="connsiteX295" fmla="*/ 146221 w 209550"/>
              <a:gd name="connsiteY295" fmla="*/ 8517 h 209550"/>
              <a:gd name="connsiteX296" fmla="*/ 149303 w 209550"/>
              <a:gd name="connsiteY296" fmla="*/ 9906 h 209550"/>
              <a:gd name="connsiteX297" fmla="*/ 147057 w 209550"/>
              <a:gd name="connsiteY297" fmla="*/ 8884 h 209550"/>
              <a:gd name="connsiteX298" fmla="*/ 149923 w 209550"/>
              <a:gd name="connsiteY298" fmla="*/ 10201 h 209550"/>
              <a:gd name="connsiteX299" fmla="*/ 149303 w 209550"/>
              <a:gd name="connsiteY299" fmla="*/ 9906 h 209550"/>
              <a:gd name="connsiteX300" fmla="*/ 151989 w 209550"/>
              <a:gd name="connsiteY300" fmla="*/ 11215 h 209550"/>
              <a:gd name="connsiteX301" fmla="*/ 149923 w 209550"/>
              <a:gd name="connsiteY301" fmla="*/ 10201 h 209550"/>
              <a:gd name="connsiteX302" fmla="*/ 152837 w 209550"/>
              <a:gd name="connsiteY302" fmla="*/ 11651 h 209550"/>
              <a:gd name="connsiteX303" fmla="*/ 151989 w 209550"/>
              <a:gd name="connsiteY303" fmla="*/ 11215 h 209550"/>
              <a:gd name="connsiteX304" fmla="*/ 155413 w 209550"/>
              <a:gd name="connsiteY304" fmla="*/ 13027 h 209550"/>
              <a:gd name="connsiteX305" fmla="*/ 155419 w 209550"/>
              <a:gd name="connsiteY305" fmla="*/ 13032 h 209550"/>
              <a:gd name="connsiteX306" fmla="*/ 156008 w 209550"/>
              <a:gd name="connsiteY306" fmla="*/ 13359 h 209550"/>
              <a:gd name="connsiteX307" fmla="*/ 161475 w 209550"/>
              <a:gd name="connsiteY307" fmla="*/ 16653 h 209550"/>
              <a:gd name="connsiteX308" fmla="*/ 161474 w 209550"/>
              <a:gd name="connsiteY308" fmla="*/ 16652 h 209550"/>
              <a:gd name="connsiteX309" fmla="*/ 167314 w 209550"/>
              <a:gd name="connsiteY309" fmla="*/ 20704 h 209550"/>
              <a:gd name="connsiteX310" fmla="*/ 166730 w 209550"/>
              <a:gd name="connsiteY310" fmla="*/ 20272 h 209550"/>
              <a:gd name="connsiteX311" fmla="*/ 169014 w 209550"/>
              <a:gd name="connsiteY311" fmla="*/ 21996 h 209550"/>
              <a:gd name="connsiteX312" fmla="*/ 167314 w 209550"/>
              <a:gd name="connsiteY312" fmla="*/ 20704 h 209550"/>
              <a:gd name="connsiteX313" fmla="*/ 169840 w 209550"/>
              <a:gd name="connsiteY313" fmla="*/ 22646 h 209550"/>
              <a:gd name="connsiteX314" fmla="*/ 169014 w 209550"/>
              <a:gd name="connsiteY314" fmla="*/ 21996 h 209550"/>
              <a:gd name="connsiteX315" fmla="*/ 171421 w 209550"/>
              <a:gd name="connsiteY315" fmla="*/ 23926 h 209550"/>
              <a:gd name="connsiteX316" fmla="*/ 171421 w 209550"/>
              <a:gd name="connsiteY316" fmla="*/ 23925 h 209550"/>
              <a:gd name="connsiteX317" fmla="*/ 172559 w 209550"/>
              <a:gd name="connsiteY317" fmla="*/ 24878 h 209550"/>
              <a:gd name="connsiteX318" fmla="*/ 176614 w 209550"/>
              <a:gd name="connsiteY318" fmla="*/ 28505 h 209550"/>
              <a:gd name="connsiteX319" fmla="*/ 189046 w 209550"/>
              <a:gd name="connsiteY319" fmla="*/ 42503 h 209550"/>
              <a:gd name="connsiteX320" fmla="*/ 195014 w 209550"/>
              <a:gd name="connsiteY320" fmla="*/ 51501 h 209550"/>
              <a:gd name="connsiteX321" fmla="*/ 194649 w 209550"/>
              <a:gd name="connsiteY321" fmla="*/ 50889 h 209550"/>
              <a:gd name="connsiteX322" fmla="*/ 196368 w 209550"/>
              <a:gd name="connsiteY322" fmla="*/ 53859 h 209550"/>
              <a:gd name="connsiteX323" fmla="*/ 196364 w 209550"/>
              <a:gd name="connsiteY323" fmla="*/ 53851 h 209550"/>
              <a:gd name="connsiteX324" fmla="*/ 197991 w 209550"/>
              <a:gd name="connsiteY324" fmla="*/ 56888 h 209550"/>
              <a:gd name="connsiteX325" fmla="*/ 197002 w 209550"/>
              <a:gd name="connsiteY325" fmla="*/ 55013 h 209550"/>
              <a:gd name="connsiteX326" fmla="*/ 198635 w 209550"/>
              <a:gd name="connsiteY326" fmla="*/ 58162 h 209550"/>
              <a:gd name="connsiteX327" fmla="*/ 197991 w 209550"/>
              <a:gd name="connsiteY327" fmla="*/ 56888 h 209550"/>
              <a:gd name="connsiteX328" fmla="*/ 199067 w 209550"/>
              <a:gd name="connsiteY328" fmla="*/ 59039 h 209550"/>
              <a:gd name="connsiteX329" fmla="*/ 198635 w 209550"/>
              <a:gd name="connsiteY329" fmla="*/ 58162 h 209550"/>
              <a:gd name="connsiteX330" fmla="*/ 199932 w 209550"/>
              <a:gd name="connsiteY330" fmla="*/ 60862 h 209550"/>
              <a:gd name="connsiteX331" fmla="*/ 199067 w 209550"/>
              <a:gd name="connsiteY331" fmla="*/ 59039 h 209550"/>
              <a:gd name="connsiteX332" fmla="*/ 201172 w 209550"/>
              <a:gd name="connsiteY332" fmla="*/ 63651 h 209550"/>
              <a:gd name="connsiteX333" fmla="*/ 199932 w 209550"/>
              <a:gd name="connsiteY333" fmla="*/ 60862 h 209550"/>
              <a:gd name="connsiteX334" fmla="*/ 201531 w 209550"/>
              <a:gd name="connsiteY334" fmla="*/ 64503 h 209550"/>
              <a:gd name="connsiteX335" fmla="*/ 201172 w 209550"/>
              <a:gd name="connsiteY335" fmla="*/ 63651 h 209550"/>
              <a:gd name="connsiteX336" fmla="*/ 202284 w 209550"/>
              <a:gd name="connsiteY336" fmla="*/ 66361 h 209550"/>
              <a:gd name="connsiteX337" fmla="*/ 201531 w 209550"/>
              <a:gd name="connsiteY337" fmla="*/ 64503 h 209550"/>
              <a:gd name="connsiteX338" fmla="*/ 202843 w 209550"/>
              <a:gd name="connsiteY338" fmla="*/ 67811 h 209550"/>
              <a:gd name="connsiteX339" fmla="*/ 202844 w 209550"/>
              <a:gd name="connsiteY339" fmla="*/ 67813 h 209550"/>
              <a:gd name="connsiteX340" fmla="*/ 205047 w 209550"/>
              <a:gd name="connsiteY340" fmla="*/ 74292 h 209550"/>
              <a:gd name="connsiteX341" fmla="*/ 204923 w 209550"/>
              <a:gd name="connsiteY341" fmla="*/ 73888 h 209550"/>
              <a:gd name="connsiteX342" fmla="*/ 205689 w 209550"/>
              <a:gd name="connsiteY342" fmla="*/ 76493 h 209550"/>
              <a:gd name="connsiteX343" fmla="*/ 205047 w 209550"/>
              <a:gd name="connsiteY343" fmla="*/ 74292 h 209550"/>
              <a:gd name="connsiteX344" fmla="*/ 206074 w 209550"/>
              <a:gd name="connsiteY344" fmla="*/ 77911 h 209550"/>
              <a:gd name="connsiteX345" fmla="*/ 205689 w 209550"/>
              <a:gd name="connsiteY345" fmla="*/ 76493 h 209550"/>
              <a:gd name="connsiteX346" fmla="*/ 206820 w 209550"/>
              <a:gd name="connsiteY346" fmla="*/ 80912 h 209550"/>
              <a:gd name="connsiteX347" fmla="*/ 206074 w 209550"/>
              <a:gd name="connsiteY347" fmla="*/ 77911 h 209550"/>
              <a:gd name="connsiteX348" fmla="*/ 206976 w 209550"/>
              <a:gd name="connsiteY348" fmla="*/ 81590 h 209550"/>
              <a:gd name="connsiteX349" fmla="*/ 206820 w 209550"/>
              <a:gd name="connsiteY349" fmla="*/ 80912 h 209550"/>
              <a:gd name="connsiteX350" fmla="*/ 207444 w 209550"/>
              <a:gd name="connsiteY350" fmla="*/ 83772 h 209550"/>
              <a:gd name="connsiteX351" fmla="*/ 206976 w 209550"/>
              <a:gd name="connsiteY351" fmla="*/ 81590 h 209550"/>
              <a:gd name="connsiteX352" fmla="*/ 207764 w 209550"/>
              <a:gd name="connsiteY352" fmla="*/ 85410 h 209550"/>
              <a:gd name="connsiteX353" fmla="*/ 207444 w 209550"/>
              <a:gd name="connsiteY353" fmla="*/ 83772 h 209550"/>
              <a:gd name="connsiteX354" fmla="*/ 208078 w 209550"/>
              <a:gd name="connsiteY354" fmla="*/ 87178 h 209550"/>
              <a:gd name="connsiteX355" fmla="*/ 207764 w 209550"/>
              <a:gd name="connsiteY355" fmla="*/ 85410 h 209550"/>
              <a:gd name="connsiteX356" fmla="*/ 208284 w 209550"/>
              <a:gd name="connsiteY356" fmla="*/ 88438 h 209550"/>
              <a:gd name="connsiteX357" fmla="*/ 208078 w 209550"/>
              <a:gd name="connsiteY357" fmla="*/ 87178 h 209550"/>
              <a:gd name="connsiteX358" fmla="*/ 208706 w 209550"/>
              <a:gd name="connsiteY358" fmla="*/ 91412 h 209550"/>
              <a:gd name="connsiteX359" fmla="*/ 208284 w 209550"/>
              <a:gd name="connsiteY359" fmla="*/ 88438 h 209550"/>
              <a:gd name="connsiteX360" fmla="*/ 208780 w 209550"/>
              <a:gd name="connsiteY360" fmla="*/ 92010 h 209550"/>
              <a:gd name="connsiteX361" fmla="*/ 208706 w 209550"/>
              <a:gd name="connsiteY361" fmla="*/ 91412 h 209550"/>
              <a:gd name="connsiteX362" fmla="*/ 209100 w 209550"/>
              <a:gd name="connsiteY362" fmla="*/ 95005 h 209550"/>
              <a:gd name="connsiteX363" fmla="*/ 208780 w 209550"/>
              <a:gd name="connsiteY363" fmla="*/ 92010 h 209550"/>
              <a:gd name="connsiteX364" fmla="*/ 209199 w 209550"/>
              <a:gd name="connsiteY364" fmla="*/ 96142 h 209550"/>
              <a:gd name="connsiteX365" fmla="*/ 209100 w 209550"/>
              <a:gd name="connsiteY365" fmla="*/ 95005 h 209550"/>
              <a:gd name="connsiteX366" fmla="*/ 209357 w 209550"/>
              <a:gd name="connsiteY366" fmla="*/ 98354 h 209550"/>
              <a:gd name="connsiteX367" fmla="*/ 209357 w 209550"/>
              <a:gd name="connsiteY367" fmla="*/ 98354 h 209550"/>
              <a:gd name="connsiteX368" fmla="*/ 209550 w 209550"/>
              <a:gd name="connsiteY368" fmla="*/ 104775 h 209550"/>
              <a:gd name="connsiteX369" fmla="*/ 208906 w 209550"/>
              <a:gd name="connsiteY369" fmla="*/ 116459 h 209550"/>
              <a:gd name="connsiteX370" fmla="*/ 209081 w 209550"/>
              <a:gd name="connsiteY370" fmla="*/ 114826 h 209550"/>
              <a:gd name="connsiteX371" fmla="*/ 208694 w 209550"/>
              <a:gd name="connsiteY371" fmla="*/ 118282 h 209550"/>
              <a:gd name="connsiteX372" fmla="*/ 208906 w 209550"/>
              <a:gd name="connsiteY372" fmla="*/ 116459 h 209550"/>
              <a:gd name="connsiteX373" fmla="*/ 208322 w 209550"/>
              <a:gd name="connsiteY373" fmla="*/ 120866 h 209550"/>
              <a:gd name="connsiteX374" fmla="*/ 208694 w 209550"/>
              <a:gd name="connsiteY374" fmla="*/ 118282 h 209550"/>
              <a:gd name="connsiteX375" fmla="*/ 208228 w 209550"/>
              <a:gd name="connsiteY375" fmla="*/ 121499 h 209550"/>
              <a:gd name="connsiteX376" fmla="*/ 208223 w 209550"/>
              <a:gd name="connsiteY376" fmla="*/ 121495 h 209550"/>
              <a:gd name="connsiteX377" fmla="*/ 104775 w 209550"/>
              <a:gd name="connsiteY377" fmla="*/ 157163 h 209550"/>
              <a:gd name="connsiteX378" fmla="*/ 82184 w 209550"/>
              <a:gd name="connsiteY378" fmla="*/ 159219 h 209550"/>
              <a:gd name="connsiteX379" fmla="*/ 103729 w 209550"/>
              <a:gd name="connsiteY379" fmla="*/ 195251 h 209550"/>
              <a:gd name="connsiteX380" fmla="*/ 104775 w 209550"/>
              <a:gd name="connsiteY380" fmla="*/ 195263 h 209550"/>
              <a:gd name="connsiteX381" fmla="*/ 104775 w 209550"/>
              <a:gd name="connsiteY381" fmla="*/ 195263 h 209550"/>
              <a:gd name="connsiteX382" fmla="*/ 105813 w 209550"/>
              <a:gd name="connsiteY382" fmla="*/ 195243 h 209550"/>
              <a:gd name="connsiteX383" fmla="*/ 106475 w 209550"/>
              <a:gd name="connsiteY383" fmla="*/ 194445 h 209550"/>
              <a:gd name="connsiteX384" fmla="*/ 127369 w 209550"/>
              <a:gd name="connsiteY384" fmla="*/ 159228 h 209550"/>
              <a:gd name="connsiteX385" fmla="*/ 104775 w 209550"/>
              <a:gd name="connsiteY385" fmla="*/ 157163 h 209550"/>
              <a:gd name="connsiteX386" fmla="*/ 68153 w 209550"/>
              <a:gd name="connsiteY386" fmla="*/ 162660 h 209550"/>
              <a:gd name="connsiteX387" fmla="*/ 65637 w 209550"/>
              <a:gd name="connsiteY387" fmla="*/ 163475 h 209550"/>
              <a:gd name="connsiteX388" fmla="*/ 44877 w 209550"/>
              <a:gd name="connsiteY388" fmla="*/ 172588 h 209550"/>
              <a:gd name="connsiteX389" fmla="*/ 84144 w 209550"/>
              <a:gd name="connsiteY389" fmla="*/ 192900 h 209550"/>
              <a:gd name="connsiteX390" fmla="*/ 68153 w 209550"/>
              <a:gd name="connsiteY390" fmla="*/ 162660 h 209550"/>
              <a:gd name="connsiteX391" fmla="*/ 141398 w 209550"/>
              <a:gd name="connsiteY391" fmla="*/ 162668 h 209550"/>
              <a:gd name="connsiteX392" fmla="*/ 140329 w 209550"/>
              <a:gd name="connsiteY392" fmla="*/ 165285 h 209550"/>
              <a:gd name="connsiteX393" fmla="*/ 125392 w 209550"/>
              <a:gd name="connsiteY393" fmla="*/ 192894 h 209550"/>
              <a:gd name="connsiteX394" fmla="*/ 164678 w 209550"/>
              <a:gd name="connsiteY394" fmla="*/ 172597 h 209550"/>
              <a:gd name="connsiteX395" fmla="*/ 141398 w 209550"/>
              <a:gd name="connsiteY395" fmla="*/ 162668 h 209550"/>
              <a:gd name="connsiteX396" fmla="*/ 57310 w 209550"/>
              <a:gd name="connsiteY396" fmla="*/ 111923 h 209550"/>
              <a:gd name="connsiteX397" fmla="*/ 14566 w 209550"/>
              <a:gd name="connsiteY397" fmla="*/ 111926 h 209550"/>
              <a:gd name="connsiteX398" fmla="*/ 34662 w 209550"/>
              <a:gd name="connsiteY398" fmla="*/ 161982 h 209550"/>
              <a:gd name="connsiteX399" fmla="*/ 63509 w 209550"/>
              <a:gd name="connsiteY399" fmla="*/ 149145 h 209550"/>
              <a:gd name="connsiteX400" fmla="*/ 57310 w 209550"/>
              <a:gd name="connsiteY400" fmla="*/ 111923 h 209550"/>
              <a:gd name="connsiteX401" fmla="*/ 194984 w 209550"/>
              <a:gd name="connsiteY401" fmla="*/ 111926 h 209550"/>
              <a:gd name="connsiteX402" fmla="*/ 152240 w 209550"/>
              <a:gd name="connsiteY402" fmla="*/ 111923 h 209550"/>
              <a:gd name="connsiteX403" fmla="*/ 146050 w 209550"/>
              <a:gd name="connsiteY403" fmla="*/ 149144 h 209550"/>
              <a:gd name="connsiteX404" fmla="*/ 174887 w 209550"/>
              <a:gd name="connsiteY404" fmla="*/ 161969 h 209550"/>
              <a:gd name="connsiteX405" fmla="*/ 194984 w 209550"/>
              <a:gd name="connsiteY405" fmla="*/ 111926 h 209550"/>
              <a:gd name="connsiteX406" fmla="*/ 137937 w 209550"/>
              <a:gd name="connsiteY406" fmla="*/ 111924 h 209550"/>
              <a:gd name="connsiteX407" fmla="*/ 71613 w 209550"/>
              <a:gd name="connsiteY407" fmla="*/ 111924 h 209550"/>
              <a:gd name="connsiteX408" fmla="*/ 77355 w 209550"/>
              <a:gd name="connsiteY408" fmla="*/ 145598 h 209550"/>
              <a:gd name="connsiteX409" fmla="*/ 104775 w 209550"/>
              <a:gd name="connsiteY409" fmla="*/ 142875 h 209550"/>
              <a:gd name="connsiteX410" fmla="*/ 132187 w 209550"/>
              <a:gd name="connsiteY410" fmla="*/ 145595 h 209550"/>
              <a:gd name="connsiteX411" fmla="*/ 137937 w 209550"/>
              <a:gd name="connsiteY411" fmla="*/ 111924 h 209550"/>
              <a:gd name="connsiteX412" fmla="*/ 34664 w 209550"/>
              <a:gd name="connsiteY412" fmla="*/ 47581 h 209550"/>
              <a:gd name="connsiteX413" fmla="*/ 34382 w 209550"/>
              <a:gd name="connsiteY413" fmla="*/ 47913 h 209550"/>
              <a:gd name="connsiteX414" fmla="*/ 14565 w 209550"/>
              <a:gd name="connsiteY414" fmla="*/ 97633 h 209550"/>
              <a:gd name="connsiteX415" fmla="*/ 57309 w 209550"/>
              <a:gd name="connsiteY415" fmla="*/ 97637 h 209550"/>
              <a:gd name="connsiteX416" fmla="*/ 63500 w 209550"/>
              <a:gd name="connsiteY416" fmla="*/ 60405 h 209550"/>
              <a:gd name="connsiteX417" fmla="*/ 34664 w 209550"/>
              <a:gd name="connsiteY417" fmla="*/ 47581 h 209550"/>
              <a:gd name="connsiteX418" fmla="*/ 132196 w 209550"/>
              <a:gd name="connsiteY418" fmla="*/ 63952 h 209550"/>
              <a:gd name="connsiteX419" fmla="*/ 131187 w 209550"/>
              <a:gd name="connsiteY419" fmla="*/ 64152 h 209550"/>
              <a:gd name="connsiteX420" fmla="*/ 104775 w 209550"/>
              <a:gd name="connsiteY420" fmla="*/ 66675 h 209550"/>
              <a:gd name="connsiteX421" fmla="*/ 77363 w 209550"/>
              <a:gd name="connsiteY421" fmla="*/ 63955 h 209550"/>
              <a:gd name="connsiteX422" fmla="*/ 71613 w 209550"/>
              <a:gd name="connsiteY422" fmla="*/ 97636 h 209550"/>
              <a:gd name="connsiteX423" fmla="*/ 137937 w 209550"/>
              <a:gd name="connsiteY423" fmla="*/ 97636 h 209550"/>
              <a:gd name="connsiteX424" fmla="*/ 132196 w 209550"/>
              <a:gd name="connsiteY424" fmla="*/ 63952 h 209550"/>
              <a:gd name="connsiteX425" fmla="*/ 174888 w 209550"/>
              <a:gd name="connsiteY425" fmla="*/ 47568 h 209550"/>
              <a:gd name="connsiteX426" fmla="*/ 173673 w 209550"/>
              <a:gd name="connsiteY426" fmla="*/ 48289 h 209550"/>
              <a:gd name="connsiteX427" fmla="*/ 146041 w 209550"/>
              <a:gd name="connsiteY427" fmla="*/ 60405 h 209550"/>
              <a:gd name="connsiteX428" fmla="*/ 152241 w 209550"/>
              <a:gd name="connsiteY428" fmla="*/ 97637 h 209550"/>
              <a:gd name="connsiteX429" fmla="*/ 194984 w 209550"/>
              <a:gd name="connsiteY429" fmla="*/ 97633 h 209550"/>
              <a:gd name="connsiteX430" fmla="*/ 174888 w 209550"/>
              <a:gd name="connsiteY430" fmla="*/ 47568 h 209550"/>
              <a:gd name="connsiteX431" fmla="*/ 104775 w 209550"/>
              <a:gd name="connsiteY431" fmla="*/ 14288 h 209550"/>
              <a:gd name="connsiteX432" fmla="*/ 103727 w 209550"/>
              <a:gd name="connsiteY432" fmla="*/ 14297 h 209550"/>
              <a:gd name="connsiteX433" fmla="*/ 103075 w 209550"/>
              <a:gd name="connsiteY433" fmla="*/ 15105 h 209550"/>
              <a:gd name="connsiteX434" fmla="*/ 82181 w 209550"/>
              <a:gd name="connsiteY434" fmla="*/ 50322 h 209550"/>
              <a:gd name="connsiteX435" fmla="*/ 104775 w 209550"/>
              <a:gd name="connsiteY435" fmla="*/ 52388 h 209550"/>
              <a:gd name="connsiteX436" fmla="*/ 127366 w 209550"/>
              <a:gd name="connsiteY436" fmla="*/ 50332 h 209550"/>
              <a:gd name="connsiteX437" fmla="*/ 105821 w 209550"/>
              <a:gd name="connsiteY437" fmla="*/ 14299 h 209550"/>
              <a:gd name="connsiteX438" fmla="*/ 104775 w 209550"/>
              <a:gd name="connsiteY438" fmla="*/ 14288 h 209550"/>
              <a:gd name="connsiteX439" fmla="*/ 84158 w 209550"/>
              <a:gd name="connsiteY439" fmla="*/ 16656 h 209550"/>
              <a:gd name="connsiteX440" fmla="*/ 82310 w 209550"/>
              <a:gd name="connsiteY440" fmla="*/ 17098 h 209550"/>
              <a:gd name="connsiteX441" fmla="*/ 44872 w 209550"/>
              <a:gd name="connsiteY441" fmla="*/ 36953 h 209550"/>
              <a:gd name="connsiteX442" fmla="*/ 68152 w 209550"/>
              <a:gd name="connsiteY442" fmla="*/ 46882 h 209550"/>
              <a:gd name="connsiteX443" fmla="*/ 84158 w 209550"/>
              <a:gd name="connsiteY443" fmla="*/ 16656 h 209550"/>
              <a:gd name="connsiteX444" fmla="*/ 125406 w 209550"/>
              <a:gd name="connsiteY444" fmla="*/ 16650 h 209550"/>
              <a:gd name="connsiteX445" fmla="*/ 126939 w 209550"/>
              <a:gd name="connsiteY445" fmla="*/ 18981 h 209550"/>
              <a:gd name="connsiteX446" fmla="*/ 141397 w 209550"/>
              <a:gd name="connsiteY446" fmla="*/ 46890 h 209550"/>
              <a:gd name="connsiteX447" fmla="*/ 164674 w 209550"/>
              <a:gd name="connsiteY447" fmla="*/ 36962 h 209550"/>
              <a:gd name="connsiteX448" fmla="*/ 125406 w 209550"/>
              <a:gd name="connsiteY448" fmla="*/ 166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Lst>
            <a:rect l="l" t="t" r="r" b="b"/>
            <a:pathLst>
              <a:path w="209550" h="209550">
                <a:moveTo>
                  <a:pt x="208223" y="121495"/>
                </a:moveTo>
                <a:lnTo>
                  <a:pt x="207789" y="124033"/>
                </a:lnTo>
                <a:cubicBezTo>
                  <a:pt x="207684" y="124593"/>
                  <a:pt x="207575" y="125151"/>
                  <a:pt x="207463" y="125708"/>
                </a:cubicBezTo>
                <a:lnTo>
                  <a:pt x="207784" y="124030"/>
                </a:lnTo>
                <a:cubicBezTo>
                  <a:pt x="207619" y="124918"/>
                  <a:pt x="207443" y="125802"/>
                  <a:pt x="207256" y="126683"/>
                </a:cubicBezTo>
                <a:lnTo>
                  <a:pt x="207463" y="125708"/>
                </a:lnTo>
                <a:cubicBezTo>
                  <a:pt x="207257" y="126722"/>
                  <a:pt x="207036" y="127731"/>
                  <a:pt x="206802" y="128734"/>
                </a:cubicBezTo>
                <a:lnTo>
                  <a:pt x="207256" y="126683"/>
                </a:lnTo>
                <a:cubicBezTo>
                  <a:pt x="207001" y="127881"/>
                  <a:pt x="206726" y="129071"/>
                  <a:pt x="206431" y="130253"/>
                </a:cubicBezTo>
                <a:lnTo>
                  <a:pt x="206433" y="130253"/>
                </a:lnTo>
                <a:cubicBezTo>
                  <a:pt x="206083" y="131646"/>
                  <a:pt x="205707" y="133028"/>
                  <a:pt x="205304" y="134398"/>
                </a:cubicBezTo>
                <a:lnTo>
                  <a:pt x="205601" y="133379"/>
                </a:lnTo>
                <a:cubicBezTo>
                  <a:pt x="205356" y="134243"/>
                  <a:pt x="205100" y="135103"/>
                  <a:pt x="204834" y="135957"/>
                </a:cubicBezTo>
                <a:lnTo>
                  <a:pt x="204832" y="135955"/>
                </a:lnTo>
                <a:cubicBezTo>
                  <a:pt x="204083" y="138369"/>
                  <a:pt x="203247" y="140742"/>
                  <a:pt x="202330" y="143076"/>
                </a:cubicBezTo>
                <a:lnTo>
                  <a:pt x="202902" y="141584"/>
                </a:lnTo>
                <a:cubicBezTo>
                  <a:pt x="202513" y="142619"/>
                  <a:pt x="202109" y="143647"/>
                  <a:pt x="201689" y="144666"/>
                </a:cubicBezTo>
                <a:lnTo>
                  <a:pt x="202330" y="143076"/>
                </a:lnTo>
                <a:cubicBezTo>
                  <a:pt x="201957" y="144026"/>
                  <a:pt x="201570" y="144970"/>
                  <a:pt x="201170" y="145905"/>
                </a:cubicBezTo>
                <a:lnTo>
                  <a:pt x="201689" y="144666"/>
                </a:lnTo>
                <a:cubicBezTo>
                  <a:pt x="201130" y="146022"/>
                  <a:pt x="200543" y="147364"/>
                  <a:pt x="199930" y="148691"/>
                </a:cubicBezTo>
                <a:lnTo>
                  <a:pt x="201170" y="145905"/>
                </a:lnTo>
                <a:cubicBezTo>
                  <a:pt x="200621" y="147188"/>
                  <a:pt x="200048" y="148459"/>
                  <a:pt x="199451" y="149715"/>
                </a:cubicBezTo>
                <a:lnTo>
                  <a:pt x="199930" y="148691"/>
                </a:lnTo>
                <a:cubicBezTo>
                  <a:pt x="199575" y="149459"/>
                  <a:pt x="199212" y="150220"/>
                  <a:pt x="198839" y="150977"/>
                </a:cubicBezTo>
                <a:lnTo>
                  <a:pt x="199451" y="149715"/>
                </a:lnTo>
                <a:cubicBezTo>
                  <a:pt x="198985" y="150694"/>
                  <a:pt x="198504" y="151666"/>
                  <a:pt x="198009" y="152629"/>
                </a:cubicBezTo>
                <a:lnTo>
                  <a:pt x="198839" y="150977"/>
                </a:lnTo>
                <a:cubicBezTo>
                  <a:pt x="198289" y="152096"/>
                  <a:pt x="197718" y="153205"/>
                  <a:pt x="197128" y="154302"/>
                </a:cubicBezTo>
                <a:lnTo>
                  <a:pt x="198009" y="152629"/>
                </a:lnTo>
                <a:cubicBezTo>
                  <a:pt x="197564" y="153494"/>
                  <a:pt x="197107" y="154353"/>
                  <a:pt x="196639" y="155203"/>
                </a:cubicBezTo>
                <a:lnTo>
                  <a:pt x="196638" y="155204"/>
                </a:lnTo>
                <a:cubicBezTo>
                  <a:pt x="196068" y="156240"/>
                  <a:pt x="195482" y="157265"/>
                  <a:pt x="194878" y="158280"/>
                </a:cubicBezTo>
                <a:lnTo>
                  <a:pt x="194872" y="158289"/>
                </a:lnTo>
                <a:cubicBezTo>
                  <a:pt x="194229" y="159369"/>
                  <a:pt x="193561" y="160447"/>
                  <a:pt x="192875" y="161511"/>
                </a:cubicBezTo>
                <a:lnTo>
                  <a:pt x="192874" y="161512"/>
                </a:lnTo>
                <a:cubicBezTo>
                  <a:pt x="191529" y="163597"/>
                  <a:pt x="190110" y="165631"/>
                  <a:pt x="188625" y="167611"/>
                </a:cubicBezTo>
                <a:lnTo>
                  <a:pt x="189321" y="166673"/>
                </a:lnTo>
                <a:cubicBezTo>
                  <a:pt x="188685" y="167540"/>
                  <a:pt x="188036" y="168396"/>
                  <a:pt x="187375" y="169242"/>
                </a:cubicBezTo>
                <a:lnTo>
                  <a:pt x="187377" y="169240"/>
                </a:lnTo>
                <a:cubicBezTo>
                  <a:pt x="184472" y="172957"/>
                  <a:pt x="181323" y="176471"/>
                  <a:pt x="177954" y="179760"/>
                </a:cubicBezTo>
                <a:lnTo>
                  <a:pt x="177164" y="180515"/>
                </a:lnTo>
                <a:lnTo>
                  <a:pt x="177164" y="180515"/>
                </a:lnTo>
                <a:lnTo>
                  <a:pt x="176105" y="181521"/>
                </a:lnTo>
                <a:lnTo>
                  <a:pt x="173741" y="183653"/>
                </a:lnTo>
                <a:cubicBezTo>
                  <a:pt x="173055" y="184254"/>
                  <a:pt x="172361" y="184846"/>
                  <a:pt x="171659" y="185429"/>
                </a:cubicBezTo>
                <a:lnTo>
                  <a:pt x="173312" y="184027"/>
                </a:lnTo>
                <a:cubicBezTo>
                  <a:pt x="172424" y="184795"/>
                  <a:pt x="171524" y="185548"/>
                  <a:pt x="170611" y="186286"/>
                </a:cubicBezTo>
                <a:lnTo>
                  <a:pt x="171659" y="185429"/>
                </a:lnTo>
                <a:cubicBezTo>
                  <a:pt x="170931" y="186032"/>
                  <a:pt x="170196" y="186626"/>
                  <a:pt x="169453" y="187210"/>
                </a:cubicBezTo>
                <a:lnTo>
                  <a:pt x="169454" y="187209"/>
                </a:lnTo>
                <a:cubicBezTo>
                  <a:pt x="168191" y="188202"/>
                  <a:pt x="166906" y="189165"/>
                  <a:pt x="165598" y="190098"/>
                </a:cubicBezTo>
                <a:lnTo>
                  <a:pt x="167726" y="188539"/>
                </a:lnTo>
                <a:cubicBezTo>
                  <a:pt x="166853" y="189195"/>
                  <a:pt x="165971" y="189838"/>
                  <a:pt x="165079" y="190467"/>
                </a:cubicBezTo>
                <a:lnTo>
                  <a:pt x="165598" y="190098"/>
                </a:lnTo>
                <a:cubicBezTo>
                  <a:pt x="164732" y="190717"/>
                  <a:pt x="163856" y="191323"/>
                  <a:pt x="162971" y="191915"/>
                </a:cubicBezTo>
                <a:lnTo>
                  <a:pt x="165079" y="190467"/>
                </a:lnTo>
                <a:cubicBezTo>
                  <a:pt x="164181" y="191100"/>
                  <a:pt x="163272" y="191719"/>
                  <a:pt x="162354" y="192325"/>
                </a:cubicBezTo>
                <a:lnTo>
                  <a:pt x="162971" y="191915"/>
                </a:lnTo>
                <a:cubicBezTo>
                  <a:pt x="161896" y="192634"/>
                  <a:pt x="160808" y="193334"/>
                  <a:pt x="159706" y="194014"/>
                </a:cubicBezTo>
                <a:lnTo>
                  <a:pt x="162354" y="192325"/>
                </a:lnTo>
                <a:cubicBezTo>
                  <a:pt x="161304" y="193017"/>
                  <a:pt x="160240" y="193690"/>
                  <a:pt x="159165" y="194345"/>
                </a:cubicBezTo>
                <a:lnTo>
                  <a:pt x="159706" y="194014"/>
                </a:lnTo>
                <a:cubicBezTo>
                  <a:pt x="158885" y="194520"/>
                  <a:pt x="158056" y="195015"/>
                  <a:pt x="157221" y="195500"/>
                </a:cubicBezTo>
                <a:lnTo>
                  <a:pt x="159165" y="194345"/>
                </a:lnTo>
                <a:cubicBezTo>
                  <a:pt x="158108" y="194987"/>
                  <a:pt x="157041" y="195612"/>
                  <a:pt x="155960" y="196218"/>
                </a:cubicBezTo>
                <a:lnTo>
                  <a:pt x="155960" y="196218"/>
                </a:lnTo>
                <a:cubicBezTo>
                  <a:pt x="154481" y="197048"/>
                  <a:pt x="152979" y="197843"/>
                  <a:pt x="151456" y="198602"/>
                </a:cubicBezTo>
                <a:cubicBezTo>
                  <a:pt x="150211" y="199222"/>
                  <a:pt x="148954" y="199818"/>
                  <a:pt x="147683" y="200390"/>
                </a:cubicBezTo>
                <a:lnTo>
                  <a:pt x="149568" y="199519"/>
                </a:lnTo>
                <a:cubicBezTo>
                  <a:pt x="148682" y="199939"/>
                  <a:pt x="147790" y="200347"/>
                  <a:pt x="146891" y="200742"/>
                </a:cubicBezTo>
                <a:lnTo>
                  <a:pt x="147683" y="200390"/>
                </a:lnTo>
                <a:cubicBezTo>
                  <a:pt x="146616" y="200869"/>
                  <a:pt x="145541" y="201331"/>
                  <a:pt x="144456" y="201775"/>
                </a:cubicBezTo>
                <a:lnTo>
                  <a:pt x="146891" y="200742"/>
                </a:lnTo>
                <a:cubicBezTo>
                  <a:pt x="145920" y="201168"/>
                  <a:pt x="144942" y="201580"/>
                  <a:pt x="143956" y="201978"/>
                </a:cubicBezTo>
                <a:lnTo>
                  <a:pt x="144456" y="201775"/>
                </a:lnTo>
                <a:cubicBezTo>
                  <a:pt x="143380" y="202216"/>
                  <a:pt x="142295" y="202639"/>
                  <a:pt x="141202" y="203044"/>
                </a:cubicBezTo>
                <a:lnTo>
                  <a:pt x="143956" y="201978"/>
                </a:lnTo>
                <a:cubicBezTo>
                  <a:pt x="142683" y="202492"/>
                  <a:pt x="141397" y="202982"/>
                  <a:pt x="140098" y="203446"/>
                </a:cubicBezTo>
                <a:lnTo>
                  <a:pt x="141202" y="203044"/>
                </a:lnTo>
                <a:cubicBezTo>
                  <a:pt x="140044" y="203473"/>
                  <a:pt x="138877" y="203883"/>
                  <a:pt x="137701" y="204272"/>
                </a:cubicBezTo>
                <a:lnTo>
                  <a:pt x="140098" y="203446"/>
                </a:lnTo>
                <a:cubicBezTo>
                  <a:pt x="139164" y="203781"/>
                  <a:pt x="138223" y="204103"/>
                  <a:pt x="137277" y="204411"/>
                </a:cubicBezTo>
                <a:lnTo>
                  <a:pt x="137701" y="204272"/>
                </a:lnTo>
                <a:cubicBezTo>
                  <a:pt x="136705" y="204601"/>
                  <a:pt x="135703" y="204916"/>
                  <a:pt x="134693" y="205216"/>
                </a:cubicBezTo>
                <a:lnTo>
                  <a:pt x="134687" y="205218"/>
                </a:lnTo>
                <a:cubicBezTo>
                  <a:pt x="133499" y="205571"/>
                  <a:pt x="132295" y="205907"/>
                  <a:pt x="131082" y="206220"/>
                </a:cubicBezTo>
                <a:lnTo>
                  <a:pt x="133573" y="205543"/>
                </a:lnTo>
                <a:cubicBezTo>
                  <a:pt x="132381" y="205883"/>
                  <a:pt x="131180" y="206202"/>
                  <a:pt x="129971" y="206501"/>
                </a:cubicBezTo>
                <a:lnTo>
                  <a:pt x="131082" y="206220"/>
                </a:lnTo>
                <a:cubicBezTo>
                  <a:pt x="129959" y="206511"/>
                  <a:pt x="128828" y="206783"/>
                  <a:pt x="127690" y="207036"/>
                </a:cubicBezTo>
                <a:lnTo>
                  <a:pt x="129971" y="206501"/>
                </a:lnTo>
                <a:cubicBezTo>
                  <a:pt x="128907" y="206763"/>
                  <a:pt x="127837" y="207010"/>
                  <a:pt x="126760" y="207239"/>
                </a:cubicBezTo>
                <a:lnTo>
                  <a:pt x="127690" y="207036"/>
                </a:lnTo>
                <a:cubicBezTo>
                  <a:pt x="126636" y="207272"/>
                  <a:pt x="125575" y="207492"/>
                  <a:pt x="124509" y="207695"/>
                </a:cubicBezTo>
                <a:lnTo>
                  <a:pt x="124511" y="207694"/>
                </a:lnTo>
                <a:cubicBezTo>
                  <a:pt x="123139" y="207956"/>
                  <a:pt x="121760" y="208190"/>
                  <a:pt x="120372" y="208397"/>
                </a:cubicBezTo>
                <a:lnTo>
                  <a:pt x="122966" y="207976"/>
                </a:lnTo>
                <a:cubicBezTo>
                  <a:pt x="121786" y="208183"/>
                  <a:pt x="120599" y="208370"/>
                  <a:pt x="119405" y="208537"/>
                </a:cubicBezTo>
                <a:lnTo>
                  <a:pt x="120372" y="208397"/>
                </a:lnTo>
                <a:cubicBezTo>
                  <a:pt x="119384" y="208544"/>
                  <a:pt x="118392" y="208678"/>
                  <a:pt x="117395" y="208798"/>
                </a:cubicBezTo>
                <a:lnTo>
                  <a:pt x="117397" y="208798"/>
                </a:lnTo>
                <a:cubicBezTo>
                  <a:pt x="113257" y="209295"/>
                  <a:pt x="109046" y="209550"/>
                  <a:pt x="104775" y="209550"/>
                </a:cubicBezTo>
                <a:cubicBezTo>
                  <a:pt x="100819" y="209550"/>
                  <a:pt x="96914" y="209331"/>
                  <a:pt x="93072" y="208903"/>
                </a:cubicBezTo>
                <a:lnTo>
                  <a:pt x="93079" y="208892"/>
                </a:lnTo>
                <a:lnTo>
                  <a:pt x="89690" y="208472"/>
                </a:lnTo>
                <a:cubicBezTo>
                  <a:pt x="89626" y="208463"/>
                  <a:pt x="89564" y="208454"/>
                  <a:pt x="89500" y="208444"/>
                </a:cubicBezTo>
                <a:cubicBezTo>
                  <a:pt x="85959" y="207918"/>
                  <a:pt x="82471" y="207224"/>
                  <a:pt x="79050" y="206362"/>
                </a:cubicBezTo>
                <a:lnTo>
                  <a:pt x="79049" y="206369"/>
                </a:lnTo>
                <a:cubicBezTo>
                  <a:pt x="75687" y="205514"/>
                  <a:pt x="72388" y="204504"/>
                  <a:pt x="69163" y="203339"/>
                </a:cubicBezTo>
                <a:lnTo>
                  <a:pt x="69163" y="203343"/>
                </a:lnTo>
                <a:cubicBezTo>
                  <a:pt x="66826" y="202495"/>
                  <a:pt x="64528" y="201571"/>
                  <a:pt x="62273" y="200569"/>
                </a:cubicBezTo>
                <a:lnTo>
                  <a:pt x="63329" y="201033"/>
                </a:lnTo>
                <a:cubicBezTo>
                  <a:pt x="62293" y="200586"/>
                  <a:pt x="61265" y="200123"/>
                  <a:pt x="60247" y="199645"/>
                </a:cubicBezTo>
                <a:lnTo>
                  <a:pt x="62273" y="200569"/>
                </a:lnTo>
                <a:cubicBezTo>
                  <a:pt x="61384" y="200174"/>
                  <a:pt x="60503" y="199768"/>
                  <a:pt x="59628" y="199349"/>
                </a:cubicBezTo>
                <a:lnTo>
                  <a:pt x="60247" y="199645"/>
                </a:lnTo>
                <a:cubicBezTo>
                  <a:pt x="59345" y="199220"/>
                  <a:pt x="58450" y="198784"/>
                  <a:pt x="57562" y="198335"/>
                </a:cubicBezTo>
                <a:lnTo>
                  <a:pt x="59628" y="199349"/>
                </a:lnTo>
                <a:cubicBezTo>
                  <a:pt x="58647" y="198880"/>
                  <a:pt x="57676" y="198397"/>
                  <a:pt x="56713" y="197899"/>
                </a:cubicBezTo>
                <a:lnTo>
                  <a:pt x="56718" y="197903"/>
                </a:lnTo>
                <a:lnTo>
                  <a:pt x="54128" y="196518"/>
                </a:lnTo>
                <a:cubicBezTo>
                  <a:pt x="53932" y="196409"/>
                  <a:pt x="53737" y="196301"/>
                  <a:pt x="53542" y="196191"/>
                </a:cubicBezTo>
                <a:cubicBezTo>
                  <a:pt x="51614" y="195107"/>
                  <a:pt x="49728" y="193968"/>
                  <a:pt x="47882" y="192773"/>
                </a:cubicBezTo>
                <a:lnTo>
                  <a:pt x="47887" y="192776"/>
                </a:lnTo>
                <a:cubicBezTo>
                  <a:pt x="45956" y="191524"/>
                  <a:pt x="44073" y="190215"/>
                  <a:pt x="42236" y="188846"/>
                </a:cubicBezTo>
                <a:lnTo>
                  <a:pt x="42819" y="189278"/>
                </a:lnTo>
                <a:cubicBezTo>
                  <a:pt x="41966" y="188651"/>
                  <a:pt x="41122" y="188012"/>
                  <a:pt x="40288" y="187360"/>
                </a:cubicBezTo>
                <a:lnTo>
                  <a:pt x="42236" y="188846"/>
                </a:lnTo>
                <a:cubicBezTo>
                  <a:pt x="41384" y="188211"/>
                  <a:pt x="40542" y="187564"/>
                  <a:pt x="39710" y="186904"/>
                </a:cubicBezTo>
                <a:lnTo>
                  <a:pt x="40288" y="187360"/>
                </a:lnTo>
                <a:cubicBezTo>
                  <a:pt x="39561" y="186791"/>
                  <a:pt x="38841" y="186212"/>
                  <a:pt x="38128" y="185624"/>
                </a:cubicBezTo>
                <a:lnTo>
                  <a:pt x="38129" y="185625"/>
                </a:lnTo>
                <a:cubicBezTo>
                  <a:pt x="37553" y="185150"/>
                  <a:pt x="36982" y="184669"/>
                  <a:pt x="36417" y="184181"/>
                </a:cubicBezTo>
                <a:cubicBezTo>
                  <a:pt x="35145" y="183085"/>
                  <a:pt x="33905" y="181964"/>
                  <a:pt x="32692" y="180813"/>
                </a:cubicBezTo>
                <a:cubicBezTo>
                  <a:pt x="28908" y="177225"/>
                  <a:pt x="25395" y="173362"/>
                  <a:pt x="22183" y="169252"/>
                </a:cubicBezTo>
                <a:lnTo>
                  <a:pt x="22696" y="169899"/>
                </a:lnTo>
                <a:cubicBezTo>
                  <a:pt x="21934" y="168940"/>
                  <a:pt x="21188" y="167968"/>
                  <a:pt x="20459" y="166981"/>
                </a:cubicBezTo>
                <a:lnTo>
                  <a:pt x="20455" y="166980"/>
                </a:lnTo>
                <a:cubicBezTo>
                  <a:pt x="18338" y="164113"/>
                  <a:pt x="16361" y="161132"/>
                  <a:pt x="14536" y="158049"/>
                </a:cubicBezTo>
                <a:lnTo>
                  <a:pt x="14684" y="158299"/>
                </a:lnTo>
                <a:cubicBezTo>
                  <a:pt x="14078" y="157282"/>
                  <a:pt x="13489" y="156253"/>
                  <a:pt x="12918" y="155214"/>
                </a:cubicBezTo>
                <a:lnTo>
                  <a:pt x="14536" y="158049"/>
                </a:lnTo>
                <a:cubicBezTo>
                  <a:pt x="13806" y="156815"/>
                  <a:pt x="13101" y="155565"/>
                  <a:pt x="12421" y="154299"/>
                </a:cubicBezTo>
                <a:lnTo>
                  <a:pt x="12918" y="155214"/>
                </a:lnTo>
                <a:cubicBezTo>
                  <a:pt x="12453" y="154371"/>
                  <a:pt x="12000" y="153519"/>
                  <a:pt x="11559" y="152662"/>
                </a:cubicBezTo>
                <a:lnTo>
                  <a:pt x="12421" y="154299"/>
                </a:lnTo>
                <a:cubicBezTo>
                  <a:pt x="11832" y="153205"/>
                  <a:pt x="11263" y="152098"/>
                  <a:pt x="10712" y="150980"/>
                </a:cubicBezTo>
                <a:lnTo>
                  <a:pt x="11559" y="152662"/>
                </a:lnTo>
                <a:cubicBezTo>
                  <a:pt x="11057" y="151688"/>
                  <a:pt x="10571" y="150705"/>
                  <a:pt x="10099" y="149713"/>
                </a:cubicBezTo>
                <a:lnTo>
                  <a:pt x="10712" y="150980"/>
                </a:lnTo>
                <a:cubicBezTo>
                  <a:pt x="10339" y="150222"/>
                  <a:pt x="9974" y="149457"/>
                  <a:pt x="9619" y="148688"/>
                </a:cubicBezTo>
                <a:lnTo>
                  <a:pt x="10099" y="149713"/>
                </a:lnTo>
                <a:cubicBezTo>
                  <a:pt x="9501" y="148456"/>
                  <a:pt x="8927" y="147184"/>
                  <a:pt x="8379" y="145899"/>
                </a:cubicBezTo>
                <a:lnTo>
                  <a:pt x="9619" y="148688"/>
                </a:lnTo>
                <a:cubicBezTo>
                  <a:pt x="9006" y="147362"/>
                  <a:pt x="8420" y="146022"/>
                  <a:pt x="7862" y="144667"/>
                </a:cubicBezTo>
                <a:lnTo>
                  <a:pt x="8379" y="145899"/>
                </a:lnTo>
                <a:cubicBezTo>
                  <a:pt x="7979" y="144965"/>
                  <a:pt x="7593" y="144023"/>
                  <a:pt x="7221" y="143075"/>
                </a:cubicBezTo>
                <a:lnTo>
                  <a:pt x="7862" y="144667"/>
                </a:lnTo>
                <a:cubicBezTo>
                  <a:pt x="7456" y="143683"/>
                  <a:pt x="7065" y="142691"/>
                  <a:pt x="6689" y="141692"/>
                </a:cubicBezTo>
                <a:lnTo>
                  <a:pt x="6688" y="141689"/>
                </a:lnTo>
                <a:cubicBezTo>
                  <a:pt x="5438" y="138371"/>
                  <a:pt x="4351" y="134969"/>
                  <a:pt x="3438" y="131497"/>
                </a:cubicBezTo>
                <a:lnTo>
                  <a:pt x="3761" y="132695"/>
                </a:lnTo>
                <a:cubicBezTo>
                  <a:pt x="3391" y="131354"/>
                  <a:pt x="3047" y="130001"/>
                  <a:pt x="2730" y="128638"/>
                </a:cubicBezTo>
                <a:lnTo>
                  <a:pt x="3438" y="131497"/>
                </a:lnTo>
                <a:cubicBezTo>
                  <a:pt x="3119" y="130282"/>
                  <a:pt x="2821" y="129059"/>
                  <a:pt x="2544" y="127827"/>
                </a:cubicBezTo>
                <a:lnTo>
                  <a:pt x="2730" y="128638"/>
                </a:lnTo>
                <a:cubicBezTo>
                  <a:pt x="2495" y="127633"/>
                  <a:pt x="2276" y="126622"/>
                  <a:pt x="2071" y="125606"/>
                </a:cubicBezTo>
                <a:lnTo>
                  <a:pt x="2544" y="127827"/>
                </a:lnTo>
                <a:cubicBezTo>
                  <a:pt x="2262" y="126571"/>
                  <a:pt x="2003" y="125307"/>
                  <a:pt x="1766" y="124035"/>
                </a:cubicBezTo>
                <a:lnTo>
                  <a:pt x="2071" y="125606"/>
                </a:lnTo>
                <a:cubicBezTo>
                  <a:pt x="1796" y="124245"/>
                  <a:pt x="1548" y="122874"/>
                  <a:pt x="1327" y="121495"/>
                </a:cubicBezTo>
                <a:lnTo>
                  <a:pt x="1327" y="121494"/>
                </a:lnTo>
                <a:cubicBezTo>
                  <a:pt x="1125" y="120234"/>
                  <a:pt x="945" y="118965"/>
                  <a:pt x="788" y="117690"/>
                </a:cubicBezTo>
                <a:cubicBezTo>
                  <a:pt x="769" y="117535"/>
                  <a:pt x="751" y="117385"/>
                  <a:pt x="733" y="117237"/>
                </a:cubicBezTo>
                <a:lnTo>
                  <a:pt x="788" y="117690"/>
                </a:lnTo>
                <a:cubicBezTo>
                  <a:pt x="658" y="116627"/>
                  <a:pt x="543" y="115560"/>
                  <a:pt x="444" y="114488"/>
                </a:cubicBezTo>
                <a:lnTo>
                  <a:pt x="733" y="117237"/>
                </a:lnTo>
                <a:cubicBezTo>
                  <a:pt x="583" y="115968"/>
                  <a:pt x="455" y="114691"/>
                  <a:pt x="351" y="113408"/>
                </a:cubicBezTo>
                <a:lnTo>
                  <a:pt x="351" y="113411"/>
                </a:lnTo>
                <a:lnTo>
                  <a:pt x="138" y="110204"/>
                </a:lnTo>
                <a:lnTo>
                  <a:pt x="138" y="110204"/>
                </a:lnTo>
                <a:lnTo>
                  <a:pt x="35" y="107522"/>
                </a:lnTo>
                <a:lnTo>
                  <a:pt x="35" y="107522"/>
                </a:lnTo>
                <a:lnTo>
                  <a:pt x="0" y="104775"/>
                </a:lnTo>
                <a:cubicBezTo>
                  <a:pt x="0" y="100677"/>
                  <a:pt x="235" y="96636"/>
                  <a:pt x="693" y="92661"/>
                </a:cubicBezTo>
                <a:lnTo>
                  <a:pt x="687" y="92657"/>
                </a:lnTo>
                <a:cubicBezTo>
                  <a:pt x="855" y="91250"/>
                  <a:pt x="1045" y="89849"/>
                  <a:pt x="1263" y="88457"/>
                </a:cubicBezTo>
                <a:lnTo>
                  <a:pt x="1196" y="88858"/>
                </a:lnTo>
                <a:cubicBezTo>
                  <a:pt x="1282" y="88295"/>
                  <a:pt x="1372" y="87733"/>
                  <a:pt x="1467" y="87172"/>
                </a:cubicBezTo>
                <a:lnTo>
                  <a:pt x="1263" y="88457"/>
                </a:lnTo>
                <a:cubicBezTo>
                  <a:pt x="1419" y="87463"/>
                  <a:pt x="1588" y="86475"/>
                  <a:pt x="1771" y="85491"/>
                </a:cubicBezTo>
                <a:lnTo>
                  <a:pt x="1467" y="87172"/>
                </a:lnTo>
                <a:cubicBezTo>
                  <a:pt x="1660" y="86034"/>
                  <a:pt x="1871" y="84901"/>
                  <a:pt x="2101" y="83775"/>
                </a:cubicBezTo>
                <a:lnTo>
                  <a:pt x="1771" y="85491"/>
                </a:lnTo>
                <a:cubicBezTo>
                  <a:pt x="2014" y="84183"/>
                  <a:pt x="2282" y="82884"/>
                  <a:pt x="2573" y="81594"/>
                </a:cubicBezTo>
                <a:lnTo>
                  <a:pt x="2569" y="81596"/>
                </a:lnTo>
                <a:cubicBezTo>
                  <a:pt x="3068" y="79404"/>
                  <a:pt x="3631" y="77240"/>
                  <a:pt x="4260" y="75105"/>
                </a:cubicBezTo>
                <a:lnTo>
                  <a:pt x="3957" y="76143"/>
                </a:lnTo>
                <a:cubicBezTo>
                  <a:pt x="4213" y="75243"/>
                  <a:pt x="4480" y="74348"/>
                  <a:pt x="4758" y="73459"/>
                </a:cubicBezTo>
                <a:lnTo>
                  <a:pt x="4260" y="75105"/>
                </a:lnTo>
                <a:cubicBezTo>
                  <a:pt x="4676" y="73696"/>
                  <a:pt x="5119" y="72299"/>
                  <a:pt x="5592" y="70916"/>
                </a:cubicBezTo>
                <a:lnTo>
                  <a:pt x="5589" y="70919"/>
                </a:lnTo>
                <a:cubicBezTo>
                  <a:pt x="5947" y="69874"/>
                  <a:pt x="6319" y="68839"/>
                  <a:pt x="6706" y="67813"/>
                </a:cubicBezTo>
                <a:lnTo>
                  <a:pt x="6114" y="69419"/>
                </a:lnTo>
                <a:cubicBezTo>
                  <a:pt x="6482" y="68391"/>
                  <a:pt x="6866" y="67371"/>
                  <a:pt x="7265" y="66359"/>
                </a:cubicBezTo>
                <a:lnTo>
                  <a:pt x="6706" y="67813"/>
                </a:lnTo>
                <a:cubicBezTo>
                  <a:pt x="7125" y="66701"/>
                  <a:pt x="7563" y="65598"/>
                  <a:pt x="8019" y="64504"/>
                </a:cubicBezTo>
                <a:lnTo>
                  <a:pt x="7265" y="66359"/>
                </a:lnTo>
                <a:cubicBezTo>
                  <a:pt x="7625" y="65448"/>
                  <a:pt x="7996" y="64543"/>
                  <a:pt x="8380" y="63645"/>
                </a:cubicBezTo>
                <a:lnTo>
                  <a:pt x="8019" y="64504"/>
                </a:lnTo>
                <a:cubicBezTo>
                  <a:pt x="8530" y="63277"/>
                  <a:pt x="9064" y="62062"/>
                  <a:pt x="9620" y="60859"/>
                </a:cubicBezTo>
                <a:lnTo>
                  <a:pt x="8380" y="63645"/>
                </a:lnTo>
                <a:cubicBezTo>
                  <a:pt x="9046" y="62088"/>
                  <a:pt x="9748" y="60550"/>
                  <a:pt x="10485" y="59033"/>
                </a:cubicBezTo>
                <a:lnTo>
                  <a:pt x="9620" y="60859"/>
                </a:lnTo>
                <a:cubicBezTo>
                  <a:pt x="10039" y="59953"/>
                  <a:pt x="10470" y="59054"/>
                  <a:pt x="10914" y="58162"/>
                </a:cubicBezTo>
                <a:lnTo>
                  <a:pt x="10485" y="59033"/>
                </a:lnTo>
                <a:cubicBezTo>
                  <a:pt x="10829" y="58325"/>
                  <a:pt x="11182" y="57621"/>
                  <a:pt x="11541" y="56921"/>
                </a:cubicBezTo>
                <a:lnTo>
                  <a:pt x="10914" y="58162"/>
                </a:lnTo>
                <a:cubicBezTo>
                  <a:pt x="11521" y="56943"/>
                  <a:pt x="12151" y="55737"/>
                  <a:pt x="12803" y="54545"/>
                </a:cubicBezTo>
                <a:lnTo>
                  <a:pt x="11541" y="56921"/>
                </a:lnTo>
                <a:cubicBezTo>
                  <a:pt x="12012" y="56007"/>
                  <a:pt x="12495" y="55101"/>
                  <a:pt x="12991" y="54202"/>
                </a:cubicBezTo>
                <a:lnTo>
                  <a:pt x="12803" y="54545"/>
                </a:lnTo>
                <a:cubicBezTo>
                  <a:pt x="13391" y="53470"/>
                  <a:pt x="13997" y="52408"/>
                  <a:pt x="14621" y="51357"/>
                </a:cubicBezTo>
                <a:lnTo>
                  <a:pt x="12991" y="54202"/>
                </a:lnTo>
                <a:cubicBezTo>
                  <a:pt x="13576" y="53143"/>
                  <a:pt x="14179" y="52095"/>
                  <a:pt x="14799" y="51059"/>
                </a:cubicBezTo>
                <a:lnTo>
                  <a:pt x="14621" y="51357"/>
                </a:lnTo>
                <a:cubicBezTo>
                  <a:pt x="15236" y="50321"/>
                  <a:pt x="15869" y="49296"/>
                  <a:pt x="16518" y="48284"/>
                </a:cubicBezTo>
                <a:lnTo>
                  <a:pt x="14799" y="51059"/>
                </a:lnTo>
                <a:cubicBezTo>
                  <a:pt x="15433" y="49998"/>
                  <a:pt x="16086" y="48950"/>
                  <a:pt x="16756" y="47914"/>
                </a:cubicBezTo>
                <a:lnTo>
                  <a:pt x="16756" y="47915"/>
                </a:lnTo>
                <a:cubicBezTo>
                  <a:pt x="18124" y="45801"/>
                  <a:pt x="19566" y="43741"/>
                  <a:pt x="21077" y="41737"/>
                </a:cubicBezTo>
                <a:lnTo>
                  <a:pt x="20321" y="42752"/>
                </a:lnTo>
                <a:cubicBezTo>
                  <a:pt x="20927" y="41928"/>
                  <a:pt x="21546" y="41113"/>
                  <a:pt x="22175" y="40308"/>
                </a:cubicBezTo>
                <a:lnTo>
                  <a:pt x="22173" y="40310"/>
                </a:lnTo>
                <a:cubicBezTo>
                  <a:pt x="25079" y="36593"/>
                  <a:pt x="28227" y="33079"/>
                  <a:pt x="31596" y="29790"/>
                </a:cubicBezTo>
                <a:lnTo>
                  <a:pt x="32386" y="29035"/>
                </a:lnTo>
                <a:lnTo>
                  <a:pt x="32386" y="29035"/>
                </a:lnTo>
                <a:cubicBezTo>
                  <a:pt x="34980" y="26554"/>
                  <a:pt x="37701" y="24205"/>
                  <a:pt x="40539" y="21999"/>
                </a:cubicBezTo>
                <a:lnTo>
                  <a:pt x="39736" y="22625"/>
                </a:lnTo>
                <a:cubicBezTo>
                  <a:pt x="40559" y="21972"/>
                  <a:pt x="41393" y="21332"/>
                  <a:pt x="42236" y="20704"/>
                </a:cubicBezTo>
                <a:lnTo>
                  <a:pt x="40539" y="21999"/>
                </a:lnTo>
                <a:cubicBezTo>
                  <a:pt x="41292" y="21414"/>
                  <a:pt x="42053" y="20838"/>
                  <a:pt x="42822" y="20273"/>
                </a:cubicBezTo>
                <a:lnTo>
                  <a:pt x="42819" y="20272"/>
                </a:lnTo>
                <a:cubicBezTo>
                  <a:pt x="44673" y="18913"/>
                  <a:pt x="46571" y="17613"/>
                  <a:pt x="48512" y="16374"/>
                </a:cubicBezTo>
                <a:lnTo>
                  <a:pt x="48511" y="16373"/>
                </a:lnTo>
                <a:cubicBezTo>
                  <a:pt x="50156" y="15325"/>
                  <a:pt x="51832" y="14321"/>
                  <a:pt x="53538" y="13363"/>
                </a:cubicBezTo>
                <a:cubicBezTo>
                  <a:pt x="54589" y="12771"/>
                  <a:pt x="55648" y="12200"/>
                  <a:pt x="56718" y="11647"/>
                </a:cubicBezTo>
                <a:lnTo>
                  <a:pt x="54131" y="13032"/>
                </a:lnTo>
                <a:cubicBezTo>
                  <a:pt x="55261" y="12407"/>
                  <a:pt x="56403" y="11802"/>
                  <a:pt x="57558" y="11218"/>
                </a:cubicBezTo>
                <a:lnTo>
                  <a:pt x="56718" y="11647"/>
                </a:lnTo>
                <a:cubicBezTo>
                  <a:pt x="57679" y="11150"/>
                  <a:pt x="58649" y="10667"/>
                  <a:pt x="59627" y="10199"/>
                </a:cubicBezTo>
                <a:lnTo>
                  <a:pt x="57558" y="11218"/>
                </a:lnTo>
                <a:cubicBezTo>
                  <a:pt x="58447" y="10768"/>
                  <a:pt x="59344" y="10331"/>
                  <a:pt x="60247" y="9906"/>
                </a:cubicBezTo>
                <a:lnTo>
                  <a:pt x="59627" y="10199"/>
                </a:lnTo>
                <a:cubicBezTo>
                  <a:pt x="60576" y="9746"/>
                  <a:pt x="61532" y="9306"/>
                  <a:pt x="62496" y="8880"/>
                </a:cubicBezTo>
                <a:lnTo>
                  <a:pt x="62492" y="8883"/>
                </a:lnTo>
                <a:cubicBezTo>
                  <a:pt x="63638" y="8376"/>
                  <a:pt x="64790" y="7892"/>
                  <a:pt x="65952" y="7428"/>
                </a:cubicBezTo>
                <a:cubicBezTo>
                  <a:pt x="66367" y="7263"/>
                  <a:pt x="66782" y="7100"/>
                  <a:pt x="67198" y="6940"/>
                </a:cubicBezTo>
                <a:lnTo>
                  <a:pt x="65952" y="7428"/>
                </a:lnTo>
                <a:cubicBezTo>
                  <a:pt x="66999" y="7010"/>
                  <a:pt x="68053" y="6609"/>
                  <a:pt x="69116" y="6225"/>
                </a:cubicBezTo>
                <a:lnTo>
                  <a:pt x="67198" y="6940"/>
                </a:lnTo>
                <a:cubicBezTo>
                  <a:pt x="68022" y="6623"/>
                  <a:pt x="68851" y="6317"/>
                  <a:pt x="69686" y="6020"/>
                </a:cubicBezTo>
                <a:lnTo>
                  <a:pt x="69116" y="6225"/>
                </a:lnTo>
                <a:cubicBezTo>
                  <a:pt x="70231" y="5821"/>
                  <a:pt x="71356" y="5435"/>
                  <a:pt x="72489" y="5069"/>
                </a:cubicBezTo>
                <a:lnTo>
                  <a:pt x="69686" y="6020"/>
                </a:lnTo>
                <a:cubicBezTo>
                  <a:pt x="70703" y="5659"/>
                  <a:pt x="71728" y="5312"/>
                  <a:pt x="72760" y="4981"/>
                </a:cubicBezTo>
                <a:lnTo>
                  <a:pt x="72757" y="4982"/>
                </a:lnTo>
                <a:lnTo>
                  <a:pt x="75658" y="4099"/>
                </a:lnTo>
                <a:cubicBezTo>
                  <a:pt x="76715" y="3794"/>
                  <a:pt x="77778" y="3505"/>
                  <a:pt x="78848" y="3232"/>
                </a:cubicBezTo>
                <a:lnTo>
                  <a:pt x="77002" y="3721"/>
                </a:lnTo>
                <a:cubicBezTo>
                  <a:pt x="77913" y="3471"/>
                  <a:pt x="78829" y="3233"/>
                  <a:pt x="79750" y="3007"/>
                </a:cubicBezTo>
                <a:lnTo>
                  <a:pt x="78848" y="3232"/>
                </a:lnTo>
                <a:cubicBezTo>
                  <a:pt x="79881" y="2970"/>
                  <a:pt x="80919" y="2722"/>
                  <a:pt x="81964" y="2490"/>
                </a:cubicBezTo>
                <a:lnTo>
                  <a:pt x="79750" y="3007"/>
                </a:lnTo>
                <a:cubicBezTo>
                  <a:pt x="80864" y="2734"/>
                  <a:pt x="81984" y="2479"/>
                  <a:pt x="83112" y="2242"/>
                </a:cubicBezTo>
                <a:lnTo>
                  <a:pt x="81964" y="2490"/>
                </a:lnTo>
                <a:cubicBezTo>
                  <a:pt x="82899" y="2283"/>
                  <a:pt x="83839" y="2087"/>
                  <a:pt x="84783" y="1905"/>
                </a:cubicBezTo>
                <a:lnTo>
                  <a:pt x="84786" y="1905"/>
                </a:lnTo>
                <a:cubicBezTo>
                  <a:pt x="86203" y="1631"/>
                  <a:pt x="87634" y="1385"/>
                  <a:pt x="89073" y="1169"/>
                </a:cubicBezTo>
                <a:lnTo>
                  <a:pt x="87195" y="1468"/>
                </a:lnTo>
                <a:cubicBezTo>
                  <a:pt x="88302" y="1281"/>
                  <a:pt x="89415" y="1112"/>
                  <a:pt x="90534" y="960"/>
                </a:cubicBezTo>
                <a:lnTo>
                  <a:pt x="89073" y="1169"/>
                </a:lnTo>
                <a:cubicBezTo>
                  <a:pt x="90048" y="1022"/>
                  <a:pt x="91029" y="889"/>
                  <a:pt x="92012" y="769"/>
                </a:cubicBezTo>
                <a:lnTo>
                  <a:pt x="92011" y="770"/>
                </a:lnTo>
                <a:cubicBezTo>
                  <a:pt x="96196" y="261"/>
                  <a:pt x="100454" y="0"/>
                  <a:pt x="104775" y="0"/>
                </a:cubicBezTo>
                <a:cubicBezTo>
                  <a:pt x="108731" y="0"/>
                  <a:pt x="112636" y="219"/>
                  <a:pt x="116478" y="646"/>
                </a:cubicBezTo>
                <a:lnTo>
                  <a:pt x="116471" y="658"/>
                </a:lnTo>
                <a:lnTo>
                  <a:pt x="119860" y="1078"/>
                </a:lnTo>
                <a:cubicBezTo>
                  <a:pt x="119924" y="1087"/>
                  <a:pt x="119986" y="1096"/>
                  <a:pt x="120050" y="1105"/>
                </a:cubicBezTo>
                <a:cubicBezTo>
                  <a:pt x="123591" y="1632"/>
                  <a:pt x="127079" y="2326"/>
                  <a:pt x="130499" y="3188"/>
                </a:cubicBezTo>
                <a:lnTo>
                  <a:pt x="130501" y="3182"/>
                </a:lnTo>
                <a:cubicBezTo>
                  <a:pt x="133863" y="4036"/>
                  <a:pt x="137162" y="5047"/>
                  <a:pt x="140387" y="6211"/>
                </a:cubicBezTo>
                <a:lnTo>
                  <a:pt x="140387" y="6207"/>
                </a:lnTo>
                <a:cubicBezTo>
                  <a:pt x="142647" y="7028"/>
                  <a:pt x="144872" y="7920"/>
                  <a:pt x="147057" y="8884"/>
                </a:cubicBezTo>
                <a:lnTo>
                  <a:pt x="146221" y="8517"/>
                </a:lnTo>
                <a:cubicBezTo>
                  <a:pt x="147257" y="8964"/>
                  <a:pt x="148285" y="9427"/>
                  <a:pt x="149303" y="9906"/>
                </a:cubicBezTo>
                <a:lnTo>
                  <a:pt x="147057" y="8884"/>
                </a:lnTo>
                <a:cubicBezTo>
                  <a:pt x="148020" y="9309"/>
                  <a:pt x="148975" y="9748"/>
                  <a:pt x="149923" y="10201"/>
                </a:cubicBezTo>
                <a:lnTo>
                  <a:pt x="149303" y="9906"/>
                </a:lnTo>
                <a:cubicBezTo>
                  <a:pt x="150205" y="10330"/>
                  <a:pt x="151101" y="10766"/>
                  <a:pt x="151989" y="11215"/>
                </a:cubicBezTo>
                <a:lnTo>
                  <a:pt x="149923" y="10201"/>
                </a:lnTo>
                <a:cubicBezTo>
                  <a:pt x="150903" y="10669"/>
                  <a:pt x="151874" y="11153"/>
                  <a:pt x="152837" y="11651"/>
                </a:cubicBezTo>
                <a:lnTo>
                  <a:pt x="151989" y="11215"/>
                </a:lnTo>
                <a:cubicBezTo>
                  <a:pt x="153142" y="11799"/>
                  <a:pt x="154284" y="12403"/>
                  <a:pt x="155413" y="13027"/>
                </a:cubicBezTo>
                <a:lnTo>
                  <a:pt x="155419" y="13032"/>
                </a:lnTo>
                <a:cubicBezTo>
                  <a:pt x="155612" y="13137"/>
                  <a:pt x="155810" y="13248"/>
                  <a:pt x="156008" y="13359"/>
                </a:cubicBezTo>
                <a:cubicBezTo>
                  <a:pt x="157869" y="14405"/>
                  <a:pt x="159691" y="15503"/>
                  <a:pt x="161475" y="16653"/>
                </a:cubicBezTo>
                <a:lnTo>
                  <a:pt x="161474" y="16652"/>
                </a:lnTo>
                <a:cubicBezTo>
                  <a:pt x="163469" y="17939"/>
                  <a:pt x="165416" y="19290"/>
                  <a:pt x="167314" y="20704"/>
                </a:cubicBezTo>
                <a:lnTo>
                  <a:pt x="166730" y="20272"/>
                </a:lnTo>
                <a:cubicBezTo>
                  <a:pt x="167499" y="20837"/>
                  <a:pt x="168260" y="21411"/>
                  <a:pt x="169014" y="21996"/>
                </a:cubicBezTo>
                <a:lnTo>
                  <a:pt x="167314" y="20704"/>
                </a:lnTo>
                <a:cubicBezTo>
                  <a:pt x="168166" y="21338"/>
                  <a:pt x="169008" y="21986"/>
                  <a:pt x="169840" y="22646"/>
                </a:cubicBezTo>
                <a:lnTo>
                  <a:pt x="169014" y="21996"/>
                </a:lnTo>
                <a:cubicBezTo>
                  <a:pt x="169826" y="22628"/>
                  <a:pt x="170629" y="23271"/>
                  <a:pt x="171421" y="23926"/>
                </a:cubicBezTo>
                <a:lnTo>
                  <a:pt x="171421" y="23925"/>
                </a:lnTo>
                <a:cubicBezTo>
                  <a:pt x="171803" y="24240"/>
                  <a:pt x="172182" y="24558"/>
                  <a:pt x="172559" y="24878"/>
                </a:cubicBezTo>
                <a:cubicBezTo>
                  <a:pt x="173943" y="26053"/>
                  <a:pt x="175294" y="27262"/>
                  <a:pt x="176614" y="28505"/>
                </a:cubicBezTo>
                <a:cubicBezTo>
                  <a:pt x="181160" y="32789"/>
                  <a:pt x="185322" y="37473"/>
                  <a:pt x="189046" y="42503"/>
                </a:cubicBezTo>
                <a:cubicBezTo>
                  <a:pt x="191182" y="45392"/>
                  <a:pt x="193176" y="48395"/>
                  <a:pt x="195014" y="51501"/>
                </a:cubicBezTo>
                <a:lnTo>
                  <a:pt x="194649" y="50889"/>
                </a:lnTo>
                <a:cubicBezTo>
                  <a:pt x="195238" y="51868"/>
                  <a:pt x="195811" y="52858"/>
                  <a:pt x="196368" y="53859"/>
                </a:cubicBezTo>
                <a:lnTo>
                  <a:pt x="196364" y="53851"/>
                </a:lnTo>
                <a:cubicBezTo>
                  <a:pt x="196926" y="54858"/>
                  <a:pt x="197467" y="55868"/>
                  <a:pt x="197991" y="56888"/>
                </a:cubicBezTo>
                <a:lnTo>
                  <a:pt x="197002" y="55013"/>
                </a:lnTo>
                <a:cubicBezTo>
                  <a:pt x="197564" y="56052"/>
                  <a:pt x="198109" y="57102"/>
                  <a:pt x="198635" y="58162"/>
                </a:cubicBezTo>
                <a:lnTo>
                  <a:pt x="197991" y="56888"/>
                </a:lnTo>
                <a:cubicBezTo>
                  <a:pt x="198358" y="57600"/>
                  <a:pt x="198716" y="58317"/>
                  <a:pt x="199067" y="59039"/>
                </a:cubicBezTo>
                <a:lnTo>
                  <a:pt x="198635" y="58162"/>
                </a:lnTo>
                <a:cubicBezTo>
                  <a:pt x="199080" y="59055"/>
                  <a:pt x="199512" y="59955"/>
                  <a:pt x="199932" y="60862"/>
                </a:cubicBezTo>
                <a:lnTo>
                  <a:pt x="199067" y="59039"/>
                </a:lnTo>
                <a:cubicBezTo>
                  <a:pt x="199804" y="60556"/>
                  <a:pt x="200506" y="62094"/>
                  <a:pt x="201172" y="63651"/>
                </a:cubicBezTo>
                <a:lnTo>
                  <a:pt x="199932" y="60862"/>
                </a:lnTo>
                <a:cubicBezTo>
                  <a:pt x="200487" y="62063"/>
                  <a:pt x="201020" y="63277"/>
                  <a:pt x="201531" y="64503"/>
                </a:cubicBezTo>
                <a:lnTo>
                  <a:pt x="201172" y="63651"/>
                </a:lnTo>
                <a:cubicBezTo>
                  <a:pt x="201555" y="64548"/>
                  <a:pt x="201925" y="65451"/>
                  <a:pt x="202284" y="66361"/>
                </a:cubicBezTo>
                <a:lnTo>
                  <a:pt x="201531" y="64503"/>
                </a:lnTo>
                <a:cubicBezTo>
                  <a:pt x="201986" y="65597"/>
                  <a:pt x="202424" y="66699"/>
                  <a:pt x="202843" y="67811"/>
                </a:cubicBezTo>
                <a:lnTo>
                  <a:pt x="202844" y="67813"/>
                </a:lnTo>
                <a:cubicBezTo>
                  <a:pt x="203646" y="69939"/>
                  <a:pt x="204382" y="72100"/>
                  <a:pt x="205047" y="74292"/>
                </a:cubicBezTo>
                <a:lnTo>
                  <a:pt x="204923" y="73888"/>
                </a:lnTo>
                <a:cubicBezTo>
                  <a:pt x="205189" y="74752"/>
                  <a:pt x="205445" y="75620"/>
                  <a:pt x="205689" y="76493"/>
                </a:cubicBezTo>
                <a:lnTo>
                  <a:pt x="205047" y="74292"/>
                </a:lnTo>
                <a:cubicBezTo>
                  <a:pt x="205410" y="75490"/>
                  <a:pt x="205753" y="76696"/>
                  <a:pt x="206074" y="77911"/>
                </a:cubicBezTo>
                <a:lnTo>
                  <a:pt x="205689" y="76493"/>
                </a:lnTo>
                <a:cubicBezTo>
                  <a:pt x="206097" y="77954"/>
                  <a:pt x="206474" y="79427"/>
                  <a:pt x="206820" y="80912"/>
                </a:cubicBezTo>
                <a:lnTo>
                  <a:pt x="206074" y="77911"/>
                </a:lnTo>
                <a:cubicBezTo>
                  <a:pt x="206396" y="79129"/>
                  <a:pt x="206697" y="80355"/>
                  <a:pt x="206976" y="81590"/>
                </a:cubicBezTo>
                <a:lnTo>
                  <a:pt x="206820" y="80912"/>
                </a:lnTo>
                <a:cubicBezTo>
                  <a:pt x="207041" y="81860"/>
                  <a:pt x="207250" y="82814"/>
                  <a:pt x="207444" y="83772"/>
                </a:cubicBezTo>
                <a:lnTo>
                  <a:pt x="206976" y="81590"/>
                </a:lnTo>
                <a:cubicBezTo>
                  <a:pt x="207262" y="82855"/>
                  <a:pt x="207525" y="84129"/>
                  <a:pt x="207764" y="85410"/>
                </a:cubicBezTo>
                <a:lnTo>
                  <a:pt x="207444" y="83772"/>
                </a:lnTo>
                <a:cubicBezTo>
                  <a:pt x="207674" y="84901"/>
                  <a:pt x="207886" y="86036"/>
                  <a:pt x="208078" y="87178"/>
                </a:cubicBezTo>
                <a:lnTo>
                  <a:pt x="207764" y="85410"/>
                </a:lnTo>
                <a:cubicBezTo>
                  <a:pt x="207952" y="86415"/>
                  <a:pt x="208125" y="87423"/>
                  <a:pt x="208284" y="88438"/>
                </a:cubicBezTo>
                <a:lnTo>
                  <a:pt x="208078" y="87178"/>
                </a:lnTo>
                <a:cubicBezTo>
                  <a:pt x="208316" y="88580"/>
                  <a:pt x="208525" y="89992"/>
                  <a:pt x="208706" y="91412"/>
                </a:cubicBezTo>
                <a:lnTo>
                  <a:pt x="208284" y="88438"/>
                </a:lnTo>
                <a:cubicBezTo>
                  <a:pt x="208469" y="89622"/>
                  <a:pt x="208635" y="90812"/>
                  <a:pt x="208780" y="92010"/>
                </a:cubicBezTo>
                <a:lnTo>
                  <a:pt x="208706" y="91412"/>
                </a:lnTo>
                <a:cubicBezTo>
                  <a:pt x="208858" y="92604"/>
                  <a:pt x="208989" y="93802"/>
                  <a:pt x="209100" y="95005"/>
                </a:cubicBezTo>
                <a:lnTo>
                  <a:pt x="208780" y="92010"/>
                </a:lnTo>
                <a:cubicBezTo>
                  <a:pt x="208946" y="93379"/>
                  <a:pt x="209086" y="94757"/>
                  <a:pt x="209199" y="96142"/>
                </a:cubicBezTo>
                <a:lnTo>
                  <a:pt x="209100" y="95005"/>
                </a:lnTo>
                <a:cubicBezTo>
                  <a:pt x="209203" y="96117"/>
                  <a:pt x="209289" y="97233"/>
                  <a:pt x="209357" y="98354"/>
                </a:cubicBezTo>
                <a:lnTo>
                  <a:pt x="209357" y="98354"/>
                </a:lnTo>
                <a:cubicBezTo>
                  <a:pt x="209485" y="100478"/>
                  <a:pt x="209550" y="102619"/>
                  <a:pt x="209550" y="104775"/>
                </a:cubicBezTo>
                <a:cubicBezTo>
                  <a:pt x="209550" y="108725"/>
                  <a:pt x="209332" y="112623"/>
                  <a:pt x="208906" y="116459"/>
                </a:cubicBezTo>
                <a:lnTo>
                  <a:pt x="209081" y="114826"/>
                </a:lnTo>
                <a:cubicBezTo>
                  <a:pt x="208970" y="115984"/>
                  <a:pt x="208841" y="117137"/>
                  <a:pt x="208694" y="118282"/>
                </a:cubicBezTo>
                <a:lnTo>
                  <a:pt x="208906" y="116459"/>
                </a:lnTo>
                <a:cubicBezTo>
                  <a:pt x="208742" y="117938"/>
                  <a:pt x="208547" y="119406"/>
                  <a:pt x="208322" y="120866"/>
                </a:cubicBezTo>
                <a:lnTo>
                  <a:pt x="208694" y="118282"/>
                </a:lnTo>
                <a:cubicBezTo>
                  <a:pt x="208555" y="119360"/>
                  <a:pt x="208399" y="120432"/>
                  <a:pt x="208228" y="121499"/>
                </a:cubicBezTo>
                <a:lnTo>
                  <a:pt x="208223" y="121495"/>
                </a:lnTo>
                <a:close/>
                <a:moveTo>
                  <a:pt x="104775" y="157163"/>
                </a:moveTo>
                <a:cubicBezTo>
                  <a:pt x="97060" y="157163"/>
                  <a:pt x="89508" y="157868"/>
                  <a:pt x="82184" y="159219"/>
                </a:cubicBezTo>
                <a:cubicBezTo>
                  <a:pt x="87585" y="172328"/>
                  <a:pt x="94881" y="184450"/>
                  <a:pt x="103729" y="195251"/>
                </a:cubicBezTo>
                <a:lnTo>
                  <a:pt x="104775" y="195263"/>
                </a:lnTo>
                <a:lnTo>
                  <a:pt x="104775" y="195263"/>
                </a:lnTo>
                <a:lnTo>
                  <a:pt x="105813" y="195243"/>
                </a:lnTo>
                <a:lnTo>
                  <a:pt x="106475" y="194445"/>
                </a:lnTo>
                <a:cubicBezTo>
                  <a:pt x="115029" y="183849"/>
                  <a:pt x="122099" y="172003"/>
                  <a:pt x="127369" y="159228"/>
                </a:cubicBezTo>
                <a:cubicBezTo>
                  <a:pt x="120042" y="157868"/>
                  <a:pt x="112490" y="157163"/>
                  <a:pt x="104775" y="157163"/>
                </a:cubicBezTo>
                <a:close/>
                <a:moveTo>
                  <a:pt x="68153" y="162660"/>
                </a:moveTo>
                <a:lnTo>
                  <a:pt x="65637" y="163475"/>
                </a:lnTo>
                <a:cubicBezTo>
                  <a:pt x="58396" y="165886"/>
                  <a:pt x="51453" y="168946"/>
                  <a:pt x="44877" y="172588"/>
                </a:cubicBezTo>
                <a:cubicBezTo>
                  <a:pt x="55899" y="182344"/>
                  <a:pt x="69322" y="189444"/>
                  <a:pt x="84144" y="192900"/>
                </a:cubicBezTo>
                <a:cubicBezTo>
                  <a:pt x="77782" y="183493"/>
                  <a:pt x="72396" y="173365"/>
                  <a:pt x="68153" y="162660"/>
                </a:cubicBezTo>
                <a:close/>
                <a:moveTo>
                  <a:pt x="141398" y="162668"/>
                </a:moveTo>
                <a:lnTo>
                  <a:pt x="140329" y="165285"/>
                </a:lnTo>
                <a:cubicBezTo>
                  <a:pt x="136263" y="175024"/>
                  <a:pt x="131245" y="184265"/>
                  <a:pt x="125392" y="192894"/>
                </a:cubicBezTo>
                <a:cubicBezTo>
                  <a:pt x="140228" y="189444"/>
                  <a:pt x="153651" y="182344"/>
                  <a:pt x="164678" y="172597"/>
                </a:cubicBezTo>
                <a:cubicBezTo>
                  <a:pt x="157339" y="168527"/>
                  <a:pt x="149548" y="165187"/>
                  <a:pt x="141398" y="162668"/>
                </a:cubicBezTo>
                <a:close/>
                <a:moveTo>
                  <a:pt x="57310" y="111923"/>
                </a:moveTo>
                <a:lnTo>
                  <a:pt x="14566" y="111926"/>
                </a:lnTo>
                <a:cubicBezTo>
                  <a:pt x="16045" y="130840"/>
                  <a:pt x="23339" y="148121"/>
                  <a:pt x="34662" y="161982"/>
                </a:cubicBezTo>
                <a:cubicBezTo>
                  <a:pt x="43673" y="156650"/>
                  <a:pt x="53338" y="152326"/>
                  <a:pt x="63509" y="149145"/>
                </a:cubicBezTo>
                <a:cubicBezTo>
                  <a:pt x="60010" y="137261"/>
                  <a:pt x="57886" y="124794"/>
                  <a:pt x="57310" y="111923"/>
                </a:cubicBezTo>
                <a:close/>
                <a:moveTo>
                  <a:pt x="194984" y="111926"/>
                </a:moveTo>
                <a:lnTo>
                  <a:pt x="152240" y="111923"/>
                </a:lnTo>
                <a:cubicBezTo>
                  <a:pt x="151665" y="124794"/>
                  <a:pt x="149540" y="137261"/>
                  <a:pt x="146050" y="149144"/>
                </a:cubicBezTo>
                <a:cubicBezTo>
                  <a:pt x="156212" y="152326"/>
                  <a:pt x="165878" y="156650"/>
                  <a:pt x="174887" y="161969"/>
                </a:cubicBezTo>
                <a:cubicBezTo>
                  <a:pt x="186211" y="148121"/>
                  <a:pt x="193505" y="130840"/>
                  <a:pt x="194984" y="111926"/>
                </a:cubicBezTo>
                <a:close/>
                <a:moveTo>
                  <a:pt x="137937" y="111924"/>
                </a:moveTo>
                <a:lnTo>
                  <a:pt x="71613" y="111924"/>
                </a:lnTo>
                <a:cubicBezTo>
                  <a:pt x="72187" y="123570"/>
                  <a:pt x="74155" y="134849"/>
                  <a:pt x="77355" y="145598"/>
                </a:cubicBezTo>
                <a:cubicBezTo>
                  <a:pt x="86223" y="143811"/>
                  <a:pt x="95390" y="142875"/>
                  <a:pt x="104775" y="142875"/>
                </a:cubicBezTo>
                <a:cubicBezTo>
                  <a:pt x="114160" y="142875"/>
                  <a:pt x="123327" y="143811"/>
                  <a:pt x="132187" y="145595"/>
                </a:cubicBezTo>
                <a:cubicBezTo>
                  <a:pt x="135395" y="134849"/>
                  <a:pt x="137363" y="123570"/>
                  <a:pt x="137937" y="111924"/>
                </a:cubicBezTo>
                <a:close/>
                <a:moveTo>
                  <a:pt x="34664" y="47581"/>
                </a:moveTo>
                <a:lnTo>
                  <a:pt x="34382" y="47913"/>
                </a:lnTo>
                <a:cubicBezTo>
                  <a:pt x="23217" y="61717"/>
                  <a:pt x="16030" y="78872"/>
                  <a:pt x="14565" y="97633"/>
                </a:cubicBezTo>
                <a:lnTo>
                  <a:pt x="57309" y="97637"/>
                </a:lnTo>
                <a:cubicBezTo>
                  <a:pt x="57885" y="84763"/>
                  <a:pt x="60009" y="72292"/>
                  <a:pt x="63500" y="60405"/>
                </a:cubicBezTo>
                <a:cubicBezTo>
                  <a:pt x="53338" y="57224"/>
                  <a:pt x="43673" y="52900"/>
                  <a:pt x="34664" y="47581"/>
                </a:cubicBezTo>
                <a:close/>
                <a:moveTo>
                  <a:pt x="132196" y="63952"/>
                </a:moveTo>
                <a:lnTo>
                  <a:pt x="131187" y="64152"/>
                </a:lnTo>
                <a:cubicBezTo>
                  <a:pt x="122638" y="65808"/>
                  <a:pt x="113808" y="66675"/>
                  <a:pt x="104775" y="66675"/>
                </a:cubicBezTo>
                <a:cubicBezTo>
                  <a:pt x="95390" y="66675"/>
                  <a:pt x="86223" y="65739"/>
                  <a:pt x="77363" y="63955"/>
                </a:cubicBezTo>
                <a:cubicBezTo>
                  <a:pt x="74155" y="74704"/>
                  <a:pt x="72186" y="85986"/>
                  <a:pt x="71613" y="97636"/>
                </a:cubicBezTo>
                <a:lnTo>
                  <a:pt x="137937" y="97636"/>
                </a:lnTo>
                <a:cubicBezTo>
                  <a:pt x="137364" y="85986"/>
                  <a:pt x="135395" y="74704"/>
                  <a:pt x="132196" y="63952"/>
                </a:cubicBezTo>
                <a:close/>
                <a:moveTo>
                  <a:pt x="174888" y="47568"/>
                </a:moveTo>
                <a:lnTo>
                  <a:pt x="173673" y="48289"/>
                </a:lnTo>
                <a:cubicBezTo>
                  <a:pt x="165012" y="53284"/>
                  <a:pt x="155758" y="57367"/>
                  <a:pt x="146041" y="60405"/>
                </a:cubicBezTo>
                <a:cubicBezTo>
                  <a:pt x="149541" y="72292"/>
                  <a:pt x="151666" y="84763"/>
                  <a:pt x="152241" y="97637"/>
                </a:cubicBezTo>
                <a:lnTo>
                  <a:pt x="194984" y="97633"/>
                </a:lnTo>
                <a:cubicBezTo>
                  <a:pt x="193508" y="78715"/>
                  <a:pt x="186213" y="61431"/>
                  <a:pt x="174888" y="47568"/>
                </a:cubicBezTo>
                <a:close/>
                <a:moveTo>
                  <a:pt x="104775" y="14288"/>
                </a:moveTo>
                <a:lnTo>
                  <a:pt x="103727" y="14297"/>
                </a:lnTo>
                <a:lnTo>
                  <a:pt x="103075" y="15105"/>
                </a:lnTo>
                <a:cubicBezTo>
                  <a:pt x="94521" y="25702"/>
                  <a:pt x="87451" y="37546"/>
                  <a:pt x="82181" y="50322"/>
                </a:cubicBezTo>
                <a:cubicBezTo>
                  <a:pt x="89508" y="51682"/>
                  <a:pt x="97060" y="52388"/>
                  <a:pt x="104775" y="52388"/>
                </a:cubicBezTo>
                <a:cubicBezTo>
                  <a:pt x="112490" y="52388"/>
                  <a:pt x="120042" y="51682"/>
                  <a:pt x="127366" y="50332"/>
                </a:cubicBezTo>
                <a:cubicBezTo>
                  <a:pt x="121965" y="37222"/>
                  <a:pt x="114669" y="25101"/>
                  <a:pt x="105821" y="14299"/>
                </a:cubicBezTo>
                <a:cubicBezTo>
                  <a:pt x="105470" y="14290"/>
                  <a:pt x="105123" y="14288"/>
                  <a:pt x="104775" y="14288"/>
                </a:cubicBezTo>
                <a:close/>
                <a:moveTo>
                  <a:pt x="84158" y="16656"/>
                </a:moveTo>
                <a:lnTo>
                  <a:pt x="82310" y="17098"/>
                </a:lnTo>
                <a:cubicBezTo>
                  <a:pt x="68215" y="20699"/>
                  <a:pt x="55443" y="27609"/>
                  <a:pt x="44872" y="36953"/>
                </a:cubicBezTo>
                <a:cubicBezTo>
                  <a:pt x="52211" y="41024"/>
                  <a:pt x="60002" y="44362"/>
                  <a:pt x="68152" y="46882"/>
                </a:cubicBezTo>
                <a:cubicBezTo>
                  <a:pt x="72396" y="36185"/>
                  <a:pt x="77782" y="26057"/>
                  <a:pt x="84158" y="16656"/>
                </a:cubicBezTo>
                <a:close/>
                <a:moveTo>
                  <a:pt x="125406" y="16650"/>
                </a:moveTo>
                <a:lnTo>
                  <a:pt x="126939" y="18981"/>
                </a:lnTo>
                <a:cubicBezTo>
                  <a:pt x="132643" y="27720"/>
                  <a:pt x="137501" y="37062"/>
                  <a:pt x="141397" y="46890"/>
                </a:cubicBezTo>
                <a:cubicBezTo>
                  <a:pt x="149548" y="44362"/>
                  <a:pt x="157339" y="41024"/>
                  <a:pt x="164674" y="36962"/>
                </a:cubicBezTo>
                <a:cubicBezTo>
                  <a:pt x="153651" y="27206"/>
                  <a:pt x="140228" y="20106"/>
                  <a:pt x="125406" y="16650"/>
                </a:cubicBezTo>
                <a:close/>
              </a:path>
            </a:pathLst>
          </a:custGeom>
          <a:solidFill>
            <a:schemeClr val="bg1"/>
          </a:solidFill>
          <a:ln w="9525" cap="flat">
            <a:noFill/>
            <a:prstDash val="solid"/>
            <a:miter/>
          </a:ln>
        </p:spPr>
        <p:txBody>
          <a:bodyPr rtlCol="0" anchor="ctr"/>
          <a:lstStyle/>
          <a:p>
            <a:endParaRPr lang="zh-CN" altLang="en-US" dirty="0">
              <a:latin typeface="HarmonyOS Sans SC" panose="00000500000000000000" pitchFamily="2" charset="-122"/>
            </a:endParaRPr>
          </a:p>
        </p:txBody>
      </p:sp>
      <p:grpSp>
        <p:nvGrpSpPr>
          <p:cNvPr id="14" name="组合 13">
            <a:extLst>
              <a:ext uri="{FF2B5EF4-FFF2-40B4-BE49-F238E27FC236}">
                <a16:creationId xmlns:a16="http://schemas.microsoft.com/office/drawing/2014/main" id="{EDAD70A4-3FB2-3E2E-1DF1-B0C1259ACEC9}"/>
              </a:ext>
            </a:extLst>
          </p:cNvPr>
          <p:cNvGrpSpPr/>
          <p:nvPr/>
        </p:nvGrpSpPr>
        <p:grpSpPr>
          <a:xfrm>
            <a:off x="5913120" y="3878180"/>
            <a:ext cx="2167524" cy="437021"/>
            <a:chOff x="5913120" y="3878180"/>
            <a:chExt cx="2167524" cy="437021"/>
          </a:xfrm>
        </p:grpSpPr>
        <p:sp>
          <p:nvSpPr>
            <p:cNvPr id="33" name="图形 4">
              <a:extLst>
                <a:ext uri="{FF2B5EF4-FFF2-40B4-BE49-F238E27FC236}">
                  <a16:creationId xmlns:a16="http://schemas.microsoft.com/office/drawing/2014/main" id="{3229AE56-5C4C-F12F-A088-647D113CD18A}"/>
                </a:ext>
              </a:extLst>
            </p:cNvPr>
            <p:cNvSpPr/>
            <p:nvPr/>
          </p:nvSpPr>
          <p:spPr>
            <a:xfrm>
              <a:off x="7773729" y="4063117"/>
              <a:ext cx="145032" cy="89094"/>
            </a:xfrm>
            <a:custGeom>
              <a:avLst/>
              <a:gdLst>
                <a:gd name="connsiteX0" fmla="*/ 19053 w 190500"/>
                <a:gd name="connsiteY0" fmla="*/ 0 h 66675"/>
                <a:gd name="connsiteX1" fmla="*/ 171448 w 190500"/>
                <a:gd name="connsiteY1" fmla="*/ 0 h 66675"/>
                <a:gd name="connsiteX2" fmla="*/ 190500 w 190500"/>
                <a:gd name="connsiteY2" fmla="*/ 9526 h 66675"/>
                <a:gd name="connsiteX3" fmla="*/ 186324 w 190500"/>
                <a:gd name="connsiteY3" fmla="*/ 15477 h 66675"/>
                <a:gd name="connsiteX4" fmla="*/ 110128 w 190500"/>
                <a:gd name="connsiteY4" fmla="*/ 63099 h 66675"/>
                <a:gd name="connsiteX5" fmla="*/ 83349 w 190500"/>
                <a:gd name="connsiteY5" fmla="*/ 64587 h 66675"/>
                <a:gd name="connsiteX6" fmla="*/ 80373 w 190500"/>
                <a:gd name="connsiteY6" fmla="*/ 63099 h 66675"/>
                <a:gd name="connsiteX7" fmla="*/ 4176 w 190500"/>
                <a:gd name="connsiteY7" fmla="*/ 15477 h 66675"/>
                <a:gd name="connsiteX8" fmla="*/ 7151 w 190500"/>
                <a:gd name="connsiteY8" fmla="*/ 2087 h 66675"/>
                <a:gd name="connsiteX9" fmla="*/ 19053 w 190500"/>
                <a:gd name="connsiteY9"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66675">
                  <a:moveTo>
                    <a:pt x="19053" y="0"/>
                  </a:moveTo>
                  <a:lnTo>
                    <a:pt x="171448" y="0"/>
                  </a:lnTo>
                  <a:cubicBezTo>
                    <a:pt x="181969" y="0"/>
                    <a:pt x="190500" y="4265"/>
                    <a:pt x="190500" y="9526"/>
                  </a:cubicBezTo>
                  <a:cubicBezTo>
                    <a:pt x="190500" y="11689"/>
                    <a:pt x="189027" y="13787"/>
                    <a:pt x="186324" y="15477"/>
                  </a:cubicBezTo>
                  <a:lnTo>
                    <a:pt x="110128" y="63099"/>
                  </a:lnTo>
                  <a:cubicBezTo>
                    <a:pt x="103554" y="67207"/>
                    <a:pt x="91565" y="67874"/>
                    <a:pt x="83349" y="64587"/>
                  </a:cubicBezTo>
                  <a:cubicBezTo>
                    <a:pt x="82250" y="64148"/>
                    <a:pt x="81252" y="63649"/>
                    <a:pt x="80373" y="63099"/>
                  </a:cubicBezTo>
                  <a:lnTo>
                    <a:pt x="4176" y="15477"/>
                  </a:lnTo>
                  <a:cubicBezTo>
                    <a:pt x="-2398" y="11369"/>
                    <a:pt x="-1065" y="5374"/>
                    <a:pt x="7151" y="2087"/>
                  </a:cubicBezTo>
                  <a:cubicBezTo>
                    <a:pt x="10529" y="736"/>
                    <a:pt x="14727" y="0"/>
                    <a:pt x="19053" y="0"/>
                  </a:cubicBezTo>
                  <a:close/>
                </a:path>
              </a:pathLst>
            </a:custGeom>
            <a:solidFill>
              <a:schemeClr val="bg1"/>
            </a:solidFill>
            <a:ln w="19050" cap="flat">
              <a:noFill/>
              <a:prstDash val="solid"/>
              <a:miter/>
            </a:ln>
          </p:spPr>
          <p:txBody>
            <a:bodyPr rtlCol="0" anchor="ctr"/>
            <a:lstStyle/>
            <a:p>
              <a:endParaRPr lang="zh-CN" altLang="en-US" dirty="0">
                <a:latin typeface="HarmonyOS Sans SC" panose="00000500000000000000" pitchFamily="2" charset="-122"/>
              </a:endParaRPr>
            </a:p>
          </p:txBody>
        </p:sp>
        <p:sp>
          <p:nvSpPr>
            <p:cNvPr id="42" name="矩形: 圆角 41">
              <a:extLst>
                <a:ext uri="{FF2B5EF4-FFF2-40B4-BE49-F238E27FC236}">
                  <a16:creationId xmlns:a16="http://schemas.microsoft.com/office/drawing/2014/main" id="{B97FEA17-9C80-AFD8-381A-D7041EC4905D}"/>
                </a:ext>
              </a:extLst>
            </p:cNvPr>
            <p:cNvSpPr/>
            <p:nvPr/>
          </p:nvSpPr>
          <p:spPr>
            <a:xfrm>
              <a:off x="5913120" y="3878180"/>
              <a:ext cx="2167524" cy="437021"/>
            </a:xfrm>
            <a:prstGeom prst="roundRect">
              <a:avLst>
                <a:gd name="adj" fmla="val 50000"/>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685800">
                <a:defRPr/>
              </a:pPr>
              <a:r>
                <a:rPr lang="zh-CN" altLang="en-US" sz="1500" dirty="0">
                  <a:solidFill>
                    <a:schemeClr val="bg1"/>
                  </a:solidFill>
                  <a:latin typeface="HarmonyOS Sans SC Medium" panose="00000600000000000000" pitchFamily="2" charset="-122"/>
                  <a:ea typeface="HarmonyOS Sans SC Medium" panose="00000600000000000000" pitchFamily="2" charset="-122"/>
                </a:rPr>
                <a:t>简体中文</a:t>
              </a:r>
            </a:p>
          </p:txBody>
        </p:sp>
      </p:grpSp>
      <p:sp>
        <p:nvSpPr>
          <p:cNvPr id="15" name="矩形 14">
            <a:extLst>
              <a:ext uri="{FF2B5EF4-FFF2-40B4-BE49-F238E27FC236}">
                <a16:creationId xmlns:a16="http://schemas.microsoft.com/office/drawing/2014/main" id="{23DA2079-052E-BB3F-5DB0-F331030A1982}"/>
              </a:ext>
            </a:extLst>
          </p:cNvPr>
          <p:cNvSpPr/>
          <p:nvPr/>
        </p:nvSpPr>
        <p:spPr>
          <a:xfrm>
            <a:off x="-5008" y="-5775"/>
            <a:ext cx="9144000" cy="571500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armonyOS Sans SC" panose="00000500000000000000" pitchFamily="2" charset="-122"/>
            </a:endParaRPr>
          </a:p>
        </p:txBody>
      </p:sp>
      <p:sp>
        <p:nvSpPr>
          <p:cNvPr id="45" name="矩形: 圆角 44">
            <a:extLst>
              <a:ext uri="{FF2B5EF4-FFF2-40B4-BE49-F238E27FC236}">
                <a16:creationId xmlns:a16="http://schemas.microsoft.com/office/drawing/2014/main" id="{DC10E27B-FE1A-237C-B4CE-C88822D54843}"/>
              </a:ext>
            </a:extLst>
          </p:cNvPr>
          <p:cNvSpPr/>
          <p:nvPr/>
        </p:nvSpPr>
        <p:spPr>
          <a:xfrm>
            <a:off x="5976620" y="4341890"/>
            <a:ext cx="1908021" cy="1103738"/>
          </a:xfrm>
          <a:prstGeom prst="roundRect">
            <a:avLst>
              <a:gd name="adj" fmla="val 14901"/>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srgbClr val="303030"/>
              </a:solidFill>
              <a:effectLst/>
              <a:uLnTx/>
              <a:uFillTx/>
              <a:latin typeface="HarmonyOS Sans SC" panose="00000500000000000000" pitchFamily="2" charset="-122"/>
              <a:ea typeface="HarmonyOS Sans SC" panose="00000500000000000000" pitchFamily="2" charset="-122"/>
              <a:cs typeface="+mn-cs"/>
            </a:endParaRPr>
          </a:p>
        </p:txBody>
      </p:sp>
      <p:sp>
        <p:nvSpPr>
          <p:cNvPr id="46" name="矩形: 圆角 45">
            <a:hlinkClick r:id="" action="ppaction://hlinkshowjump?jump=endshow"/>
            <a:extLst>
              <a:ext uri="{FF2B5EF4-FFF2-40B4-BE49-F238E27FC236}">
                <a16:creationId xmlns:a16="http://schemas.microsoft.com/office/drawing/2014/main" id="{437F1274-EB33-3B13-DC10-DBB1CB4F0222}"/>
              </a:ext>
            </a:extLst>
          </p:cNvPr>
          <p:cNvSpPr/>
          <p:nvPr/>
        </p:nvSpPr>
        <p:spPr>
          <a:xfrm>
            <a:off x="6011569" y="4387387"/>
            <a:ext cx="1832975" cy="502652"/>
          </a:xfrm>
          <a:prstGeom prst="roundRect">
            <a:avLst>
              <a:gd name="adj" fmla="val 2344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1</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extLst>
              <a:ext uri="{FF2B5EF4-FFF2-40B4-BE49-F238E27FC236}">
                <a16:creationId xmlns:a16="http://schemas.microsoft.com/office/drawing/2014/main" id="{CB1D3CEA-2EBF-88CB-8318-6B43C70FB231}"/>
              </a:ext>
            </a:extLst>
          </p:cNvPr>
          <p:cNvSpPr/>
          <p:nvPr/>
        </p:nvSpPr>
        <p:spPr>
          <a:xfrm>
            <a:off x="6008356" y="4907834"/>
            <a:ext cx="1832975" cy="502652"/>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2</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8" name="矩形: 圆角 47">
            <a:extLst>
              <a:ext uri="{FF2B5EF4-FFF2-40B4-BE49-F238E27FC236}">
                <a16:creationId xmlns:a16="http://schemas.microsoft.com/office/drawing/2014/main" id="{DFC28D37-04BA-CC40-76AC-15BCF48177DD}"/>
              </a:ext>
            </a:extLst>
          </p:cNvPr>
          <p:cNvSpPr/>
          <p:nvPr/>
        </p:nvSpPr>
        <p:spPr>
          <a:xfrm>
            <a:off x="6014782" y="4387387"/>
            <a:ext cx="1832975" cy="502652"/>
          </a:xfrm>
          <a:prstGeom prst="roundRect">
            <a:avLst>
              <a:gd name="adj" fmla="val 27053"/>
            </a:avLst>
          </a:prstGeom>
          <a:solidFill>
            <a:srgbClr val="317AF7">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prstClr val="white"/>
                </a:solidFill>
                <a:latin typeface="HarmonyOS Sans SC" panose="00000500000000000000" pitchFamily="2" charset="-122"/>
                <a:ea typeface="HarmonyOS Sans SC" panose="00000500000000000000" pitchFamily="2" charset="-122"/>
              </a:rPr>
              <a:t>简体中文</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9" name="矩形: 圆角 48">
            <a:hlinkClick r:id="rId5" action="ppaction://hlinksldjump"/>
            <a:extLst>
              <a:ext uri="{FF2B5EF4-FFF2-40B4-BE49-F238E27FC236}">
                <a16:creationId xmlns:a16="http://schemas.microsoft.com/office/drawing/2014/main" id="{D3B671FB-2C3D-4368-E504-B3481FD0B40C}"/>
              </a:ext>
            </a:extLst>
          </p:cNvPr>
          <p:cNvSpPr/>
          <p:nvPr/>
        </p:nvSpPr>
        <p:spPr>
          <a:xfrm>
            <a:off x="6011569" y="4907834"/>
            <a:ext cx="1832975" cy="502652"/>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English</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1" name="任意多边形: 形状 50">
            <a:extLst>
              <a:ext uri="{FF2B5EF4-FFF2-40B4-BE49-F238E27FC236}">
                <a16:creationId xmlns:a16="http://schemas.microsoft.com/office/drawing/2014/main" id="{78A7A23A-9A09-7611-5926-7B5A77070833}"/>
              </a:ext>
            </a:extLst>
          </p:cNvPr>
          <p:cNvSpPr/>
          <p:nvPr/>
        </p:nvSpPr>
        <p:spPr>
          <a:xfrm>
            <a:off x="6128438" y="4896561"/>
            <a:ext cx="1620000"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41" name="矩形: 圆角 40">
            <a:hlinkClick r:id="rId6"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43" name="图形 42">
            <a:hlinkClick r:id="rId6"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552" b="4552"/>
          <a:stretch/>
        </p:blipFill>
        <p:spPr>
          <a:xfrm>
            <a:off x="336602" y="244028"/>
            <a:ext cx="232502" cy="211337"/>
          </a:xfrm>
          <a:prstGeom prst="rect">
            <a:avLst/>
          </a:prstGeom>
        </p:spPr>
      </p:pic>
      <p:grpSp>
        <p:nvGrpSpPr>
          <p:cNvPr id="2" name="组合 1">
            <a:extLst>
              <a:ext uri="{FF2B5EF4-FFF2-40B4-BE49-F238E27FC236}">
                <a16:creationId xmlns:a16="http://schemas.microsoft.com/office/drawing/2014/main" id="{11615145-FAF1-5072-1CE7-2C784F6FD267}"/>
              </a:ext>
            </a:extLst>
          </p:cNvPr>
          <p:cNvGrpSpPr/>
          <p:nvPr/>
        </p:nvGrpSpPr>
        <p:grpSpPr>
          <a:xfrm>
            <a:off x="7356768" y="2227598"/>
            <a:ext cx="699184" cy="348188"/>
            <a:chOff x="7097688" y="2227598"/>
            <a:chExt cx="699184" cy="348188"/>
          </a:xfrm>
        </p:grpSpPr>
        <p:sp>
          <p:nvSpPr>
            <p:cNvPr id="68" name="矩形: 圆角 67">
              <a:hlinkClick r:id="rId9" action="ppaction://hlinksldjump"/>
              <a:extLst>
                <a:ext uri="{FF2B5EF4-FFF2-40B4-BE49-F238E27FC236}">
                  <a16:creationId xmlns:a16="http://schemas.microsoft.com/office/drawing/2014/main" id="{376B439A-F397-4F1C-9A4B-9FB10DA0D1C0}"/>
                </a:ext>
              </a:extLst>
            </p:cNvPr>
            <p:cNvSpPr/>
            <p:nvPr/>
          </p:nvSpPr>
          <p:spPr>
            <a:xfrm>
              <a:off x="7097688" y="2227598"/>
              <a:ext cx="699184" cy="348188"/>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solidFill>
                  <a:srgbClr val="F1F3F5"/>
                </a:solidFill>
                <a:latin typeface="HarmonyOS Sans SC" panose="00000500000000000000" pitchFamily="2" charset="-122"/>
                <a:ea typeface="HarmonyOS Sans SC" panose="00000500000000000000" pitchFamily="2" charset="-122"/>
              </a:endParaRPr>
            </a:p>
          </p:txBody>
        </p:sp>
        <p:sp>
          <p:nvSpPr>
            <p:cNvPr id="69" name="椭圆 68">
              <a:hlinkClick r:id="rId9" action="ppaction://hlinksldjump"/>
              <a:extLst>
                <a:ext uri="{FF2B5EF4-FFF2-40B4-BE49-F238E27FC236}">
                  <a16:creationId xmlns:a16="http://schemas.microsoft.com/office/drawing/2014/main" id="{7FB0DBF2-FEEE-4452-BDD1-D28D1EDAD9AB}"/>
                </a:ext>
              </a:extLst>
            </p:cNvPr>
            <p:cNvSpPr/>
            <p:nvPr/>
          </p:nvSpPr>
          <p:spPr>
            <a:xfrm>
              <a:off x="7478100" y="2266124"/>
              <a:ext cx="270000" cy="270000"/>
            </a:xfrm>
            <a:prstGeom prst="ellipse">
              <a:avLst/>
            </a:prstGeom>
            <a:solidFill>
              <a:schemeClr val="bg1"/>
            </a:solidFill>
            <a:ln>
              <a:noFill/>
            </a:ln>
            <a:effectLst>
              <a:outerShdw blurRad="50800" algn="ctr" rotWithShape="0">
                <a:srgbClr val="00001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grpSp>
      <p:grpSp>
        <p:nvGrpSpPr>
          <p:cNvPr id="3" name="组合 2">
            <a:extLst>
              <a:ext uri="{FF2B5EF4-FFF2-40B4-BE49-F238E27FC236}">
                <a16:creationId xmlns:a16="http://schemas.microsoft.com/office/drawing/2014/main" id="{9865B7AD-692F-CBB4-42E5-45ADA395B9C8}"/>
              </a:ext>
            </a:extLst>
          </p:cNvPr>
          <p:cNvGrpSpPr/>
          <p:nvPr/>
        </p:nvGrpSpPr>
        <p:grpSpPr>
          <a:xfrm>
            <a:off x="7653501" y="2789399"/>
            <a:ext cx="353679" cy="895638"/>
            <a:chOff x="7394421" y="2789399"/>
            <a:chExt cx="353679" cy="895638"/>
          </a:xfrm>
        </p:grpSpPr>
        <p:grpSp>
          <p:nvGrpSpPr>
            <p:cNvPr id="74" name="图形 104">
              <a:extLst>
                <a:ext uri="{FF2B5EF4-FFF2-40B4-BE49-F238E27FC236}">
                  <a16:creationId xmlns:a16="http://schemas.microsoft.com/office/drawing/2014/main" id="{7008CFAB-1B76-482C-AB3B-FE926EAE6024}"/>
                </a:ext>
              </a:extLst>
            </p:cNvPr>
            <p:cNvGrpSpPr/>
            <p:nvPr/>
          </p:nvGrpSpPr>
          <p:grpSpPr>
            <a:xfrm>
              <a:off x="7394421" y="2789399"/>
              <a:ext cx="353679" cy="353679"/>
              <a:chOff x="4083031" y="2368230"/>
              <a:chExt cx="190500" cy="190500"/>
            </a:xfrm>
          </p:grpSpPr>
          <p:sp>
            <p:nvSpPr>
              <p:cNvPr id="75" name="任意多边形: 形状 74">
                <a:extLst>
                  <a:ext uri="{FF2B5EF4-FFF2-40B4-BE49-F238E27FC236}">
                    <a16:creationId xmlns:a16="http://schemas.microsoft.com/office/drawing/2014/main" id="{745419F2-79B2-49CB-B552-0849C1EDF5EA}"/>
                  </a:ext>
                </a:extLst>
              </p:cNvPr>
              <p:cNvSpPr/>
              <p:nvPr/>
            </p:nvSpPr>
            <p:spPr>
              <a:xfrm>
                <a:off x="4083031" y="2368230"/>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254FF7"/>
              </a:solidFill>
              <a:ln w="9525"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76" name="任意多边形: 形状 75">
                <a:extLst>
                  <a:ext uri="{FF2B5EF4-FFF2-40B4-BE49-F238E27FC236}">
                    <a16:creationId xmlns:a16="http://schemas.microsoft.com/office/drawing/2014/main" id="{CF4F52C5-F0DE-4DCF-9B97-A1272329C724}"/>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noFill/>
              <a:ln w="19050" cap="flat">
                <a:solidFill>
                  <a:srgbClr val="000000">
                    <a:alpha val="5000"/>
                  </a:srgbClr>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77" name="任意多边形: 形状 76">
                <a:extLst>
                  <a:ext uri="{FF2B5EF4-FFF2-40B4-BE49-F238E27FC236}">
                    <a16:creationId xmlns:a16="http://schemas.microsoft.com/office/drawing/2014/main" id="{5F7F2838-96C2-4626-B93A-704C449317A2}"/>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solidFill>
                <a:srgbClr val="FFFFFF"/>
              </a:solidFill>
              <a:ln w="9525"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grpSp>
          <p:nvGrpSpPr>
            <p:cNvPr id="80" name="图形 108">
              <a:extLst>
                <a:ext uri="{FF2B5EF4-FFF2-40B4-BE49-F238E27FC236}">
                  <a16:creationId xmlns:a16="http://schemas.microsoft.com/office/drawing/2014/main" id="{786F2487-8A9E-4A92-A7D8-CB3ADDF65C03}"/>
                </a:ext>
              </a:extLst>
            </p:cNvPr>
            <p:cNvGrpSpPr/>
            <p:nvPr/>
          </p:nvGrpSpPr>
          <p:grpSpPr>
            <a:xfrm>
              <a:off x="7394421" y="3331358"/>
              <a:ext cx="353679" cy="353679"/>
              <a:chOff x="4083031" y="2688437"/>
              <a:chExt cx="190500" cy="190500"/>
            </a:xfrm>
            <a:solidFill>
              <a:srgbClr val="303030"/>
            </a:solidFill>
          </p:grpSpPr>
          <p:sp>
            <p:nvSpPr>
              <p:cNvPr id="81" name="任意多边形: 形状 80">
                <a:extLst>
                  <a:ext uri="{FF2B5EF4-FFF2-40B4-BE49-F238E27FC236}">
                    <a16:creationId xmlns:a16="http://schemas.microsoft.com/office/drawing/2014/main" id="{F9E1A46D-D691-4236-B45C-553BA4F30305}"/>
                  </a:ext>
                </a:extLst>
              </p:cNvPr>
              <p:cNvSpPr/>
              <p:nvPr/>
            </p:nvSpPr>
            <p:spPr>
              <a:xfrm>
                <a:off x="4083031" y="2688437"/>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grpFill/>
              <a:ln w="9525" cap="flat">
                <a:solidFill>
                  <a:schemeClr val="tx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82" name="任意多边形: 形状 81">
                <a:extLst>
                  <a:ext uri="{FF2B5EF4-FFF2-40B4-BE49-F238E27FC236}">
                    <a16:creationId xmlns:a16="http://schemas.microsoft.com/office/drawing/2014/main" id="{94C747E6-BB67-40BA-AB55-7306B9087DA2}"/>
                  </a:ext>
                </a:extLst>
              </p:cNvPr>
              <p:cNvSpPr/>
              <p:nvPr/>
            </p:nvSpPr>
            <p:spPr>
              <a:xfrm>
                <a:off x="4083031" y="2688437"/>
                <a:ext cx="190500" cy="190500"/>
              </a:xfrm>
              <a:custGeom>
                <a:avLst/>
                <a:gdLst>
                  <a:gd name="connsiteX0" fmla="*/ 190750 w 190500"/>
                  <a:gd name="connsiteY0" fmla="*/ 95252 h 190500"/>
                  <a:gd name="connsiteX1" fmla="*/ 95500 w 190500"/>
                  <a:gd name="connsiteY1" fmla="*/ 190502 h 190500"/>
                  <a:gd name="connsiteX2" fmla="*/ 250 w 190500"/>
                  <a:gd name="connsiteY2" fmla="*/ 95252 h 190500"/>
                  <a:gd name="connsiteX3" fmla="*/ 95500 w 190500"/>
                  <a:gd name="connsiteY3" fmla="*/ 2 h 190500"/>
                  <a:gd name="connsiteX4" fmla="*/ 190750 w 190500"/>
                  <a:gd name="connsiteY4" fmla="*/ 95252 h 190500"/>
                  <a:gd name="connsiteX5" fmla="*/ 181225 w 190500"/>
                  <a:gd name="connsiteY5" fmla="*/ 95252 h 190500"/>
                  <a:gd name="connsiteX6" fmla="*/ 95500 w 190500"/>
                  <a:gd name="connsiteY6" fmla="*/ 180977 h 190500"/>
                  <a:gd name="connsiteX7" fmla="*/ 9775 w 190500"/>
                  <a:gd name="connsiteY7" fmla="*/ 95252 h 190500"/>
                  <a:gd name="connsiteX8" fmla="*/ 95500 w 190500"/>
                  <a:gd name="connsiteY8" fmla="*/ 9527 h 190500"/>
                  <a:gd name="connsiteX9" fmla="*/ 181225 w 190500"/>
                  <a:gd name="connsiteY9" fmla="*/ 9525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190500">
                    <a:moveTo>
                      <a:pt x="190750" y="95252"/>
                    </a:moveTo>
                    <a:cubicBezTo>
                      <a:pt x="190750" y="147857"/>
                      <a:pt x="148105" y="190502"/>
                      <a:pt x="95500" y="190502"/>
                    </a:cubicBezTo>
                    <a:cubicBezTo>
                      <a:pt x="42895" y="190502"/>
                      <a:pt x="250" y="147857"/>
                      <a:pt x="250" y="95252"/>
                    </a:cubicBezTo>
                    <a:cubicBezTo>
                      <a:pt x="250" y="42647"/>
                      <a:pt x="42895" y="2"/>
                      <a:pt x="95500" y="2"/>
                    </a:cubicBezTo>
                    <a:cubicBezTo>
                      <a:pt x="148105" y="2"/>
                      <a:pt x="190750" y="42647"/>
                      <a:pt x="190750" y="95252"/>
                    </a:cubicBezTo>
                    <a:close/>
                    <a:moveTo>
                      <a:pt x="181225" y="95252"/>
                    </a:moveTo>
                    <a:cubicBezTo>
                      <a:pt x="181225" y="142597"/>
                      <a:pt x="142845" y="180977"/>
                      <a:pt x="95500" y="180977"/>
                    </a:cubicBezTo>
                    <a:cubicBezTo>
                      <a:pt x="48155" y="180977"/>
                      <a:pt x="9775" y="142597"/>
                      <a:pt x="9775" y="95252"/>
                    </a:cubicBezTo>
                    <a:cubicBezTo>
                      <a:pt x="9775" y="47907"/>
                      <a:pt x="48155" y="9527"/>
                      <a:pt x="95500" y="9527"/>
                    </a:cubicBezTo>
                    <a:cubicBezTo>
                      <a:pt x="142845" y="9527"/>
                      <a:pt x="181225" y="47907"/>
                      <a:pt x="181225" y="95252"/>
                    </a:cubicBezTo>
                    <a:close/>
                  </a:path>
                </a:pathLst>
              </a:custGeom>
              <a:grpFill/>
              <a:ln w="9525" cap="flat">
                <a:solidFill>
                  <a:schemeClr val="tx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grpSp>
    </p:spTree>
    <p:extLst>
      <p:ext uri="{BB962C8B-B14F-4D97-AF65-F5344CB8AC3E}">
        <p14:creationId xmlns:p14="http://schemas.microsoft.com/office/powerpoint/2010/main" val="3267486053"/>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
                                        <p:tgtEl>
                                          <p:spTgt spid="45"/>
                                        </p:tgtEl>
                                      </p:cBhvr>
                                    </p:animEffect>
                                    <p:anim calcmode="lin" valueType="num">
                                      <p:cBhvr>
                                        <p:cTn id="8" dur="100" fill="hold"/>
                                        <p:tgtEl>
                                          <p:spTgt spid="45"/>
                                        </p:tgtEl>
                                        <p:attrNameLst>
                                          <p:attrName>ppt_x</p:attrName>
                                        </p:attrNameLst>
                                      </p:cBhvr>
                                      <p:tavLst>
                                        <p:tav tm="0">
                                          <p:val>
                                            <p:strVal val="#ppt_x"/>
                                          </p:val>
                                        </p:tav>
                                        <p:tav tm="100000">
                                          <p:val>
                                            <p:strVal val="#ppt_x"/>
                                          </p:val>
                                        </p:tav>
                                      </p:tavLst>
                                    </p:anim>
                                    <p:anim calcmode="lin" valueType="num">
                                      <p:cBhvr>
                                        <p:cTn id="9" dur="100" fill="hold"/>
                                        <p:tgtEl>
                                          <p:spTgt spid="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
                                        <p:tgtEl>
                                          <p:spTgt spid="48"/>
                                        </p:tgtEl>
                                      </p:cBhvr>
                                    </p:animEffect>
                                    <p:anim calcmode="lin" valueType="num">
                                      <p:cBhvr>
                                        <p:cTn id="13" dur="100" fill="hold"/>
                                        <p:tgtEl>
                                          <p:spTgt spid="48"/>
                                        </p:tgtEl>
                                        <p:attrNameLst>
                                          <p:attrName>ppt_x</p:attrName>
                                        </p:attrNameLst>
                                      </p:cBhvr>
                                      <p:tavLst>
                                        <p:tav tm="0">
                                          <p:val>
                                            <p:strVal val="#ppt_x"/>
                                          </p:val>
                                        </p:tav>
                                        <p:tav tm="100000">
                                          <p:val>
                                            <p:strVal val="#ppt_x"/>
                                          </p:val>
                                        </p:tav>
                                      </p:tavLst>
                                    </p:anim>
                                    <p:anim calcmode="lin" valueType="num">
                                      <p:cBhvr>
                                        <p:cTn id="14" dur="100" fill="hold"/>
                                        <p:tgtEl>
                                          <p:spTgt spid="4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
                                        <p:tgtEl>
                                          <p:spTgt spid="49"/>
                                        </p:tgtEl>
                                      </p:cBhvr>
                                    </p:animEffect>
                                    <p:anim calcmode="lin" valueType="num">
                                      <p:cBhvr>
                                        <p:cTn id="18" dur="100" fill="hold"/>
                                        <p:tgtEl>
                                          <p:spTgt spid="49"/>
                                        </p:tgtEl>
                                        <p:attrNameLst>
                                          <p:attrName>ppt_x</p:attrName>
                                        </p:attrNameLst>
                                      </p:cBhvr>
                                      <p:tavLst>
                                        <p:tav tm="0">
                                          <p:val>
                                            <p:strVal val="#ppt_x"/>
                                          </p:val>
                                        </p:tav>
                                        <p:tav tm="100000">
                                          <p:val>
                                            <p:strVal val="#ppt_x"/>
                                          </p:val>
                                        </p:tav>
                                      </p:tavLst>
                                    </p:anim>
                                    <p:anim calcmode="lin" valueType="num">
                                      <p:cBhvr>
                                        <p:cTn id="19" dur="100" fill="hold"/>
                                        <p:tgtEl>
                                          <p:spTgt spid="4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
                                        <p:tgtEl>
                                          <p:spTgt spid="46"/>
                                        </p:tgtEl>
                                      </p:cBhvr>
                                    </p:animEffect>
                                    <p:anim calcmode="lin" valueType="num">
                                      <p:cBhvr>
                                        <p:cTn id="23" dur="100" fill="hold"/>
                                        <p:tgtEl>
                                          <p:spTgt spid="46"/>
                                        </p:tgtEl>
                                        <p:attrNameLst>
                                          <p:attrName>ppt_x</p:attrName>
                                        </p:attrNameLst>
                                      </p:cBhvr>
                                      <p:tavLst>
                                        <p:tav tm="0">
                                          <p:val>
                                            <p:strVal val="#ppt_x"/>
                                          </p:val>
                                        </p:tav>
                                        <p:tav tm="100000">
                                          <p:val>
                                            <p:strVal val="#ppt_x"/>
                                          </p:val>
                                        </p:tav>
                                      </p:tavLst>
                                    </p:anim>
                                    <p:anim calcmode="lin" valueType="num">
                                      <p:cBhvr>
                                        <p:cTn id="24" dur="100" fill="hold"/>
                                        <p:tgtEl>
                                          <p:spTgt spid="4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
                                        <p:tgtEl>
                                          <p:spTgt spid="47"/>
                                        </p:tgtEl>
                                      </p:cBhvr>
                                    </p:animEffect>
                                    <p:anim calcmode="lin" valueType="num">
                                      <p:cBhvr>
                                        <p:cTn id="28" dur="100" fill="hold"/>
                                        <p:tgtEl>
                                          <p:spTgt spid="47"/>
                                        </p:tgtEl>
                                        <p:attrNameLst>
                                          <p:attrName>ppt_x</p:attrName>
                                        </p:attrNameLst>
                                      </p:cBhvr>
                                      <p:tavLst>
                                        <p:tav tm="0">
                                          <p:val>
                                            <p:strVal val="#ppt_x"/>
                                          </p:val>
                                        </p:tav>
                                        <p:tav tm="100000">
                                          <p:val>
                                            <p:strVal val="#ppt_x"/>
                                          </p:val>
                                        </p:tav>
                                      </p:tavLst>
                                    </p:anim>
                                    <p:anim calcmode="lin" valueType="num">
                                      <p:cBhvr>
                                        <p:cTn id="29" dur="1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100"/>
                                        <p:tgtEl>
                                          <p:spTgt spid="51"/>
                                        </p:tgtEl>
                                      </p:cBhvr>
                                    </p:animEffect>
                                    <p:anim calcmode="lin" valueType="num">
                                      <p:cBhvr>
                                        <p:cTn id="33" dur="100" fill="hold"/>
                                        <p:tgtEl>
                                          <p:spTgt spid="51"/>
                                        </p:tgtEl>
                                        <p:attrNameLst>
                                          <p:attrName>ppt_x</p:attrName>
                                        </p:attrNameLst>
                                      </p:cBhvr>
                                      <p:tavLst>
                                        <p:tav tm="0">
                                          <p:val>
                                            <p:strVal val="#ppt_x"/>
                                          </p:val>
                                        </p:tav>
                                        <p:tav tm="100000">
                                          <p:val>
                                            <p:strVal val="#ppt_x"/>
                                          </p:val>
                                        </p:tav>
                                      </p:tavLst>
                                    </p:anim>
                                    <p:anim calcmode="lin" valueType="num">
                                      <p:cBhvr>
                                        <p:cTn id="34" dur="100" fill="hold"/>
                                        <p:tgtEl>
                                          <p:spTgt spid="51"/>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37" restart="whenNotActive" fill="hold" evtFilter="cancelBubble" nodeType="interactiveSeq">
                <p:stCondLst>
                  <p:cond evt="onClick" delay="0">
                    <p:tgtEl>
                      <p:spTgt spid="15"/>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with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6"/>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7"/>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
                                        <p:tgtEl>
                                          <p:spTgt spid="51"/>
                                        </p:tgtEl>
                                      </p:cBhvr>
                                    </p:animEffect>
                                    <p:anim calcmode="lin" valueType="num">
                                      <p:cBhvr>
                                        <p:cTn id="52" dur="100"/>
                                        <p:tgtEl>
                                          <p:spTgt spid="51"/>
                                        </p:tgtEl>
                                        <p:attrNameLst>
                                          <p:attrName>ppt_x</p:attrName>
                                        </p:attrNameLst>
                                      </p:cBhvr>
                                      <p:tavLst>
                                        <p:tav tm="0">
                                          <p:val>
                                            <p:strVal val="ppt_x"/>
                                          </p:val>
                                        </p:tav>
                                        <p:tav tm="100000">
                                          <p:val>
                                            <p:strVal val="ppt_x"/>
                                          </p:val>
                                        </p:tav>
                                      </p:tavLst>
                                    </p:anim>
                                    <p:anim calcmode="lin" valueType="num">
                                      <p:cBhvr>
                                        <p:cTn id="53" dur="100"/>
                                        <p:tgtEl>
                                          <p:spTgt spid="51"/>
                                        </p:tgtEl>
                                        <p:attrNameLst>
                                          <p:attrName>ppt_y</p:attrName>
                                        </p:attrNameLst>
                                      </p:cBhvr>
                                      <p:tavLst>
                                        <p:tav tm="0">
                                          <p:val>
                                            <p:strVal val="ppt_y"/>
                                          </p:val>
                                        </p:tav>
                                        <p:tav tm="100000">
                                          <p:val>
                                            <p:strVal val="ppt_y+.1"/>
                                          </p:val>
                                        </p:tav>
                                      </p:tavLst>
                                    </p:anim>
                                    <p:set>
                                      <p:cBhvr>
                                        <p:cTn id="54" dur="1" fill="hold">
                                          <p:stCondLst>
                                            <p:cond delay="99"/>
                                          </p:stCondLst>
                                        </p:cTn>
                                        <p:tgtEl>
                                          <p:spTgt spid="5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animBg="1"/>
      <p:bldP spid="15"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1" grpId="0" animBg="1"/>
      <p:bldP spid="5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9" name="矩形 58"/>
          <p:cNvSpPr/>
          <p:nvPr/>
        </p:nvSpPr>
        <p:spPr>
          <a:xfrm>
            <a:off x="2423879" y="5203214"/>
            <a:ext cx="4296240" cy="46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050" dirty="0">
                <a:solidFill>
                  <a:schemeClr val="bg1">
                    <a:alpha val="40000"/>
                  </a:schemeClr>
                </a:solidFill>
                <a:latin typeface="HarmonyOS Sans SC" panose="00000500000000000000" pitchFamily="2" charset="-122"/>
                <a:ea typeface="HarmonyOS Sans SC" panose="00000500000000000000" pitchFamily="2" charset="-122"/>
              </a:rPr>
              <a:t>Visual style complies with                      design style</a:t>
            </a:r>
          </a:p>
          <a:p>
            <a:pPr algn="ctr" defTabSz="685800">
              <a:defRPr/>
            </a:pPr>
            <a:r>
              <a:rPr lang="en-US" altLang="zh-CN" sz="1050" dirty="0">
                <a:solidFill>
                  <a:schemeClr val="bg1">
                    <a:alpha val="40000"/>
                  </a:schemeClr>
                </a:solidFill>
                <a:latin typeface="HarmonyOS Sans SC" panose="00000500000000000000" pitchFamily="2" charset="-122"/>
                <a:ea typeface="HarmonyOS Sans SC" panose="00000500000000000000" pitchFamily="2" charset="-122"/>
              </a:rPr>
              <a:t>©2022 Nick DL all rights reserved</a:t>
            </a:r>
          </a:p>
          <a:p>
            <a:pPr algn="ctr" defTabSz="685800">
              <a:defRPr/>
            </a:pPr>
            <a:r>
              <a:rPr lang="en-US" altLang="zh-CN" sz="1050" dirty="0">
                <a:solidFill>
                  <a:schemeClr val="bg1">
                    <a:alpha val="40000"/>
                  </a:schemeClr>
                </a:solidFill>
                <a:latin typeface="HarmonyOS Sans SC" panose="00000500000000000000" pitchFamily="2" charset="-122"/>
                <a:ea typeface="HarmonyOS Sans SC" panose="00000500000000000000" pitchFamily="2" charset="-122"/>
              </a:rPr>
              <a:t>Made with Microsoft® PowerPoint®</a:t>
            </a:r>
          </a:p>
        </p:txBody>
      </p:sp>
      <p:grpSp>
        <p:nvGrpSpPr>
          <p:cNvPr id="2" name="组合 1">
            <a:extLst>
              <a:ext uri="{FF2B5EF4-FFF2-40B4-BE49-F238E27FC236}">
                <a16:creationId xmlns:a16="http://schemas.microsoft.com/office/drawing/2014/main" id="{AFB45B28-E653-692B-9469-B3ECFED20A2F}"/>
              </a:ext>
            </a:extLst>
          </p:cNvPr>
          <p:cNvGrpSpPr/>
          <p:nvPr/>
        </p:nvGrpSpPr>
        <p:grpSpPr>
          <a:xfrm>
            <a:off x="4631063" y="5226980"/>
            <a:ext cx="702462" cy="130522"/>
            <a:chOff x="4396748" y="5226980"/>
            <a:chExt cx="702462" cy="130522"/>
          </a:xfrm>
        </p:grpSpPr>
        <p:sp>
          <p:nvSpPr>
            <p:cNvPr id="24" name="任意多边形: 形状 23"/>
            <p:cNvSpPr/>
            <p:nvPr/>
          </p:nvSpPr>
          <p:spPr>
            <a:xfrm>
              <a:off x="4943634" y="5342355"/>
              <a:ext cx="66926" cy="13096"/>
            </a:xfrm>
            <a:custGeom>
              <a:avLst/>
              <a:gdLst>
                <a:gd name="connsiteX0" fmla="*/ 800 w 445890"/>
                <a:gd name="connsiteY0" fmla="*/ 169 h 87248"/>
                <a:gd name="connsiteX1" fmla="*/ 446691 w 445890"/>
                <a:gd name="connsiteY1" fmla="*/ 169 h 87248"/>
                <a:gd name="connsiteX2" fmla="*/ 446691 w 445890"/>
                <a:gd name="connsiteY2" fmla="*/ 87417 h 87248"/>
                <a:gd name="connsiteX3" fmla="*/ 800 w 445890"/>
                <a:gd name="connsiteY3" fmla="*/ 87417 h 87248"/>
              </a:gdLst>
              <a:ahLst/>
              <a:cxnLst>
                <a:cxn ang="0">
                  <a:pos x="connsiteX0" y="connsiteY0"/>
                </a:cxn>
                <a:cxn ang="0">
                  <a:pos x="connsiteX1" y="connsiteY1"/>
                </a:cxn>
                <a:cxn ang="0">
                  <a:pos x="connsiteX2" y="connsiteY2"/>
                </a:cxn>
                <a:cxn ang="0">
                  <a:pos x="connsiteX3" y="connsiteY3"/>
                </a:cxn>
              </a:cxnLst>
              <a:rect l="l" t="t" r="r" b="b"/>
              <a:pathLst>
                <a:path w="445890" h="87248">
                  <a:moveTo>
                    <a:pt x="800" y="169"/>
                  </a:moveTo>
                  <a:lnTo>
                    <a:pt x="446691" y="169"/>
                  </a:lnTo>
                  <a:lnTo>
                    <a:pt x="446691" y="87417"/>
                  </a:lnTo>
                  <a:lnTo>
                    <a:pt x="800" y="87417"/>
                  </a:lnTo>
                  <a:close/>
                </a:path>
              </a:pathLst>
            </a:custGeom>
            <a:solidFill>
              <a:srgbClr val="1F69FF"/>
            </a:solid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nvGrpSpPr>
            <p:cNvPr id="25" name="组合 24"/>
            <p:cNvGrpSpPr/>
            <p:nvPr/>
          </p:nvGrpSpPr>
          <p:grpSpPr>
            <a:xfrm>
              <a:off x="4396748" y="5226980"/>
              <a:ext cx="702462" cy="130522"/>
              <a:chOff x="3765711" y="2782077"/>
              <a:chExt cx="4680108" cy="869587"/>
            </a:xfrm>
            <a:solidFill>
              <a:srgbClr val="919293"/>
            </a:solidFill>
          </p:grpSpPr>
          <p:sp>
            <p:nvSpPr>
              <p:cNvPr id="26" name="任意多边形: 形状 25"/>
              <p:cNvSpPr/>
              <p:nvPr/>
            </p:nvSpPr>
            <p:spPr>
              <a:xfrm>
                <a:off x="7986725" y="2782077"/>
                <a:ext cx="459094" cy="651901"/>
              </a:xfrm>
              <a:custGeom>
                <a:avLst/>
                <a:gdLst>
                  <a:gd name="connsiteX0" fmla="*/ 352605 w 459094"/>
                  <a:gd name="connsiteY0" fmla="*/ 629418 h 651901"/>
                  <a:gd name="connsiteX1" fmla="*/ 456049 w 459094"/>
                  <a:gd name="connsiteY1" fmla="*/ 468198 h 651901"/>
                  <a:gd name="connsiteX2" fmla="*/ 298333 w 459094"/>
                  <a:gd name="connsiteY2" fmla="*/ 293177 h 651901"/>
                  <a:gd name="connsiteX3" fmla="*/ 210460 w 459094"/>
                  <a:gd name="connsiteY3" fmla="*/ 267298 h 651901"/>
                  <a:gd name="connsiteX4" fmla="*/ 135929 w 459094"/>
                  <a:gd name="connsiteY4" fmla="*/ 230660 h 651901"/>
                  <a:gd name="connsiteX5" fmla="*/ 112254 w 459094"/>
                  <a:gd name="connsiteY5" fmla="*/ 176771 h 651901"/>
                  <a:gd name="connsiteX6" fmla="*/ 146264 w 459094"/>
                  <a:gd name="connsiteY6" fmla="*/ 110817 h 651901"/>
                  <a:gd name="connsiteX7" fmla="*/ 231997 w 459094"/>
                  <a:gd name="connsiteY7" fmla="*/ 84523 h 651901"/>
                  <a:gd name="connsiteX8" fmla="*/ 315179 w 459094"/>
                  <a:gd name="connsiteY8" fmla="*/ 107803 h 651901"/>
                  <a:gd name="connsiteX9" fmla="*/ 365945 w 459094"/>
                  <a:gd name="connsiteY9" fmla="*/ 162038 h 651901"/>
                  <a:gd name="connsiteX10" fmla="*/ 370225 w 459094"/>
                  <a:gd name="connsiteY10" fmla="*/ 169750 h 651901"/>
                  <a:gd name="connsiteX11" fmla="*/ 377646 w 459094"/>
                  <a:gd name="connsiteY11" fmla="*/ 165170 h 651901"/>
                  <a:gd name="connsiteX12" fmla="*/ 440113 w 459094"/>
                  <a:gd name="connsiteY12" fmla="*/ 127258 h 651901"/>
                  <a:gd name="connsiteX13" fmla="*/ 446259 w 459094"/>
                  <a:gd name="connsiteY13" fmla="*/ 123096 h 651901"/>
                  <a:gd name="connsiteX14" fmla="*/ 443346 w 459094"/>
                  <a:gd name="connsiteY14" fmla="*/ 116449 h 651901"/>
                  <a:gd name="connsiteX15" fmla="*/ 363851 w 459094"/>
                  <a:gd name="connsiteY15" fmla="*/ 32820 h 651901"/>
                  <a:gd name="connsiteX16" fmla="*/ 231997 w 459094"/>
                  <a:gd name="connsiteY16" fmla="*/ 39 h 651901"/>
                  <a:gd name="connsiteX17" fmla="*/ 119538 w 459094"/>
                  <a:gd name="connsiteY17" fmla="*/ 22885 h 651901"/>
                  <a:gd name="connsiteX18" fmla="*/ 42000 w 459094"/>
                  <a:gd name="connsiteY18" fmla="*/ 87993 h 651901"/>
                  <a:gd name="connsiteX19" fmla="*/ 14000 w 459094"/>
                  <a:gd name="connsiteY19" fmla="*/ 184557 h 651901"/>
                  <a:gd name="connsiteX20" fmla="*/ 168210 w 459094"/>
                  <a:gd name="connsiteY20" fmla="*/ 357847 h 651901"/>
                  <a:gd name="connsiteX21" fmla="*/ 263002 w 459094"/>
                  <a:gd name="connsiteY21" fmla="*/ 385438 h 651901"/>
                  <a:gd name="connsiteX22" fmla="*/ 334529 w 459094"/>
                  <a:gd name="connsiteY22" fmla="*/ 422076 h 651901"/>
                  <a:gd name="connsiteX23" fmla="*/ 357795 w 459094"/>
                  <a:gd name="connsiteY23" fmla="*/ 475960 h 651901"/>
                  <a:gd name="connsiteX24" fmla="*/ 323784 w 459094"/>
                  <a:gd name="connsiteY24" fmla="*/ 541919 h 651901"/>
                  <a:gd name="connsiteX25" fmla="*/ 236322 w 459094"/>
                  <a:gd name="connsiteY25" fmla="*/ 567352 h 651901"/>
                  <a:gd name="connsiteX26" fmla="*/ 119083 w 459094"/>
                  <a:gd name="connsiteY26" fmla="*/ 529458 h 651901"/>
                  <a:gd name="connsiteX27" fmla="*/ 84571 w 459094"/>
                  <a:gd name="connsiteY27" fmla="*/ 490302 h 651901"/>
                  <a:gd name="connsiteX28" fmla="*/ 77468 w 459094"/>
                  <a:gd name="connsiteY28" fmla="*/ 476784 h 651901"/>
                  <a:gd name="connsiteX29" fmla="*/ 64265 w 459094"/>
                  <a:gd name="connsiteY29" fmla="*/ 483755 h 651901"/>
                  <a:gd name="connsiteX30" fmla="*/ 3619 w 459094"/>
                  <a:gd name="connsiteY30" fmla="*/ 517028 h 651901"/>
                  <a:gd name="connsiteX31" fmla="*/ -2982 w 459094"/>
                  <a:gd name="connsiteY31" fmla="*/ 520976 h 651901"/>
                  <a:gd name="connsiteX32" fmla="*/ 22 w 459094"/>
                  <a:gd name="connsiteY32" fmla="*/ 527937 h 651901"/>
                  <a:gd name="connsiteX33" fmla="*/ 89398 w 459094"/>
                  <a:gd name="connsiteY33" fmla="*/ 616939 h 651901"/>
                  <a:gd name="connsiteX34" fmla="*/ 239737 w 459094"/>
                  <a:gd name="connsiteY34" fmla="*/ 651851 h 651901"/>
                  <a:gd name="connsiteX35" fmla="*/ 352605 w 459094"/>
                  <a:gd name="connsiteY35" fmla="*/ 629436 h 6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9094" h="651901">
                    <a:moveTo>
                      <a:pt x="352605" y="629418"/>
                    </a:moveTo>
                    <a:cubicBezTo>
                      <a:pt x="416938" y="602028"/>
                      <a:pt x="457960" y="538081"/>
                      <a:pt x="456049" y="468198"/>
                    </a:cubicBezTo>
                    <a:cubicBezTo>
                      <a:pt x="456003" y="381403"/>
                      <a:pt x="403461" y="323063"/>
                      <a:pt x="298333" y="293177"/>
                    </a:cubicBezTo>
                    <a:lnTo>
                      <a:pt x="210460" y="267298"/>
                    </a:lnTo>
                    <a:cubicBezTo>
                      <a:pt x="176541" y="257524"/>
                      <a:pt x="151727" y="245312"/>
                      <a:pt x="135929" y="230660"/>
                    </a:cubicBezTo>
                    <a:cubicBezTo>
                      <a:pt x="120539" y="216998"/>
                      <a:pt x="111935" y="197323"/>
                      <a:pt x="112254" y="176771"/>
                    </a:cubicBezTo>
                    <a:cubicBezTo>
                      <a:pt x="112254" y="150333"/>
                      <a:pt x="123590" y="128349"/>
                      <a:pt x="146264" y="110817"/>
                    </a:cubicBezTo>
                    <a:cubicBezTo>
                      <a:pt x="168983" y="93285"/>
                      <a:pt x="197531" y="84520"/>
                      <a:pt x="231997" y="84523"/>
                    </a:cubicBezTo>
                    <a:cubicBezTo>
                      <a:pt x="261409" y="84063"/>
                      <a:pt x="290274" y="92151"/>
                      <a:pt x="315179" y="107803"/>
                    </a:cubicBezTo>
                    <a:cubicBezTo>
                      <a:pt x="336533" y="121146"/>
                      <a:pt x="354016" y="139842"/>
                      <a:pt x="365945" y="162038"/>
                    </a:cubicBezTo>
                    <a:cubicBezTo>
                      <a:pt x="366719" y="163434"/>
                      <a:pt x="368130" y="166005"/>
                      <a:pt x="370225" y="169750"/>
                    </a:cubicBezTo>
                    <a:cubicBezTo>
                      <a:pt x="373776" y="167525"/>
                      <a:pt x="376280" y="165999"/>
                      <a:pt x="377646" y="165170"/>
                    </a:cubicBezTo>
                    <a:lnTo>
                      <a:pt x="440113" y="127258"/>
                    </a:lnTo>
                    <a:cubicBezTo>
                      <a:pt x="441206" y="126571"/>
                      <a:pt x="443254" y="125185"/>
                      <a:pt x="446259" y="123096"/>
                    </a:cubicBezTo>
                    <a:cubicBezTo>
                      <a:pt x="444984" y="120061"/>
                      <a:pt x="444028" y="117845"/>
                      <a:pt x="443346" y="116449"/>
                    </a:cubicBezTo>
                    <a:cubicBezTo>
                      <a:pt x="425907" y="81175"/>
                      <a:pt x="398226" y="52015"/>
                      <a:pt x="363851" y="32820"/>
                    </a:cubicBezTo>
                    <a:cubicBezTo>
                      <a:pt x="325924" y="10966"/>
                      <a:pt x="281989" y="39"/>
                      <a:pt x="231997" y="39"/>
                    </a:cubicBezTo>
                    <a:cubicBezTo>
                      <a:pt x="193297" y="-621"/>
                      <a:pt x="154914" y="7176"/>
                      <a:pt x="119538" y="22885"/>
                    </a:cubicBezTo>
                    <a:cubicBezTo>
                      <a:pt x="88031" y="36811"/>
                      <a:pt x="61169" y="59388"/>
                      <a:pt x="42000" y="87993"/>
                    </a:cubicBezTo>
                    <a:cubicBezTo>
                      <a:pt x="23152" y="116641"/>
                      <a:pt x="13409" y="150287"/>
                      <a:pt x="14000" y="184557"/>
                    </a:cubicBezTo>
                    <a:cubicBezTo>
                      <a:pt x="14000" y="269624"/>
                      <a:pt x="65403" y="327388"/>
                      <a:pt x="168210" y="357847"/>
                    </a:cubicBezTo>
                    <a:lnTo>
                      <a:pt x="263002" y="385438"/>
                    </a:lnTo>
                    <a:cubicBezTo>
                      <a:pt x="295192" y="395209"/>
                      <a:pt x="319049" y="407421"/>
                      <a:pt x="334529" y="422076"/>
                    </a:cubicBezTo>
                    <a:cubicBezTo>
                      <a:pt x="349691" y="435868"/>
                      <a:pt x="358160" y="455495"/>
                      <a:pt x="357795" y="475960"/>
                    </a:cubicBezTo>
                    <a:cubicBezTo>
                      <a:pt x="358205" y="502249"/>
                      <a:pt x="345411" y="526999"/>
                      <a:pt x="323784" y="541919"/>
                    </a:cubicBezTo>
                    <a:cubicBezTo>
                      <a:pt x="301065" y="558875"/>
                      <a:pt x="271881" y="567352"/>
                      <a:pt x="236322" y="567352"/>
                    </a:cubicBezTo>
                    <a:cubicBezTo>
                      <a:pt x="194207" y="567379"/>
                      <a:pt x="153185" y="554117"/>
                      <a:pt x="119083" y="529458"/>
                    </a:cubicBezTo>
                    <a:cubicBezTo>
                      <a:pt x="104559" y="519414"/>
                      <a:pt x="92721" y="505974"/>
                      <a:pt x="84571" y="490302"/>
                    </a:cubicBezTo>
                    <a:cubicBezTo>
                      <a:pt x="83433" y="488058"/>
                      <a:pt x="81065" y="483550"/>
                      <a:pt x="77468" y="476784"/>
                    </a:cubicBezTo>
                    <a:cubicBezTo>
                      <a:pt x="71368" y="479949"/>
                      <a:pt x="66997" y="482271"/>
                      <a:pt x="64265" y="483755"/>
                    </a:cubicBezTo>
                    <a:lnTo>
                      <a:pt x="3619" y="517028"/>
                    </a:lnTo>
                    <a:cubicBezTo>
                      <a:pt x="2527" y="517634"/>
                      <a:pt x="296" y="518950"/>
                      <a:pt x="-2982" y="520976"/>
                    </a:cubicBezTo>
                    <a:cubicBezTo>
                      <a:pt x="-1707" y="524103"/>
                      <a:pt x="-706" y="526426"/>
                      <a:pt x="22" y="527937"/>
                    </a:cubicBezTo>
                    <a:cubicBezTo>
                      <a:pt x="18234" y="565367"/>
                      <a:pt x="48011" y="595034"/>
                      <a:pt x="89398" y="616939"/>
                    </a:cubicBezTo>
                    <a:cubicBezTo>
                      <a:pt x="133333" y="640218"/>
                      <a:pt x="183462" y="651855"/>
                      <a:pt x="239737" y="651851"/>
                    </a:cubicBezTo>
                    <a:cubicBezTo>
                      <a:pt x="278528" y="652607"/>
                      <a:pt x="317046" y="644957"/>
                      <a:pt x="352605" y="629436"/>
                    </a:cubicBezTo>
                    <a:close/>
                  </a:path>
                </a:pathLst>
              </a:custGeom>
              <a:grp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7" name="任意多边形: 形状 26"/>
              <p:cNvSpPr/>
              <p:nvPr/>
            </p:nvSpPr>
            <p:spPr>
              <a:xfrm>
                <a:off x="6793846" y="2960815"/>
                <a:ext cx="456617" cy="690849"/>
              </a:xfrm>
              <a:custGeom>
                <a:avLst/>
                <a:gdLst>
                  <a:gd name="connsiteX0" fmla="*/ 454493 w 456617"/>
                  <a:gd name="connsiteY0" fmla="*/ -125 h 690849"/>
                  <a:gd name="connsiteX1" fmla="*/ 437283 w 456617"/>
                  <a:gd name="connsiteY1" fmla="*/ 7 h 690849"/>
                  <a:gd name="connsiteX2" fmla="*/ 352871 w 456617"/>
                  <a:gd name="connsiteY2" fmla="*/ -16 h 690849"/>
                  <a:gd name="connsiteX3" fmla="*/ 350276 w 456617"/>
                  <a:gd name="connsiteY3" fmla="*/ -16 h 690849"/>
                  <a:gd name="connsiteX4" fmla="*/ 347362 w 456617"/>
                  <a:gd name="connsiteY4" fmla="*/ 7546 h 690849"/>
                  <a:gd name="connsiteX5" fmla="*/ 228985 w 456617"/>
                  <a:gd name="connsiteY5" fmla="*/ 337236 h 690849"/>
                  <a:gd name="connsiteX6" fmla="*/ 110835 w 456617"/>
                  <a:gd name="connsiteY6" fmla="*/ 8179 h 690849"/>
                  <a:gd name="connsiteX7" fmla="*/ 109106 w 456617"/>
                  <a:gd name="connsiteY7" fmla="*/ 2807 h 690849"/>
                  <a:gd name="connsiteX8" fmla="*/ 108285 w 456617"/>
                  <a:gd name="connsiteY8" fmla="*/ 125 h 690849"/>
                  <a:gd name="connsiteX9" fmla="*/ 100090 w 456617"/>
                  <a:gd name="connsiteY9" fmla="*/ 29 h 690849"/>
                  <a:gd name="connsiteX10" fmla="*/ -2124 w 456617"/>
                  <a:gd name="connsiteY10" fmla="*/ 29 h 690849"/>
                  <a:gd name="connsiteX11" fmla="*/ 3521 w 456617"/>
                  <a:gd name="connsiteY11" fmla="*/ 13761 h 690849"/>
                  <a:gd name="connsiteX12" fmla="*/ 4796 w 456617"/>
                  <a:gd name="connsiteY12" fmla="*/ 16948 h 690849"/>
                  <a:gd name="connsiteX13" fmla="*/ 177581 w 456617"/>
                  <a:gd name="connsiteY13" fmla="*/ 466536 h 690849"/>
                  <a:gd name="connsiteX14" fmla="*/ 93625 w 456617"/>
                  <a:gd name="connsiteY14" fmla="*/ 663843 h 690849"/>
                  <a:gd name="connsiteX15" fmla="*/ 88344 w 456617"/>
                  <a:gd name="connsiteY15" fmla="*/ 675549 h 690849"/>
                  <a:gd name="connsiteX16" fmla="*/ 81332 w 456617"/>
                  <a:gd name="connsiteY16" fmla="*/ 690542 h 690849"/>
                  <a:gd name="connsiteX17" fmla="*/ 100864 w 456617"/>
                  <a:gd name="connsiteY17" fmla="*/ 690724 h 690849"/>
                  <a:gd name="connsiteX18" fmla="*/ 186050 w 456617"/>
                  <a:gd name="connsiteY18" fmla="*/ 690724 h 690849"/>
                  <a:gd name="connsiteX19" fmla="*/ 451170 w 456617"/>
                  <a:gd name="connsiteY19" fmla="*/ 8543 h 690849"/>
                  <a:gd name="connsiteX20" fmla="*/ 454493 w 456617"/>
                  <a:gd name="connsiteY20" fmla="*/ -107 h 69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6617" h="690849">
                    <a:moveTo>
                      <a:pt x="454493" y="-125"/>
                    </a:moveTo>
                    <a:lnTo>
                      <a:pt x="437283" y="7"/>
                    </a:lnTo>
                    <a:lnTo>
                      <a:pt x="352871" y="-16"/>
                    </a:lnTo>
                    <a:lnTo>
                      <a:pt x="350276" y="-16"/>
                    </a:lnTo>
                    <a:lnTo>
                      <a:pt x="347362" y="7546"/>
                    </a:lnTo>
                    <a:lnTo>
                      <a:pt x="228985" y="337236"/>
                    </a:lnTo>
                    <a:lnTo>
                      <a:pt x="110835" y="8179"/>
                    </a:lnTo>
                    <a:cubicBezTo>
                      <a:pt x="110516" y="7269"/>
                      <a:pt x="109925" y="5447"/>
                      <a:pt x="109106" y="2807"/>
                    </a:cubicBezTo>
                    <a:lnTo>
                      <a:pt x="108285" y="125"/>
                    </a:lnTo>
                    <a:lnTo>
                      <a:pt x="100090" y="29"/>
                    </a:lnTo>
                    <a:lnTo>
                      <a:pt x="-2124" y="29"/>
                    </a:lnTo>
                    <a:lnTo>
                      <a:pt x="3521" y="13761"/>
                    </a:lnTo>
                    <a:cubicBezTo>
                      <a:pt x="4068" y="15141"/>
                      <a:pt x="4477" y="16206"/>
                      <a:pt x="4796" y="16948"/>
                    </a:cubicBezTo>
                    <a:lnTo>
                      <a:pt x="177581" y="466536"/>
                    </a:lnTo>
                    <a:lnTo>
                      <a:pt x="93625" y="663843"/>
                    </a:lnTo>
                    <a:cubicBezTo>
                      <a:pt x="92714" y="665947"/>
                      <a:pt x="90984" y="669862"/>
                      <a:pt x="88344" y="675549"/>
                    </a:cubicBezTo>
                    <a:lnTo>
                      <a:pt x="81332" y="690542"/>
                    </a:lnTo>
                    <a:lnTo>
                      <a:pt x="100864" y="690724"/>
                    </a:lnTo>
                    <a:lnTo>
                      <a:pt x="186050" y="690724"/>
                    </a:lnTo>
                    <a:lnTo>
                      <a:pt x="451170" y="8543"/>
                    </a:lnTo>
                    <a:lnTo>
                      <a:pt x="454493" y="-107"/>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8" name="任意多边形: 形状 27"/>
              <p:cNvSpPr/>
              <p:nvPr/>
            </p:nvSpPr>
            <p:spPr>
              <a:xfrm>
                <a:off x="6352118" y="2960780"/>
                <a:ext cx="402292" cy="470379"/>
              </a:xfrm>
              <a:custGeom>
                <a:avLst/>
                <a:gdLst>
                  <a:gd name="connsiteX0" fmla="*/ 230354 w 402292"/>
                  <a:gd name="connsiteY0" fmla="*/ -91 h 470379"/>
                  <a:gd name="connsiteX1" fmla="*/ 141024 w 402292"/>
                  <a:gd name="connsiteY1" fmla="*/ 21937 h 470379"/>
                  <a:gd name="connsiteX2" fmla="*/ 137746 w 402292"/>
                  <a:gd name="connsiteY2" fmla="*/ 23803 h 470379"/>
                  <a:gd name="connsiteX3" fmla="*/ 88620 w 402292"/>
                  <a:gd name="connsiteY3" fmla="*/ 70444 h 470379"/>
                  <a:gd name="connsiteX4" fmla="*/ 87299 w 402292"/>
                  <a:gd name="connsiteY4" fmla="*/ 72547 h 470379"/>
                  <a:gd name="connsiteX5" fmla="*/ 81062 w 402292"/>
                  <a:gd name="connsiteY5" fmla="*/ 11966 h 470379"/>
                  <a:gd name="connsiteX6" fmla="*/ -1802 w 402292"/>
                  <a:gd name="connsiteY6" fmla="*/ 11966 h 470379"/>
                  <a:gd name="connsiteX7" fmla="*/ -1802 w 402292"/>
                  <a:gd name="connsiteY7" fmla="*/ 470249 h 470379"/>
                  <a:gd name="connsiteX8" fmla="*/ 97999 w 402292"/>
                  <a:gd name="connsiteY8" fmla="*/ 470249 h 470379"/>
                  <a:gd name="connsiteX9" fmla="*/ 97999 w 402292"/>
                  <a:gd name="connsiteY9" fmla="*/ 207935 h 470379"/>
                  <a:gd name="connsiteX10" fmla="*/ 128003 w 402292"/>
                  <a:gd name="connsiteY10" fmla="*/ 124401 h 470379"/>
                  <a:gd name="connsiteX11" fmla="*/ 205358 w 402292"/>
                  <a:gd name="connsiteY11" fmla="*/ 92854 h 470379"/>
                  <a:gd name="connsiteX12" fmla="*/ 275337 w 402292"/>
                  <a:gd name="connsiteY12" fmla="*/ 121747 h 470379"/>
                  <a:gd name="connsiteX13" fmla="*/ 301471 w 402292"/>
                  <a:gd name="connsiteY13" fmla="*/ 200185 h 470379"/>
                  <a:gd name="connsiteX14" fmla="*/ 301471 w 402292"/>
                  <a:gd name="connsiteY14" fmla="*/ 470254 h 470379"/>
                  <a:gd name="connsiteX15" fmla="*/ 400453 w 402292"/>
                  <a:gd name="connsiteY15" fmla="*/ 470254 h 470379"/>
                  <a:gd name="connsiteX16" fmla="*/ 400453 w 402292"/>
                  <a:gd name="connsiteY16" fmla="*/ 181222 h 470379"/>
                  <a:gd name="connsiteX17" fmla="*/ 378917 w 402292"/>
                  <a:gd name="connsiteY17" fmla="*/ 86402 h 470379"/>
                  <a:gd name="connsiteX18" fmla="*/ 318864 w 402292"/>
                  <a:gd name="connsiteY18" fmla="*/ 22406 h 470379"/>
                  <a:gd name="connsiteX19" fmla="*/ 230354 w 402292"/>
                  <a:gd name="connsiteY19" fmla="*/ -91 h 47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2292" h="470379">
                    <a:moveTo>
                      <a:pt x="230354" y="-91"/>
                    </a:moveTo>
                    <a:cubicBezTo>
                      <a:pt x="199166" y="-642"/>
                      <a:pt x="168342" y="6948"/>
                      <a:pt x="141024" y="21937"/>
                    </a:cubicBezTo>
                    <a:lnTo>
                      <a:pt x="137746" y="23803"/>
                    </a:lnTo>
                    <a:cubicBezTo>
                      <a:pt x="117986" y="35313"/>
                      <a:pt x="101140" y="51285"/>
                      <a:pt x="88620" y="70444"/>
                    </a:cubicBezTo>
                    <a:lnTo>
                      <a:pt x="87299" y="72547"/>
                    </a:lnTo>
                    <a:lnTo>
                      <a:pt x="81062" y="11966"/>
                    </a:lnTo>
                    <a:lnTo>
                      <a:pt x="-1802" y="11966"/>
                    </a:lnTo>
                    <a:lnTo>
                      <a:pt x="-1802" y="470249"/>
                    </a:lnTo>
                    <a:lnTo>
                      <a:pt x="97999" y="470249"/>
                    </a:lnTo>
                    <a:lnTo>
                      <a:pt x="97999" y="207935"/>
                    </a:lnTo>
                    <a:cubicBezTo>
                      <a:pt x="97999" y="173259"/>
                      <a:pt x="108061" y="145481"/>
                      <a:pt x="128003" y="124401"/>
                    </a:cubicBezTo>
                    <a:cubicBezTo>
                      <a:pt x="147945" y="103321"/>
                      <a:pt x="173623" y="92854"/>
                      <a:pt x="205358" y="92854"/>
                    </a:cubicBezTo>
                    <a:cubicBezTo>
                      <a:pt x="234725" y="92854"/>
                      <a:pt x="257990" y="102474"/>
                      <a:pt x="275337" y="121747"/>
                    </a:cubicBezTo>
                    <a:cubicBezTo>
                      <a:pt x="292730" y="141102"/>
                      <a:pt x="301471" y="167185"/>
                      <a:pt x="301471" y="200185"/>
                    </a:cubicBezTo>
                    <a:lnTo>
                      <a:pt x="301471" y="470254"/>
                    </a:lnTo>
                    <a:lnTo>
                      <a:pt x="400453" y="470254"/>
                    </a:lnTo>
                    <a:lnTo>
                      <a:pt x="400453" y="181222"/>
                    </a:lnTo>
                    <a:cubicBezTo>
                      <a:pt x="401091" y="148336"/>
                      <a:pt x="393714" y="115787"/>
                      <a:pt x="378917" y="86402"/>
                    </a:cubicBezTo>
                    <a:cubicBezTo>
                      <a:pt x="365441" y="59758"/>
                      <a:pt x="344588" y="37544"/>
                      <a:pt x="318864" y="22406"/>
                    </a:cubicBezTo>
                    <a:cubicBezTo>
                      <a:pt x="291910" y="7058"/>
                      <a:pt x="261359" y="-714"/>
                      <a:pt x="230354" y="-91"/>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9" name="任意多边形: 形状 28"/>
              <p:cNvSpPr/>
              <p:nvPr/>
            </p:nvSpPr>
            <p:spPr>
              <a:xfrm>
                <a:off x="5853112" y="2968550"/>
                <a:ext cx="444412" cy="471355"/>
              </a:xfrm>
              <a:custGeom>
                <a:avLst/>
                <a:gdLst>
                  <a:gd name="connsiteX0" fmla="*/ 221143 w 444412"/>
                  <a:gd name="connsiteY0" fmla="*/ -68 h 471355"/>
                  <a:gd name="connsiteX1" fmla="*/ 336287 w 444412"/>
                  <a:gd name="connsiteY1" fmla="*/ 29490 h 471355"/>
                  <a:gd name="connsiteX2" fmla="*/ 414690 w 444412"/>
                  <a:gd name="connsiteY2" fmla="*/ 113046 h 471355"/>
                  <a:gd name="connsiteX3" fmla="*/ 442918 w 444412"/>
                  <a:gd name="connsiteY3" fmla="*/ 235976 h 471355"/>
                  <a:gd name="connsiteX4" fmla="*/ 414690 w 444412"/>
                  <a:gd name="connsiteY4" fmla="*/ 358514 h 471355"/>
                  <a:gd name="connsiteX5" fmla="*/ 336242 w 444412"/>
                  <a:gd name="connsiteY5" fmla="*/ 441633 h 471355"/>
                  <a:gd name="connsiteX6" fmla="*/ 221143 w 444412"/>
                  <a:gd name="connsiteY6" fmla="*/ 471191 h 471355"/>
                  <a:gd name="connsiteX7" fmla="*/ 105634 w 444412"/>
                  <a:gd name="connsiteY7" fmla="*/ 441643 h 471355"/>
                  <a:gd name="connsiteX8" fmla="*/ 26777 w 444412"/>
                  <a:gd name="connsiteY8" fmla="*/ 358514 h 471355"/>
                  <a:gd name="connsiteX9" fmla="*/ -1452 w 444412"/>
                  <a:gd name="connsiteY9" fmla="*/ 235976 h 471355"/>
                  <a:gd name="connsiteX10" fmla="*/ 26777 w 444412"/>
                  <a:gd name="connsiteY10" fmla="*/ 112590 h 471355"/>
                  <a:gd name="connsiteX11" fmla="*/ 105634 w 444412"/>
                  <a:gd name="connsiteY11" fmla="*/ 29462 h 471355"/>
                  <a:gd name="connsiteX12" fmla="*/ 221143 w 444412"/>
                  <a:gd name="connsiteY12" fmla="*/ -87 h 471355"/>
                  <a:gd name="connsiteX13" fmla="*/ 221143 w 444412"/>
                  <a:gd name="connsiteY13" fmla="*/ 88200 h 471355"/>
                  <a:gd name="connsiteX14" fmla="*/ 131859 w 444412"/>
                  <a:gd name="connsiteY14" fmla="*/ 128535 h 471355"/>
                  <a:gd name="connsiteX15" fmla="*/ 97803 w 444412"/>
                  <a:gd name="connsiteY15" fmla="*/ 235985 h 471355"/>
                  <a:gd name="connsiteX16" fmla="*/ 131859 w 444412"/>
                  <a:gd name="connsiteY16" fmla="*/ 342593 h 471355"/>
                  <a:gd name="connsiteX17" fmla="*/ 221143 w 444412"/>
                  <a:gd name="connsiteY17" fmla="*/ 382923 h 471355"/>
                  <a:gd name="connsiteX18" fmla="*/ 309653 w 444412"/>
                  <a:gd name="connsiteY18" fmla="*/ 342593 h 471355"/>
                  <a:gd name="connsiteX19" fmla="*/ 343709 w 444412"/>
                  <a:gd name="connsiteY19" fmla="*/ 235985 h 471355"/>
                  <a:gd name="connsiteX20" fmla="*/ 309653 w 444412"/>
                  <a:gd name="connsiteY20" fmla="*/ 128535 h 471355"/>
                  <a:gd name="connsiteX21" fmla="*/ 221143 w 444412"/>
                  <a:gd name="connsiteY21" fmla="*/ 88200 h 47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412" h="471355">
                    <a:moveTo>
                      <a:pt x="221143" y="-68"/>
                    </a:moveTo>
                    <a:cubicBezTo>
                      <a:pt x="261482" y="-842"/>
                      <a:pt x="301275" y="9375"/>
                      <a:pt x="336287" y="29490"/>
                    </a:cubicBezTo>
                    <a:cubicBezTo>
                      <a:pt x="369798" y="49331"/>
                      <a:pt x="397025" y="78311"/>
                      <a:pt x="414690" y="113046"/>
                    </a:cubicBezTo>
                    <a:cubicBezTo>
                      <a:pt x="433995" y="151104"/>
                      <a:pt x="443692" y="193310"/>
                      <a:pt x="442918" y="235976"/>
                    </a:cubicBezTo>
                    <a:cubicBezTo>
                      <a:pt x="442918" y="282024"/>
                      <a:pt x="433494" y="322869"/>
                      <a:pt x="414690" y="358514"/>
                    </a:cubicBezTo>
                    <a:cubicBezTo>
                      <a:pt x="396888" y="393067"/>
                      <a:pt x="369707" y="421883"/>
                      <a:pt x="336242" y="441633"/>
                    </a:cubicBezTo>
                    <a:cubicBezTo>
                      <a:pt x="301275" y="461748"/>
                      <a:pt x="261482" y="471965"/>
                      <a:pt x="221143" y="471191"/>
                    </a:cubicBezTo>
                    <a:cubicBezTo>
                      <a:pt x="180667" y="471929"/>
                      <a:pt x="140738" y="461721"/>
                      <a:pt x="105634" y="441643"/>
                    </a:cubicBezTo>
                    <a:cubicBezTo>
                      <a:pt x="71988" y="421992"/>
                      <a:pt x="44624" y="393153"/>
                      <a:pt x="26777" y="358514"/>
                    </a:cubicBezTo>
                    <a:cubicBezTo>
                      <a:pt x="7927" y="322896"/>
                      <a:pt x="-1452" y="282052"/>
                      <a:pt x="-1452" y="235976"/>
                    </a:cubicBezTo>
                    <a:cubicBezTo>
                      <a:pt x="-1452" y="189376"/>
                      <a:pt x="7927" y="148249"/>
                      <a:pt x="26777" y="112590"/>
                    </a:cubicBezTo>
                    <a:cubicBezTo>
                      <a:pt x="44624" y="77951"/>
                      <a:pt x="71988" y="49113"/>
                      <a:pt x="105634" y="29462"/>
                    </a:cubicBezTo>
                    <a:cubicBezTo>
                      <a:pt x="140783" y="9388"/>
                      <a:pt x="180667" y="-820"/>
                      <a:pt x="221143" y="-87"/>
                    </a:cubicBezTo>
                    <a:close/>
                    <a:moveTo>
                      <a:pt x="221143" y="88200"/>
                    </a:moveTo>
                    <a:cubicBezTo>
                      <a:pt x="184082" y="88200"/>
                      <a:pt x="154442" y="101613"/>
                      <a:pt x="131859" y="128535"/>
                    </a:cubicBezTo>
                    <a:cubicBezTo>
                      <a:pt x="109185" y="155593"/>
                      <a:pt x="97803" y="191407"/>
                      <a:pt x="97803" y="235985"/>
                    </a:cubicBezTo>
                    <a:cubicBezTo>
                      <a:pt x="97803" y="280062"/>
                      <a:pt x="109140" y="315598"/>
                      <a:pt x="131859" y="342593"/>
                    </a:cubicBezTo>
                    <a:cubicBezTo>
                      <a:pt x="154442" y="369510"/>
                      <a:pt x="184082" y="382923"/>
                      <a:pt x="221143" y="382923"/>
                    </a:cubicBezTo>
                    <a:cubicBezTo>
                      <a:pt x="257658" y="382923"/>
                      <a:pt x="287070" y="369519"/>
                      <a:pt x="309653" y="342593"/>
                    </a:cubicBezTo>
                    <a:cubicBezTo>
                      <a:pt x="332326" y="315525"/>
                      <a:pt x="343663" y="279989"/>
                      <a:pt x="343709" y="235985"/>
                    </a:cubicBezTo>
                    <a:cubicBezTo>
                      <a:pt x="343709" y="191366"/>
                      <a:pt x="332326" y="155548"/>
                      <a:pt x="309653" y="128535"/>
                    </a:cubicBezTo>
                    <a:cubicBezTo>
                      <a:pt x="287070" y="101609"/>
                      <a:pt x="257658" y="88200"/>
                      <a:pt x="221143" y="88200"/>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0" name="任意多边形: 形状 29"/>
              <p:cNvSpPr/>
              <p:nvPr/>
            </p:nvSpPr>
            <p:spPr>
              <a:xfrm>
                <a:off x="5138149" y="2960808"/>
                <a:ext cx="670243" cy="470373"/>
              </a:xfrm>
              <a:custGeom>
                <a:avLst/>
                <a:gdLst>
                  <a:gd name="connsiteX0" fmla="*/ 510084 w 670243"/>
                  <a:gd name="connsiteY0" fmla="*/ -78 h 470373"/>
                  <a:gd name="connsiteX1" fmla="*/ 591673 w 670243"/>
                  <a:gd name="connsiteY1" fmla="*/ 22856 h 470373"/>
                  <a:gd name="connsiteX2" fmla="*/ 649086 w 670243"/>
                  <a:gd name="connsiteY2" fmla="*/ 87326 h 470373"/>
                  <a:gd name="connsiteX3" fmla="*/ 669256 w 670243"/>
                  <a:gd name="connsiteY3" fmla="*/ 176650 h 470373"/>
                  <a:gd name="connsiteX4" fmla="*/ 669302 w 670243"/>
                  <a:gd name="connsiteY4" fmla="*/ 181203 h 470373"/>
                  <a:gd name="connsiteX5" fmla="*/ 669302 w 670243"/>
                  <a:gd name="connsiteY5" fmla="*/ 470230 h 470373"/>
                  <a:gd name="connsiteX6" fmla="*/ 570320 w 670243"/>
                  <a:gd name="connsiteY6" fmla="*/ 470230 h 470373"/>
                  <a:gd name="connsiteX7" fmla="*/ 570320 w 670243"/>
                  <a:gd name="connsiteY7" fmla="*/ 191539 h 470373"/>
                  <a:gd name="connsiteX8" fmla="*/ 546736 w 670243"/>
                  <a:gd name="connsiteY8" fmla="*/ 119533 h 470373"/>
                  <a:gd name="connsiteX9" fmla="*/ 482812 w 670243"/>
                  <a:gd name="connsiteY9" fmla="*/ 92830 h 470373"/>
                  <a:gd name="connsiteX10" fmla="*/ 411513 w 670243"/>
                  <a:gd name="connsiteY10" fmla="*/ 121787 h 470373"/>
                  <a:gd name="connsiteX11" fmla="*/ 384149 w 670243"/>
                  <a:gd name="connsiteY11" fmla="*/ 195053 h 470373"/>
                  <a:gd name="connsiteX12" fmla="*/ 384104 w 670243"/>
                  <a:gd name="connsiteY12" fmla="*/ 198436 h 470373"/>
                  <a:gd name="connsiteX13" fmla="*/ 384104 w 670243"/>
                  <a:gd name="connsiteY13" fmla="*/ 470248 h 470373"/>
                  <a:gd name="connsiteX14" fmla="*/ 285122 w 670243"/>
                  <a:gd name="connsiteY14" fmla="*/ 470248 h 470373"/>
                  <a:gd name="connsiteX15" fmla="*/ 285122 w 670243"/>
                  <a:gd name="connsiteY15" fmla="*/ 191539 h 470373"/>
                  <a:gd name="connsiteX16" fmla="*/ 261128 w 670243"/>
                  <a:gd name="connsiteY16" fmla="*/ 119556 h 470373"/>
                  <a:gd name="connsiteX17" fmla="*/ 196749 w 670243"/>
                  <a:gd name="connsiteY17" fmla="*/ 92826 h 470373"/>
                  <a:gd name="connsiteX18" fmla="*/ 126314 w 670243"/>
                  <a:gd name="connsiteY18" fmla="*/ 121782 h 470373"/>
                  <a:gd name="connsiteX19" fmla="*/ 98951 w 670243"/>
                  <a:gd name="connsiteY19" fmla="*/ 195049 h 470373"/>
                  <a:gd name="connsiteX20" fmla="*/ 98905 w 670243"/>
                  <a:gd name="connsiteY20" fmla="*/ 198432 h 470373"/>
                  <a:gd name="connsiteX21" fmla="*/ 98905 w 670243"/>
                  <a:gd name="connsiteY21" fmla="*/ 470244 h 470373"/>
                  <a:gd name="connsiteX22" fmla="*/ -942 w 670243"/>
                  <a:gd name="connsiteY22" fmla="*/ 470244 h 470373"/>
                  <a:gd name="connsiteX23" fmla="*/ -942 w 670243"/>
                  <a:gd name="connsiteY23" fmla="*/ 11960 h 470373"/>
                  <a:gd name="connsiteX24" fmla="*/ 83061 w 670243"/>
                  <a:gd name="connsiteY24" fmla="*/ 11960 h 470373"/>
                  <a:gd name="connsiteX25" fmla="*/ 88297 w 670243"/>
                  <a:gd name="connsiteY25" fmla="*/ 71258 h 470373"/>
                  <a:gd name="connsiteX26" fmla="*/ 89480 w 670243"/>
                  <a:gd name="connsiteY26" fmla="*/ 69369 h 470373"/>
                  <a:gd name="connsiteX27" fmla="*/ 136012 w 670243"/>
                  <a:gd name="connsiteY27" fmla="*/ 23916 h 470373"/>
                  <a:gd name="connsiteX28" fmla="*/ 139245 w 670243"/>
                  <a:gd name="connsiteY28" fmla="*/ 21963 h 470373"/>
                  <a:gd name="connsiteX29" fmla="*/ 222609 w 670243"/>
                  <a:gd name="connsiteY29" fmla="*/ -105 h 470373"/>
                  <a:gd name="connsiteX30" fmla="*/ 306066 w 670243"/>
                  <a:gd name="connsiteY30" fmla="*/ 22878 h 470373"/>
                  <a:gd name="connsiteX31" fmla="*/ 360064 w 670243"/>
                  <a:gd name="connsiteY31" fmla="*/ 79476 h 470373"/>
                  <a:gd name="connsiteX32" fmla="*/ 360382 w 670243"/>
                  <a:gd name="connsiteY32" fmla="*/ 80082 h 470373"/>
                  <a:gd name="connsiteX33" fmla="*/ 414380 w 670243"/>
                  <a:gd name="connsiteY33" fmla="*/ 24663 h 470373"/>
                  <a:gd name="connsiteX34" fmla="*/ 417568 w 670243"/>
                  <a:gd name="connsiteY34" fmla="*/ 22796 h 470373"/>
                  <a:gd name="connsiteX35" fmla="*/ 502071 w 670243"/>
                  <a:gd name="connsiteY35" fmla="*/ -69 h 470373"/>
                  <a:gd name="connsiteX36" fmla="*/ 506077 w 670243"/>
                  <a:gd name="connsiteY36" fmla="*/ -110 h 470373"/>
                  <a:gd name="connsiteX37" fmla="*/ 510084 w 670243"/>
                  <a:gd name="connsiteY37" fmla="*/ -69 h 47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70243" h="470373">
                    <a:moveTo>
                      <a:pt x="510084" y="-78"/>
                    </a:moveTo>
                    <a:cubicBezTo>
                      <a:pt x="538859" y="0"/>
                      <a:pt x="567087" y="7926"/>
                      <a:pt x="591673" y="22856"/>
                    </a:cubicBezTo>
                    <a:cubicBezTo>
                      <a:pt x="616624" y="38390"/>
                      <a:pt x="636520" y="60773"/>
                      <a:pt x="649086" y="87326"/>
                    </a:cubicBezTo>
                    <a:cubicBezTo>
                      <a:pt x="662336" y="115240"/>
                      <a:pt x="669256" y="145749"/>
                      <a:pt x="669256" y="176650"/>
                    </a:cubicBezTo>
                    <a:lnTo>
                      <a:pt x="669302" y="181203"/>
                    </a:lnTo>
                    <a:lnTo>
                      <a:pt x="669302" y="470230"/>
                    </a:lnTo>
                    <a:lnTo>
                      <a:pt x="570320" y="470230"/>
                    </a:lnTo>
                    <a:lnTo>
                      <a:pt x="570320" y="191539"/>
                    </a:lnTo>
                    <a:cubicBezTo>
                      <a:pt x="570320" y="161398"/>
                      <a:pt x="562443" y="137454"/>
                      <a:pt x="546736" y="119533"/>
                    </a:cubicBezTo>
                    <a:cubicBezTo>
                      <a:pt x="531119" y="101731"/>
                      <a:pt x="509857" y="92830"/>
                      <a:pt x="482812" y="92830"/>
                    </a:cubicBezTo>
                    <a:cubicBezTo>
                      <a:pt x="453400" y="92830"/>
                      <a:pt x="429724" y="102464"/>
                      <a:pt x="411513" y="121787"/>
                    </a:cubicBezTo>
                    <a:cubicBezTo>
                      <a:pt x="393892" y="140454"/>
                      <a:pt x="384786" y="164813"/>
                      <a:pt x="384149" y="195053"/>
                    </a:cubicBezTo>
                    <a:lnTo>
                      <a:pt x="384104" y="198436"/>
                    </a:lnTo>
                    <a:lnTo>
                      <a:pt x="384104" y="470248"/>
                    </a:lnTo>
                    <a:lnTo>
                      <a:pt x="285122" y="470248"/>
                    </a:lnTo>
                    <a:lnTo>
                      <a:pt x="285122" y="191539"/>
                    </a:lnTo>
                    <a:cubicBezTo>
                      <a:pt x="285122" y="161411"/>
                      <a:pt x="277109" y="137477"/>
                      <a:pt x="261128" y="119556"/>
                    </a:cubicBezTo>
                    <a:cubicBezTo>
                      <a:pt x="245192" y="101731"/>
                      <a:pt x="223793" y="92826"/>
                      <a:pt x="196749" y="92826"/>
                    </a:cubicBezTo>
                    <a:cubicBezTo>
                      <a:pt x="167929" y="92826"/>
                      <a:pt x="144526" y="102460"/>
                      <a:pt x="126314" y="121782"/>
                    </a:cubicBezTo>
                    <a:cubicBezTo>
                      <a:pt x="108694" y="140450"/>
                      <a:pt x="99543" y="164808"/>
                      <a:pt x="98951" y="195049"/>
                    </a:cubicBezTo>
                    <a:lnTo>
                      <a:pt x="98905" y="198432"/>
                    </a:lnTo>
                    <a:lnTo>
                      <a:pt x="98905" y="470244"/>
                    </a:lnTo>
                    <a:lnTo>
                      <a:pt x="-942" y="470244"/>
                    </a:lnTo>
                    <a:lnTo>
                      <a:pt x="-942" y="11960"/>
                    </a:lnTo>
                    <a:lnTo>
                      <a:pt x="83061" y="11960"/>
                    </a:lnTo>
                    <a:lnTo>
                      <a:pt x="88297" y="71258"/>
                    </a:lnTo>
                    <a:lnTo>
                      <a:pt x="89480" y="69369"/>
                    </a:lnTo>
                    <a:cubicBezTo>
                      <a:pt x="101364" y="50897"/>
                      <a:pt x="117254" y="35358"/>
                      <a:pt x="136012" y="23916"/>
                    </a:cubicBezTo>
                    <a:lnTo>
                      <a:pt x="139245" y="21963"/>
                    </a:lnTo>
                    <a:cubicBezTo>
                      <a:pt x="164514" y="7184"/>
                      <a:pt x="193334" y="-442"/>
                      <a:pt x="222609" y="-105"/>
                    </a:cubicBezTo>
                    <a:cubicBezTo>
                      <a:pt x="252022" y="-583"/>
                      <a:pt x="280979" y="7394"/>
                      <a:pt x="306066" y="22878"/>
                    </a:cubicBezTo>
                    <a:cubicBezTo>
                      <a:pt x="328466" y="36979"/>
                      <a:pt x="346997" y="56429"/>
                      <a:pt x="360064" y="79476"/>
                    </a:cubicBezTo>
                    <a:lnTo>
                      <a:pt x="360382" y="80082"/>
                    </a:lnTo>
                    <a:cubicBezTo>
                      <a:pt x="373176" y="57144"/>
                      <a:pt x="391798" y="38017"/>
                      <a:pt x="414380" y="24663"/>
                    </a:cubicBezTo>
                    <a:lnTo>
                      <a:pt x="417568" y="22796"/>
                    </a:lnTo>
                    <a:cubicBezTo>
                      <a:pt x="443338" y="8122"/>
                      <a:pt x="472431" y="255"/>
                      <a:pt x="502071" y="-69"/>
                    </a:cubicBezTo>
                    <a:lnTo>
                      <a:pt x="506077" y="-110"/>
                    </a:lnTo>
                    <a:lnTo>
                      <a:pt x="510084" y="-69"/>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1" name="任意多边形: 形状 30"/>
              <p:cNvSpPr/>
              <p:nvPr/>
            </p:nvSpPr>
            <p:spPr>
              <a:xfrm>
                <a:off x="4815307" y="2962339"/>
                <a:ext cx="268279" cy="470555"/>
              </a:xfrm>
              <a:custGeom>
                <a:avLst/>
                <a:gdLst>
                  <a:gd name="connsiteX0" fmla="*/ 228873 w 268279"/>
                  <a:gd name="connsiteY0" fmla="*/ -78 h 470555"/>
                  <a:gd name="connsiteX1" fmla="*/ 145053 w 268279"/>
                  <a:gd name="connsiteY1" fmla="*/ 20033 h 470555"/>
                  <a:gd name="connsiteX2" fmla="*/ 141966 w 268279"/>
                  <a:gd name="connsiteY2" fmla="*/ 21817 h 470555"/>
                  <a:gd name="connsiteX3" fmla="*/ 97406 w 268279"/>
                  <a:gd name="connsiteY3" fmla="*/ 64697 h 470555"/>
                  <a:gd name="connsiteX4" fmla="*/ 96555 w 268279"/>
                  <a:gd name="connsiteY4" fmla="*/ 66063 h 470555"/>
                  <a:gd name="connsiteX5" fmla="*/ 91392 w 268279"/>
                  <a:gd name="connsiteY5" fmla="*/ 12220 h 470555"/>
                  <a:gd name="connsiteX6" fmla="*/ -715 w 268279"/>
                  <a:gd name="connsiteY6" fmla="*/ 12220 h 470555"/>
                  <a:gd name="connsiteX7" fmla="*/ -715 w 268279"/>
                  <a:gd name="connsiteY7" fmla="*/ 470431 h 470555"/>
                  <a:gd name="connsiteX8" fmla="*/ 100265 w 268279"/>
                  <a:gd name="connsiteY8" fmla="*/ 470431 h 470555"/>
                  <a:gd name="connsiteX9" fmla="*/ 100265 w 268279"/>
                  <a:gd name="connsiteY9" fmla="*/ 205111 h 470555"/>
                  <a:gd name="connsiteX10" fmla="*/ 132136 w 268279"/>
                  <a:gd name="connsiteY10" fmla="*/ 124710 h 470555"/>
                  <a:gd name="connsiteX11" fmla="*/ 219267 w 268279"/>
                  <a:gd name="connsiteY11" fmla="*/ 94806 h 470555"/>
                  <a:gd name="connsiteX12" fmla="*/ 253723 w 268279"/>
                  <a:gd name="connsiteY12" fmla="*/ 96723 h 470555"/>
                  <a:gd name="connsiteX13" fmla="*/ 256637 w 268279"/>
                  <a:gd name="connsiteY13" fmla="*/ 97215 h 470555"/>
                  <a:gd name="connsiteX14" fmla="*/ 261327 w 268279"/>
                  <a:gd name="connsiteY14" fmla="*/ 98162 h 470555"/>
                  <a:gd name="connsiteX15" fmla="*/ 267337 w 268279"/>
                  <a:gd name="connsiteY15" fmla="*/ 99459 h 470555"/>
                  <a:gd name="connsiteX16" fmla="*/ 267564 w 268279"/>
                  <a:gd name="connsiteY16" fmla="*/ 87785 h 470555"/>
                  <a:gd name="connsiteX17" fmla="*/ 267564 w 268279"/>
                  <a:gd name="connsiteY17" fmla="*/ 84444 h 470555"/>
                  <a:gd name="connsiteX18" fmla="*/ 267564 w 268279"/>
                  <a:gd name="connsiteY18" fmla="*/ 7521 h 470555"/>
                  <a:gd name="connsiteX19" fmla="*/ 267564 w 268279"/>
                  <a:gd name="connsiteY19" fmla="*/ 4557 h 470555"/>
                  <a:gd name="connsiteX20" fmla="*/ 264742 w 268279"/>
                  <a:gd name="connsiteY20" fmla="*/ 3774 h 470555"/>
                  <a:gd name="connsiteX21" fmla="*/ 257366 w 268279"/>
                  <a:gd name="connsiteY21" fmla="*/ 2003 h 470555"/>
                  <a:gd name="connsiteX22" fmla="*/ 228828 w 268279"/>
                  <a:gd name="connsiteY22" fmla="*/ -82 h 47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8279" h="470555">
                    <a:moveTo>
                      <a:pt x="228873" y="-78"/>
                    </a:moveTo>
                    <a:cubicBezTo>
                      <a:pt x="199661" y="-770"/>
                      <a:pt x="170773" y="6160"/>
                      <a:pt x="145053" y="20033"/>
                    </a:cubicBezTo>
                    <a:lnTo>
                      <a:pt x="141966" y="21817"/>
                    </a:lnTo>
                    <a:cubicBezTo>
                      <a:pt x="123955" y="32417"/>
                      <a:pt x="108688" y="47105"/>
                      <a:pt x="97406" y="64697"/>
                    </a:cubicBezTo>
                    <a:lnTo>
                      <a:pt x="96555" y="66063"/>
                    </a:lnTo>
                    <a:lnTo>
                      <a:pt x="91392" y="12220"/>
                    </a:lnTo>
                    <a:lnTo>
                      <a:pt x="-715" y="12220"/>
                    </a:lnTo>
                    <a:lnTo>
                      <a:pt x="-715" y="470431"/>
                    </a:lnTo>
                    <a:lnTo>
                      <a:pt x="100265" y="470431"/>
                    </a:lnTo>
                    <a:lnTo>
                      <a:pt x="100265" y="205111"/>
                    </a:lnTo>
                    <a:cubicBezTo>
                      <a:pt x="100265" y="171278"/>
                      <a:pt x="110892" y="144556"/>
                      <a:pt x="132136" y="124710"/>
                    </a:cubicBezTo>
                    <a:cubicBezTo>
                      <a:pt x="153381" y="104864"/>
                      <a:pt x="182428" y="94806"/>
                      <a:pt x="219267" y="94806"/>
                    </a:cubicBezTo>
                    <a:cubicBezTo>
                      <a:pt x="230785" y="94711"/>
                      <a:pt x="242295" y="95348"/>
                      <a:pt x="253723" y="96723"/>
                    </a:cubicBezTo>
                    <a:lnTo>
                      <a:pt x="256637" y="97215"/>
                    </a:lnTo>
                    <a:cubicBezTo>
                      <a:pt x="257912" y="97456"/>
                      <a:pt x="259460" y="97770"/>
                      <a:pt x="261327" y="98162"/>
                    </a:cubicBezTo>
                    <a:lnTo>
                      <a:pt x="267337" y="99459"/>
                    </a:lnTo>
                    <a:lnTo>
                      <a:pt x="267564" y="87785"/>
                    </a:lnTo>
                    <a:cubicBezTo>
                      <a:pt x="267564" y="86342"/>
                      <a:pt x="267564" y="85227"/>
                      <a:pt x="267564" y="84444"/>
                    </a:cubicBezTo>
                    <a:lnTo>
                      <a:pt x="267564" y="7521"/>
                    </a:lnTo>
                    <a:lnTo>
                      <a:pt x="267564" y="4557"/>
                    </a:lnTo>
                    <a:lnTo>
                      <a:pt x="264742" y="3774"/>
                    </a:lnTo>
                    <a:cubicBezTo>
                      <a:pt x="261418" y="2864"/>
                      <a:pt x="258959" y="2281"/>
                      <a:pt x="257366" y="2003"/>
                    </a:cubicBezTo>
                    <a:cubicBezTo>
                      <a:pt x="247941" y="514"/>
                      <a:pt x="238380" y="-182"/>
                      <a:pt x="228828" y="-82"/>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2" name="任意多边形: 形状 31"/>
              <p:cNvSpPr/>
              <p:nvPr/>
            </p:nvSpPr>
            <p:spPr>
              <a:xfrm>
                <a:off x="4344731" y="2962339"/>
                <a:ext cx="393858" cy="484552"/>
              </a:xfrm>
              <a:custGeom>
                <a:avLst/>
                <a:gdLst>
                  <a:gd name="connsiteX0" fmla="*/ 205684 w 393858"/>
                  <a:gd name="connsiteY0" fmla="*/ -74 h 484552"/>
                  <a:gd name="connsiteX1" fmla="*/ 342432 w 393858"/>
                  <a:gd name="connsiteY1" fmla="*/ 44017 h 484552"/>
                  <a:gd name="connsiteX2" fmla="*/ 393425 w 393858"/>
                  <a:gd name="connsiteY2" fmla="*/ 164808 h 484552"/>
                  <a:gd name="connsiteX3" fmla="*/ 393453 w 393858"/>
                  <a:gd name="connsiteY3" fmla="*/ 168509 h 484552"/>
                  <a:gd name="connsiteX4" fmla="*/ 393453 w 393858"/>
                  <a:gd name="connsiteY4" fmla="*/ 475666 h 484552"/>
                  <a:gd name="connsiteX5" fmla="*/ 309523 w 393858"/>
                  <a:gd name="connsiteY5" fmla="*/ 475666 h 484552"/>
                  <a:gd name="connsiteX6" fmla="*/ 303304 w 393858"/>
                  <a:gd name="connsiteY6" fmla="*/ 422059 h 484552"/>
                  <a:gd name="connsiteX7" fmla="*/ 301861 w 393858"/>
                  <a:gd name="connsiteY7" fmla="*/ 424131 h 484552"/>
                  <a:gd name="connsiteX8" fmla="*/ 259395 w 393858"/>
                  <a:gd name="connsiteY8" fmla="*/ 462048 h 484552"/>
                  <a:gd name="connsiteX9" fmla="*/ 255917 w 393858"/>
                  <a:gd name="connsiteY9" fmla="*/ 463988 h 484552"/>
                  <a:gd name="connsiteX10" fmla="*/ 252757 w 393858"/>
                  <a:gd name="connsiteY10" fmla="*/ 465649 h 484552"/>
                  <a:gd name="connsiteX11" fmla="*/ 166455 w 393858"/>
                  <a:gd name="connsiteY11" fmla="*/ 484376 h 484552"/>
                  <a:gd name="connsiteX12" fmla="*/ 46316 w 393858"/>
                  <a:gd name="connsiteY12" fmla="*/ 445562 h 484552"/>
                  <a:gd name="connsiteX13" fmla="*/ -388 w 393858"/>
                  <a:gd name="connsiteY13" fmla="*/ 343680 h 484552"/>
                  <a:gd name="connsiteX14" fmla="*/ 24298 w 393858"/>
                  <a:gd name="connsiteY14" fmla="*/ 264304 h 484552"/>
                  <a:gd name="connsiteX15" fmla="*/ 92561 w 393858"/>
                  <a:gd name="connsiteY15" fmla="*/ 210724 h 484552"/>
                  <a:gd name="connsiteX16" fmla="*/ 187718 w 393858"/>
                  <a:gd name="connsiteY16" fmla="*/ 191693 h 484552"/>
                  <a:gd name="connsiteX17" fmla="*/ 192612 w 393858"/>
                  <a:gd name="connsiteY17" fmla="*/ 191656 h 484552"/>
                  <a:gd name="connsiteX18" fmla="*/ 294193 w 393858"/>
                  <a:gd name="connsiteY18" fmla="*/ 191656 h 484552"/>
                  <a:gd name="connsiteX19" fmla="*/ 294193 w 393858"/>
                  <a:gd name="connsiteY19" fmla="*/ 180707 h 484552"/>
                  <a:gd name="connsiteX20" fmla="*/ 272640 w 393858"/>
                  <a:gd name="connsiteY20" fmla="*/ 115435 h 484552"/>
                  <a:gd name="connsiteX21" fmla="*/ 271019 w 393858"/>
                  <a:gd name="connsiteY21" fmla="*/ 113755 h 484552"/>
                  <a:gd name="connsiteX22" fmla="*/ 269275 w 393858"/>
                  <a:gd name="connsiteY22" fmla="*/ 112070 h 484552"/>
                  <a:gd name="connsiteX23" fmla="*/ 200448 w 393858"/>
                  <a:gd name="connsiteY23" fmla="*/ 88700 h 484552"/>
                  <a:gd name="connsiteX24" fmla="*/ 137307 w 393858"/>
                  <a:gd name="connsiteY24" fmla="*/ 103515 h 484552"/>
                  <a:gd name="connsiteX25" fmla="*/ 95119 w 393858"/>
                  <a:gd name="connsiteY25" fmla="*/ 139529 h 484552"/>
                  <a:gd name="connsiteX26" fmla="*/ 94450 w 393858"/>
                  <a:gd name="connsiteY26" fmla="*/ 140481 h 484552"/>
                  <a:gd name="connsiteX27" fmla="*/ 92925 w 393858"/>
                  <a:gd name="connsiteY27" fmla="*/ 142830 h 484552"/>
                  <a:gd name="connsiteX28" fmla="*/ 90799 w 393858"/>
                  <a:gd name="connsiteY28" fmla="*/ 146250 h 484552"/>
                  <a:gd name="connsiteX29" fmla="*/ 88604 w 393858"/>
                  <a:gd name="connsiteY29" fmla="*/ 149833 h 484552"/>
                  <a:gd name="connsiteX30" fmla="*/ 79885 w 393858"/>
                  <a:gd name="connsiteY30" fmla="*/ 143413 h 484552"/>
                  <a:gd name="connsiteX31" fmla="*/ 77841 w 393858"/>
                  <a:gd name="connsiteY31" fmla="*/ 141879 h 484552"/>
                  <a:gd name="connsiteX32" fmla="*/ 25805 w 393858"/>
                  <a:gd name="connsiteY32" fmla="*/ 102327 h 484552"/>
                  <a:gd name="connsiteX33" fmla="*/ 22012 w 393858"/>
                  <a:gd name="connsiteY33" fmla="*/ 99290 h 484552"/>
                  <a:gd name="connsiteX34" fmla="*/ 17327 w 393858"/>
                  <a:gd name="connsiteY34" fmla="*/ 95407 h 484552"/>
                  <a:gd name="connsiteX35" fmla="*/ 20291 w 393858"/>
                  <a:gd name="connsiteY35" fmla="*/ 90034 h 484552"/>
                  <a:gd name="connsiteX36" fmla="*/ 23023 w 393858"/>
                  <a:gd name="connsiteY36" fmla="*/ 85563 h 484552"/>
                  <a:gd name="connsiteX37" fmla="*/ 95005 w 393858"/>
                  <a:gd name="connsiteY37" fmla="*/ 24294 h 484552"/>
                  <a:gd name="connsiteX38" fmla="*/ 205679 w 393858"/>
                  <a:gd name="connsiteY38" fmla="*/ -83 h 484552"/>
                  <a:gd name="connsiteX39" fmla="*/ 289563 w 393858"/>
                  <a:gd name="connsiteY39" fmla="*/ 267372 h 484552"/>
                  <a:gd name="connsiteX40" fmla="*/ 195244 w 393858"/>
                  <a:gd name="connsiteY40" fmla="*/ 267372 h 484552"/>
                  <a:gd name="connsiteX41" fmla="*/ 125688 w 393858"/>
                  <a:gd name="connsiteY41" fmla="*/ 287496 h 484552"/>
                  <a:gd name="connsiteX42" fmla="*/ 99759 w 393858"/>
                  <a:gd name="connsiteY42" fmla="*/ 337579 h 484552"/>
                  <a:gd name="connsiteX43" fmla="*/ 123507 w 393858"/>
                  <a:gd name="connsiteY43" fmla="*/ 385918 h 484552"/>
                  <a:gd name="connsiteX44" fmla="*/ 186529 w 393858"/>
                  <a:gd name="connsiteY44" fmla="*/ 404303 h 484552"/>
                  <a:gd name="connsiteX45" fmla="*/ 265246 w 393858"/>
                  <a:gd name="connsiteY45" fmla="*/ 374540 h 484552"/>
                  <a:gd name="connsiteX46" fmla="*/ 294189 w 393858"/>
                  <a:gd name="connsiteY46" fmla="*/ 299921 h 484552"/>
                  <a:gd name="connsiteX47" fmla="*/ 294225 w 393858"/>
                  <a:gd name="connsiteY47" fmla="*/ 296621 h 484552"/>
                  <a:gd name="connsiteX48" fmla="*/ 294225 w 393858"/>
                  <a:gd name="connsiteY48" fmla="*/ 272003 h 484552"/>
                  <a:gd name="connsiteX49" fmla="*/ 289590 w 393858"/>
                  <a:gd name="connsiteY49" fmla="*/ 267368 h 4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3858" h="484552">
                    <a:moveTo>
                      <a:pt x="205684" y="-74"/>
                    </a:moveTo>
                    <a:cubicBezTo>
                      <a:pt x="262910" y="-74"/>
                      <a:pt x="308494" y="14623"/>
                      <a:pt x="342432" y="44017"/>
                    </a:cubicBezTo>
                    <a:cubicBezTo>
                      <a:pt x="375669" y="72860"/>
                      <a:pt x="392638" y="113222"/>
                      <a:pt x="393425" y="164808"/>
                    </a:cubicBezTo>
                    <a:lnTo>
                      <a:pt x="393453" y="168509"/>
                    </a:lnTo>
                    <a:lnTo>
                      <a:pt x="393453" y="475666"/>
                    </a:lnTo>
                    <a:lnTo>
                      <a:pt x="309523" y="475666"/>
                    </a:lnTo>
                    <a:lnTo>
                      <a:pt x="303304" y="422059"/>
                    </a:lnTo>
                    <a:lnTo>
                      <a:pt x="301861" y="424131"/>
                    </a:lnTo>
                    <a:cubicBezTo>
                      <a:pt x="290583" y="439666"/>
                      <a:pt x="276100" y="452592"/>
                      <a:pt x="259395" y="462048"/>
                    </a:cubicBezTo>
                    <a:lnTo>
                      <a:pt x="255917" y="463988"/>
                    </a:lnTo>
                    <a:lnTo>
                      <a:pt x="252757" y="465649"/>
                    </a:lnTo>
                    <a:cubicBezTo>
                      <a:pt x="225894" y="478689"/>
                      <a:pt x="196305" y="485109"/>
                      <a:pt x="166455" y="484376"/>
                    </a:cubicBezTo>
                    <a:cubicBezTo>
                      <a:pt x="117351" y="484376"/>
                      <a:pt x="77303" y="471436"/>
                      <a:pt x="46316" y="445562"/>
                    </a:cubicBezTo>
                    <a:cubicBezTo>
                      <a:pt x="15219" y="419551"/>
                      <a:pt x="-388" y="385485"/>
                      <a:pt x="-388" y="343680"/>
                    </a:cubicBezTo>
                    <a:cubicBezTo>
                      <a:pt x="-848" y="315265"/>
                      <a:pt x="7803" y="287446"/>
                      <a:pt x="24298" y="264304"/>
                    </a:cubicBezTo>
                    <a:cubicBezTo>
                      <a:pt x="41727" y="240537"/>
                      <a:pt x="65334" y="222006"/>
                      <a:pt x="92561" y="210724"/>
                    </a:cubicBezTo>
                    <a:cubicBezTo>
                      <a:pt x="122683" y="198067"/>
                      <a:pt x="155045" y="191593"/>
                      <a:pt x="187718" y="191693"/>
                    </a:cubicBezTo>
                    <a:lnTo>
                      <a:pt x="192612" y="191656"/>
                    </a:lnTo>
                    <a:lnTo>
                      <a:pt x="294193" y="191656"/>
                    </a:lnTo>
                    <a:lnTo>
                      <a:pt x="294193" y="180707"/>
                    </a:lnTo>
                    <a:cubicBezTo>
                      <a:pt x="294193" y="152478"/>
                      <a:pt x="286982" y="130774"/>
                      <a:pt x="272640" y="115435"/>
                    </a:cubicBezTo>
                    <a:lnTo>
                      <a:pt x="271019" y="113755"/>
                    </a:lnTo>
                    <a:lnTo>
                      <a:pt x="269275" y="112070"/>
                    </a:lnTo>
                    <a:cubicBezTo>
                      <a:pt x="252616" y="96522"/>
                      <a:pt x="229673" y="88732"/>
                      <a:pt x="200448" y="88700"/>
                    </a:cubicBezTo>
                    <a:cubicBezTo>
                      <a:pt x="178507" y="88400"/>
                      <a:pt x="156826" y="93490"/>
                      <a:pt x="137307" y="103515"/>
                    </a:cubicBezTo>
                    <a:cubicBezTo>
                      <a:pt x="120712" y="112189"/>
                      <a:pt x="106288" y="124500"/>
                      <a:pt x="95119" y="139529"/>
                    </a:cubicBezTo>
                    <a:lnTo>
                      <a:pt x="94450" y="140481"/>
                    </a:lnTo>
                    <a:cubicBezTo>
                      <a:pt x="94045" y="141082"/>
                      <a:pt x="93540" y="141847"/>
                      <a:pt x="92925" y="142830"/>
                    </a:cubicBezTo>
                    <a:lnTo>
                      <a:pt x="90799" y="146250"/>
                    </a:lnTo>
                    <a:lnTo>
                      <a:pt x="88604" y="149833"/>
                    </a:lnTo>
                    <a:lnTo>
                      <a:pt x="79885" y="143413"/>
                    </a:lnTo>
                    <a:lnTo>
                      <a:pt x="77841" y="141879"/>
                    </a:lnTo>
                    <a:lnTo>
                      <a:pt x="25805" y="102327"/>
                    </a:lnTo>
                    <a:cubicBezTo>
                      <a:pt x="24963" y="101690"/>
                      <a:pt x="23702" y="100679"/>
                      <a:pt x="22012" y="99290"/>
                    </a:cubicBezTo>
                    <a:lnTo>
                      <a:pt x="17327" y="95407"/>
                    </a:lnTo>
                    <a:lnTo>
                      <a:pt x="20291" y="90034"/>
                    </a:lnTo>
                    <a:cubicBezTo>
                      <a:pt x="21407" y="88076"/>
                      <a:pt x="22313" y="86592"/>
                      <a:pt x="23023" y="85563"/>
                    </a:cubicBezTo>
                    <a:cubicBezTo>
                      <a:pt x="41426" y="59361"/>
                      <a:pt x="66199" y="38276"/>
                      <a:pt x="95005" y="24294"/>
                    </a:cubicBezTo>
                    <a:cubicBezTo>
                      <a:pt x="129471" y="7598"/>
                      <a:pt x="167384" y="-752"/>
                      <a:pt x="205679" y="-83"/>
                    </a:cubicBezTo>
                    <a:close/>
                    <a:moveTo>
                      <a:pt x="289563" y="267372"/>
                    </a:moveTo>
                    <a:lnTo>
                      <a:pt x="195244" y="267372"/>
                    </a:lnTo>
                    <a:cubicBezTo>
                      <a:pt x="166410" y="267372"/>
                      <a:pt x="143221" y="274079"/>
                      <a:pt x="125688" y="287496"/>
                    </a:cubicBezTo>
                    <a:cubicBezTo>
                      <a:pt x="109293" y="298874"/>
                      <a:pt x="99586" y="317623"/>
                      <a:pt x="99759" y="337579"/>
                    </a:cubicBezTo>
                    <a:cubicBezTo>
                      <a:pt x="99144" y="356638"/>
                      <a:pt x="108045" y="374759"/>
                      <a:pt x="123507" y="385918"/>
                    </a:cubicBezTo>
                    <a:cubicBezTo>
                      <a:pt x="139629" y="398152"/>
                      <a:pt x="160637" y="404280"/>
                      <a:pt x="186529" y="404303"/>
                    </a:cubicBezTo>
                    <a:cubicBezTo>
                      <a:pt x="219821" y="404303"/>
                      <a:pt x="245973" y="394377"/>
                      <a:pt x="265246" y="374540"/>
                    </a:cubicBezTo>
                    <a:cubicBezTo>
                      <a:pt x="283913" y="355345"/>
                      <a:pt x="293547" y="330540"/>
                      <a:pt x="294189" y="299921"/>
                    </a:cubicBezTo>
                    <a:lnTo>
                      <a:pt x="294225" y="296621"/>
                    </a:lnTo>
                    <a:lnTo>
                      <a:pt x="294225" y="272003"/>
                    </a:lnTo>
                    <a:cubicBezTo>
                      <a:pt x="294225" y="269444"/>
                      <a:pt x="292149" y="267368"/>
                      <a:pt x="289590" y="267368"/>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3" name="任意多边形: 形状 32"/>
              <p:cNvSpPr/>
              <p:nvPr/>
            </p:nvSpPr>
            <p:spPr>
              <a:xfrm>
                <a:off x="3765711" y="2794572"/>
                <a:ext cx="524538" cy="645706"/>
              </a:xfrm>
              <a:custGeom>
                <a:avLst/>
                <a:gdLst>
                  <a:gd name="connsiteX0" fmla="*/ 105342 w 524538"/>
                  <a:gd name="connsiteY0" fmla="*/ 0 h 645706"/>
                  <a:gd name="connsiteX1" fmla="*/ 0 w 524538"/>
                  <a:gd name="connsiteY1" fmla="*/ 0 h 645706"/>
                  <a:gd name="connsiteX2" fmla="*/ 0 w 524538"/>
                  <a:gd name="connsiteY2" fmla="*/ 645688 h 645706"/>
                  <a:gd name="connsiteX3" fmla="*/ 105342 w 524538"/>
                  <a:gd name="connsiteY3" fmla="*/ 645688 h 645706"/>
                  <a:gd name="connsiteX4" fmla="*/ 105342 w 524538"/>
                  <a:gd name="connsiteY4" fmla="*/ 360690 h 645706"/>
                  <a:gd name="connsiteX5" fmla="*/ 419197 w 524538"/>
                  <a:gd name="connsiteY5" fmla="*/ 360690 h 645706"/>
                  <a:gd name="connsiteX6" fmla="*/ 419197 w 524538"/>
                  <a:gd name="connsiteY6" fmla="*/ 645706 h 645706"/>
                  <a:gd name="connsiteX7" fmla="*/ 524539 w 524538"/>
                  <a:gd name="connsiteY7" fmla="*/ 645706 h 645706"/>
                  <a:gd name="connsiteX8" fmla="*/ 524539 w 524538"/>
                  <a:gd name="connsiteY8" fmla="*/ 0 h 645706"/>
                  <a:gd name="connsiteX9" fmla="*/ 419201 w 524538"/>
                  <a:gd name="connsiteY9" fmla="*/ 0 h 645706"/>
                  <a:gd name="connsiteX10" fmla="*/ 419201 w 524538"/>
                  <a:gd name="connsiteY10" fmla="*/ 264072 h 645706"/>
                  <a:gd name="connsiteX11" fmla="*/ 105338 w 524538"/>
                  <a:gd name="connsiteY11" fmla="*/ 264072 h 645706"/>
                  <a:gd name="connsiteX12" fmla="*/ 105338 w 524538"/>
                  <a:gd name="connsiteY12" fmla="*/ 0 h 64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4538" h="645706">
                    <a:moveTo>
                      <a:pt x="105342" y="0"/>
                    </a:moveTo>
                    <a:lnTo>
                      <a:pt x="0" y="0"/>
                    </a:lnTo>
                    <a:lnTo>
                      <a:pt x="0" y="645688"/>
                    </a:lnTo>
                    <a:lnTo>
                      <a:pt x="105342" y="645688"/>
                    </a:lnTo>
                    <a:lnTo>
                      <a:pt x="105342" y="360690"/>
                    </a:lnTo>
                    <a:lnTo>
                      <a:pt x="419197" y="360690"/>
                    </a:lnTo>
                    <a:lnTo>
                      <a:pt x="419197" y="645706"/>
                    </a:lnTo>
                    <a:lnTo>
                      <a:pt x="524539" y="645706"/>
                    </a:lnTo>
                    <a:lnTo>
                      <a:pt x="524539" y="0"/>
                    </a:lnTo>
                    <a:lnTo>
                      <a:pt x="419201" y="0"/>
                    </a:lnTo>
                    <a:lnTo>
                      <a:pt x="419201" y="264072"/>
                    </a:lnTo>
                    <a:lnTo>
                      <a:pt x="105338" y="264072"/>
                    </a:lnTo>
                    <a:lnTo>
                      <a:pt x="105338" y="0"/>
                    </a:lnTo>
                    <a:close/>
                  </a:path>
                </a:pathLst>
              </a:custGeom>
              <a:grp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4" name="任意多边形: 形状 33"/>
              <p:cNvSpPr/>
              <p:nvPr/>
            </p:nvSpPr>
            <p:spPr>
              <a:xfrm>
                <a:off x="7304553" y="2786728"/>
                <a:ext cx="650801" cy="650783"/>
              </a:xfrm>
              <a:custGeom>
                <a:avLst/>
                <a:gdLst>
                  <a:gd name="connsiteX0" fmla="*/ 322918 w 650801"/>
                  <a:gd name="connsiteY0" fmla="*/ 1 h 650783"/>
                  <a:gd name="connsiteX1" fmla="*/ -2483 w 650801"/>
                  <a:gd name="connsiteY1" fmla="*/ 325393 h 650783"/>
                  <a:gd name="connsiteX2" fmla="*/ 322918 w 650801"/>
                  <a:gd name="connsiteY2" fmla="*/ 650784 h 650783"/>
                  <a:gd name="connsiteX3" fmla="*/ 648319 w 650801"/>
                  <a:gd name="connsiteY3" fmla="*/ 325393 h 650783"/>
                  <a:gd name="connsiteX4" fmla="*/ 648319 w 650801"/>
                  <a:gd name="connsiteY4" fmla="*/ 325388 h 650783"/>
                  <a:gd name="connsiteX5" fmla="*/ 322918 w 650801"/>
                  <a:gd name="connsiteY5" fmla="*/ 1 h 650783"/>
                  <a:gd name="connsiteX6" fmla="*/ 322918 w 650801"/>
                  <a:gd name="connsiteY6" fmla="*/ 559984 h 650783"/>
                  <a:gd name="connsiteX7" fmla="*/ 88349 w 650801"/>
                  <a:gd name="connsiteY7" fmla="*/ 325393 h 650783"/>
                  <a:gd name="connsiteX8" fmla="*/ 322918 w 650801"/>
                  <a:gd name="connsiteY8" fmla="*/ 90801 h 650783"/>
                  <a:gd name="connsiteX9" fmla="*/ 557533 w 650801"/>
                  <a:gd name="connsiteY9" fmla="*/ 325393 h 650783"/>
                  <a:gd name="connsiteX10" fmla="*/ 322918 w 650801"/>
                  <a:gd name="connsiteY10" fmla="*/ 559984 h 65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801" h="650783">
                    <a:moveTo>
                      <a:pt x="322918" y="1"/>
                    </a:moveTo>
                    <a:cubicBezTo>
                      <a:pt x="143212" y="1"/>
                      <a:pt x="-2483" y="145684"/>
                      <a:pt x="-2483" y="325393"/>
                    </a:cubicBezTo>
                    <a:cubicBezTo>
                      <a:pt x="-2483" y="505103"/>
                      <a:pt x="143212" y="650784"/>
                      <a:pt x="322918" y="650784"/>
                    </a:cubicBezTo>
                    <a:cubicBezTo>
                      <a:pt x="502624" y="650784"/>
                      <a:pt x="648319" y="505103"/>
                      <a:pt x="648319" y="325393"/>
                    </a:cubicBezTo>
                    <a:cubicBezTo>
                      <a:pt x="648319" y="325391"/>
                      <a:pt x="648319" y="325389"/>
                      <a:pt x="648319" y="325388"/>
                    </a:cubicBezTo>
                    <a:cubicBezTo>
                      <a:pt x="648319" y="145681"/>
                      <a:pt x="502624" y="1"/>
                      <a:pt x="322918" y="1"/>
                    </a:cubicBezTo>
                    <a:close/>
                    <a:moveTo>
                      <a:pt x="322918" y="559984"/>
                    </a:moveTo>
                    <a:cubicBezTo>
                      <a:pt x="193386" y="559984"/>
                      <a:pt x="88349" y="454954"/>
                      <a:pt x="88349" y="325393"/>
                    </a:cubicBezTo>
                    <a:cubicBezTo>
                      <a:pt x="88349" y="195831"/>
                      <a:pt x="193386" y="90801"/>
                      <a:pt x="322918" y="90801"/>
                    </a:cubicBezTo>
                    <a:cubicBezTo>
                      <a:pt x="452495" y="90801"/>
                      <a:pt x="557533" y="195831"/>
                      <a:pt x="557533" y="325393"/>
                    </a:cubicBezTo>
                    <a:cubicBezTo>
                      <a:pt x="557533" y="454954"/>
                      <a:pt x="452495" y="559984"/>
                      <a:pt x="322918" y="559984"/>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grpSp>
      <p:sp>
        <p:nvSpPr>
          <p:cNvPr id="35" name="文本框 34"/>
          <p:cNvSpPr txBox="1"/>
          <p:nvPr/>
        </p:nvSpPr>
        <p:spPr>
          <a:xfrm>
            <a:off x="3580275" y="2024606"/>
            <a:ext cx="1983449" cy="323165"/>
          </a:xfrm>
          <a:prstGeom prst="rect">
            <a:avLst/>
          </a:prstGeom>
          <a:noFill/>
          <a:ln>
            <a:noFill/>
          </a:ln>
        </p:spPr>
        <p:txBody>
          <a:bodyPr wrap="square" rtlCol="0">
            <a:spAutoFit/>
          </a:bodyPr>
          <a:lstStyle/>
          <a:p>
            <a:pPr lvl="0" algn="ctr">
              <a:defRPr/>
            </a:pPr>
            <a:r>
              <a:rPr lang="zh-CN" altLang="en-US" sz="1500" dirty="0">
                <a:solidFill>
                  <a:schemeClr val="bg1"/>
                </a:solidFill>
                <a:latin typeface="HarmonyOS Sans SC Medium" panose="00000600000000000000" pitchFamily="2" charset="-122"/>
                <a:ea typeface="HarmonyOS Sans SC Medium" panose="00000600000000000000" pitchFamily="2" charset="-122"/>
              </a:rPr>
              <a:t>“懒东西”</a:t>
            </a:r>
          </a:p>
        </p:txBody>
      </p:sp>
      <p:sp>
        <p:nvSpPr>
          <p:cNvPr id="36" name="文本框 35"/>
          <p:cNvSpPr txBox="1"/>
          <p:nvPr/>
        </p:nvSpPr>
        <p:spPr>
          <a:xfrm>
            <a:off x="3800068" y="2326322"/>
            <a:ext cx="1543862" cy="253916"/>
          </a:xfrm>
          <a:prstGeom prst="rect">
            <a:avLst/>
          </a:prstGeom>
          <a:noFill/>
          <a:ln>
            <a:noFill/>
          </a:ln>
        </p:spPr>
        <p:txBody>
          <a:bodyPr wrap="square" rtlCol="0">
            <a:spAutoFit/>
          </a:bodyPr>
          <a:lstStyle/>
          <a:p>
            <a:pPr algn="ctr" defTabSz="685800">
              <a:defRPr/>
            </a:pPr>
            <a:r>
              <a:rPr lang="zh-CN" altLang="en-US" sz="1050" dirty="0">
                <a:solidFill>
                  <a:schemeClr val="bg1">
                    <a:alpha val="40000"/>
                  </a:schemeClr>
                </a:solidFill>
                <a:latin typeface="HarmonyOS Sans SC" panose="00000500000000000000" pitchFamily="2" charset="-122"/>
                <a:ea typeface="HarmonyOS Sans SC" panose="00000500000000000000" pitchFamily="2" charset="-122"/>
              </a:rPr>
              <a:t>版本  </a:t>
            </a:r>
            <a:r>
              <a:rPr lang="en-US" altLang="zh-CN" sz="1050" dirty="0">
                <a:solidFill>
                  <a:schemeClr val="bg1">
                    <a:alpha val="40000"/>
                  </a:schemeClr>
                </a:solidFill>
                <a:latin typeface="HarmonyOS Sans SC" panose="00000500000000000000" pitchFamily="2" charset="-122"/>
                <a:ea typeface="HarmonyOS Sans SC" panose="00000500000000000000" pitchFamily="2" charset="-122"/>
              </a:rPr>
              <a:t>2.0.0.4</a:t>
            </a:r>
            <a:endParaRPr lang="zh-CN" altLang="en-US" sz="1050" dirty="0">
              <a:solidFill>
                <a:schemeClr val="bg1">
                  <a:alpha val="40000"/>
                </a:schemeClr>
              </a:solidFill>
              <a:latin typeface="HarmonyOS Sans SC" panose="00000500000000000000" pitchFamily="2" charset="-122"/>
              <a:ea typeface="HarmonyOS Sans SC" panose="00000500000000000000" pitchFamily="2" charset="-122"/>
            </a:endParaRPr>
          </a:p>
        </p:txBody>
      </p:sp>
      <p:sp>
        <p:nvSpPr>
          <p:cNvPr id="60" name="矩形: 圆角 59">
            <a:hlinkClick r:id="" action="ppaction://hlinkshowjump?jump=endshow"/>
          </p:cNvPr>
          <p:cNvSpPr/>
          <p:nvPr/>
        </p:nvSpPr>
        <p:spPr>
          <a:xfrm>
            <a:off x="3080921" y="4602683"/>
            <a:ext cx="2986999" cy="468324"/>
          </a:xfrm>
          <a:prstGeom prst="roundRect">
            <a:avLst>
              <a:gd name="adj" fmla="val 50000"/>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退出“懒东西”</a:t>
            </a:r>
          </a:p>
        </p:txBody>
      </p:sp>
      <p:sp>
        <p:nvSpPr>
          <p:cNvPr id="41" name="矩形: 圆角 40">
            <a:hlinkClick r:id="rId3"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43" name="图形 42">
            <a:hlinkClick r:id="rId3"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552" b="4552"/>
          <a:stretch/>
        </p:blipFill>
        <p:spPr>
          <a:xfrm>
            <a:off x="336602" y="244028"/>
            <a:ext cx="232502" cy="211337"/>
          </a:xfrm>
          <a:prstGeom prst="rect">
            <a:avLst/>
          </a:prstGeom>
        </p:spPr>
      </p:pic>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defTabSz="685800">
              <a:defRPr/>
            </a:pPr>
            <a:r>
              <a:rPr lang="zh-CN" altLang="en-US" sz="1800" dirty="0">
                <a:solidFill>
                  <a:prstClr val="white"/>
                </a:solidFill>
                <a:latin typeface="HarmonyOS Sans SC Medium" panose="00000600000000000000" pitchFamily="2" charset="-122"/>
                <a:ea typeface="HarmonyOS Sans SC Medium" panose="00000600000000000000" pitchFamily="2" charset="-122"/>
              </a:rPr>
              <a:t>关于</a:t>
            </a:r>
            <a:endParaRPr lang="en-US" altLang="zh-CN" sz="1800" dirty="0">
              <a:solidFill>
                <a:prstClr val="white"/>
              </a:solidFill>
              <a:latin typeface="HarmonyOS Sans SC Medium" panose="00000600000000000000" pitchFamily="2" charset="-122"/>
              <a:ea typeface="HarmonyOS Sans SC Medium" panose="00000600000000000000" pitchFamily="2" charset="-122"/>
            </a:endParaRPr>
          </a:p>
        </p:txBody>
      </p:sp>
      <p:sp>
        <p:nvSpPr>
          <p:cNvPr id="46" name="矩形: 圆角 45">
            <a:extLst>
              <a:ext uri="{FF2B5EF4-FFF2-40B4-BE49-F238E27FC236}">
                <a16:creationId xmlns:a16="http://schemas.microsoft.com/office/drawing/2014/main" id="{BF2FACDC-1272-47BC-8929-7F8768271995}"/>
              </a:ext>
            </a:extLst>
          </p:cNvPr>
          <p:cNvSpPr/>
          <p:nvPr/>
        </p:nvSpPr>
        <p:spPr>
          <a:xfrm>
            <a:off x="4227520" y="1278766"/>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50" name="矩形: 圆角 49">
            <a:extLst>
              <a:ext uri="{FF2B5EF4-FFF2-40B4-BE49-F238E27FC236}">
                <a16:creationId xmlns:a16="http://schemas.microsoft.com/office/drawing/2014/main" id="{678C291F-14D8-48F3-A56D-7AFAA72AD0DD}"/>
              </a:ext>
            </a:extLst>
          </p:cNvPr>
          <p:cNvSpPr/>
          <p:nvPr/>
        </p:nvSpPr>
        <p:spPr>
          <a:xfrm>
            <a:off x="2815166" y="2861943"/>
            <a:ext cx="3518507" cy="1184278"/>
          </a:xfrm>
          <a:prstGeom prst="roundRect">
            <a:avLst>
              <a:gd name="adj" fmla="val 9842"/>
            </a:avLst>
          </a:prstGeom>
          <a:solidFill>
            <a:srgbClr val="26262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grpSp>
        <p:nvGrpSpPr>
          <p:cNvPr id="20" name="组合 19">
            <a:extLst>
              <a:ext uri="{FF2B5EF4-FFF2-40B4-BE49-F238E27FC236}">
                <a16:creationId xmlns:a16="http://schemas.microsoft.com/office/drawing/2014/main" id="{5367124C-F188-4DD9-BFE0-92D155921F1F}"/>
              </a:ext>
            </a:extLst>
          </p:cNvPr>
          <p:cNvGrpSpPr/>
          <p:nvPr/>
        </p:nvGrpSpPr>
        <p:grpSpPr>
          <a:xfrm>
            <a:off x="2849689" y="2892973"/>
            <a:ext cx="3444620" cy="553241"/>
            <a:chOff x="3799586" y="3476297"/>
            <a:chExt cx="4592826" cy="737654"/>
          </a:xfrm>
        </p:grpSpPr>
        <p:sp>
          <p:nvSpPr>
            <p:cNvPr id="40" name="矩形: 圆角 39"/>
            <p:cNvSpPr/>
            <p:nvPr/>
          </p:nvSpPr>
          <p:spPr>
            <a:xfrm>
              <a:off x="3799586" y="3476297"/>
              <a:ext cx="4592826" cy="737654"/>
            </a:xfrm>
            <a:prstGeom prst="roundRect">
              <a:avLst>
                <a:gd name="adj" fmla="val 23831"/>
              </a:avLst>
            </a:prstGeom>
            <a:solidFill>
              <a:srgbClr val="30303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1500" dirty="0">
                  <a:solidFill>
                    <a:schemeClr val="bg1"/>
                  </a:solidFill>
                  <a:latin typeface="HarmonyOS Sans SC" panose="00000500000000000000" pitchFamily="2" charset="-122"/>
                  <a:ea typeface="HarmonyOS Sans SC" panose="00000500000000000000" pitchFamily="2" charset="-122"/>
                </a:rPr>
                <a:t>        </a:t>
              </a:r>
              <a:r>
                <a:rPr lang="zh-CN" altLang="en-US" sz="1500" dirty="0">
                  <a:solidFill>
                    <a:schemeClr val="bg1"/>
                  </a:solidFill>
                  <a:latin typeface="HarmonyOS Sans SC" panose="00000500000000000000" pitchFamily="2" charset="-122"/>
                  <a:ea typeface="HarmonyOS Sans SC" panose="00000500000000000000" pitchFamily="2" charset="-122"/>
                </a:rPr>
                <a:t>“懒东西”的故事</a:t>
              </a:r>
            </a:p>
          </p:txBody>
        </p:sp>
        <p:sp>
          <p:nvSpPr>
            <p:cNvPr id="4" name="图形 2">
              <a:extLst>
                <a:ext uri="{FF2B5EF4-FFF2-40B4-BE49-F238E27FC236}">
                  <a16:creationId xmlns:a16="http://schemas.microsoft.com/office/drawing/2014/main" id="{7F2761B6-3935-42F5-A8B9-E8268C2E7D25}"/>
                </a:ext>
              </a:extLst>
            </p:cNvPr>
            <p:cNvSpPr/>
            <p:nvPr/>
          </p:nvSpPr>
          <p:spPr>
            <a:xfrm>
              <a:off x="8090559" y="3743864"/>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chemeClr val="bg1"/>
            </a:solidFill>
            <a:ln w="19050"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6" name="图形 14">
              <a:extLst>
                <a:ext uri="{FF2B5EF4-FFF2-40B4-BE49-F238E27FC236}">
                  <a16:creationId xmlns:a16="http://schemas.microsoft.com/office/drawing/2014/main" id="{AD7795F6-7579-4192-8971-952DE9E0C580}"/>
                </a:ext>
              </a:extLst>
            </p:cNvPr>
            <p:cNvSpPr/>
            <p:nvPr/>
          </p:nvSpPr>
          <p:spPr>
            <a:xfrm>
              <a:off x="4004050" y="3659393"/>
              <a:ext cx="354590" cy="354590"/>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58" name="任意多边形: 形状 57">
            <a:extLst>
              <a:ext uri="{FF2B5EF4-FFF2-40B4-BE49-F238E27FC236}">
                <a16:creationId xmlns:a16="http://schemas.microsoft.com/office/drawing/2014/main" id="{464D076F-8300-43FC-8F4A-E40AC9251BF5}"/>
              </a:ext>
            </a:extLst>
          </p:cNvPr>
          <p:cNvSpPr/>
          <p:nvPr/>
        </p:nvSpPr>
        <p:spPr>
          <a:xfrm>
            <a:off x="2929024" y="3426636"/>
            <a:ext cx="3256217"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9" name="图形 7">
            <a:extLst>
              <a:ext uri="{FF2B5EF4-FFF2-40B4-BE49-F238E27FC236}">
                <a16:creationId xmlns:a16="http://schemas.microsoft.com/office/drawing/2014/main" id="{A517ADB4-709D-92CB-1847-624FE9E5ECC3}"/>
              </a:ext>
            </a:extLst>
          </p:cNvPr>
          <p:cNvSpPr/>
          <p:nvPr/>
        </p:nvSpPr>
        <p:spPr>
          <a:xfrm>
            <a:off x="4338628" y="1365325"/>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42" name="任意多边形: 形状 41">
            <a:extLst>
              <a:ext uri="{FF2B5EF4-FFF2-40B4-BE49-F238E27FC236}">
                <a16:creationId xmlns:a16="http://schemas.microsoft.com/office/drawing/2014/main" id="{A6922299-92DA-7FC4-3F16-92B6E8A59072}"/>
              </a:ext>
            </a:extLst>
          </p:cNvPr>
          <p:cNvSpPr/>
          <p:nvPr/>
        </p:nvSpPr>
        <p:spPr>
          <a:xfrm>
            <a:off x="4235651" y="1798744"/>
            <a:ext cx="684130" cy="180413"/>
          </a:xfrm>
          <a:custGeom>
            <a:avLst/>
            <a:gdLst>
              <a:gd name="connsiteX0" fmla="*/ 342064 w 684130"/>
              <a:gd name="connsiteY0" fmla="*/ 0 h 180413"/>
              <a:gd name="connsiteX1" fmla="*/ 635718 w 684130"/>
              <a:gd name="connsiteY1" fmla="*/ 45518 h 180413"/>
              <a:gd name="connsiteX2" fmla="*/ 684130 w 684130"/>
              <a:gd name="connsiteY2" fmla="*/ 67474 h 180413"/>
              <a:gd name="connsiteX3" fmla="*/ 680220 w 684130"/>
              <a:gd name="connsiteY3" fmla="*/ 86839 h 180413"/>
              <a:gd name="connsiteX4" fmla="*/ 539049 w 684130"/>
              <a:gd name="connsiteY4" fmla="*/ 180413 h 180413"/>
              <a:gd name="connsiteX5" fmla="*/ 145080 w 684130"/>
              <a:gd name="connsiteY5" fmla="*/ 180413 h 180413"/>
              <a:gd name="connsiteX6" fmla="*/ 3909 w 684130"/>
              <a:gd name="connsiteY6" fmla="*/ 86839 h 180413"/>
              <a:gd name="connsiteX7" fmla="*/ 0 w 684130"/>
              <a:gd name="connsiteY7" fmla="*/ 67474 h 180413"/>
              <a:gd name="connsiteX8" fmla="*/ 48410 w 684130"/>
              <a:gd name="connsiteY8" fmla="*/ 45518 h 180413"/>
              <a:gd name="connsiteX9" fmla="*/ 342064 w 684130"/>
              <a:gd name="connsiteY9" fmla="*/ 0 h 18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130" h="180413">
                <a:moveTo>
                  <a:pt x="342064" y="0"/>
                </a:moveTo>
                <a:cubicBezTo>
                  <a:pt x="456743" y="0"/>
                  <a:pt x="560566" y="17395"/>
                  <a:pt x="635718" y="45518"/>
                </a:cubicBezTo>
                <a:lnTo>
                  <a:pt x="684130" y="67474"/>
                </a:lnTo>
                <a:lnTo>
                  <a:pt x="680220" y="86839"/>
                </a:lnTo>
                <a:cubicBezTo>
                  <a:pt x="656961" y="141828"/>
                  <a:pt x="602511" y="180413"/>
                  <a:pt x="539049" y="180413"/>
                </a:cubicBezTo>
                <a:lnTo>
                  <a:pt x="145080" y="180413"/>
                </a:lnTo>
                <a:cubicBezTo>
                  <a:pt x="81618" y="180413"/>
                  <a:pt x="27168" y="141828"/>
                  <a:pt x="3909" y="86839"/>
                </a:cubicBezTo>
                <a:lnTo>
                  <a:pt x="0" y="67474"/>
                </a:lnTo>
                <a:lnTo>
                  <a:pt x="48410" y="45518"/>
                </a:lnTo>
                <a:cubicBezTo>
                  <a:pt x="123563" y="17395"/>
                  <a:pt x="227385" y="0"/>
                  <a:pt x="342064"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500" b="1" dirty="0">
                <a:latin typeface="HarmonyOS Sans SC" panose="00000500000000000000" pitchFamily="2" charset="-122"/>
                <a:ea typeface="HarmonyOS Sans SC" panose="00000500000000000000" pitchFamily="2" charset="-122"/>
              </a:rPr>
              <a:t>FOR CLASS 48 ONLY</a:t>
            </a:r>
            <a:endParaRPr lang="zh-CN" altLang="en-US" sz="500" b="1" dirty="0">
              <a:latin typeface="HarmonyOS Sans SC" panose="00000500000000000000" pitchFamily="2" charset="-122"/>
              <a:ea typeface="HarmonyOS Sans SC" panose="00000500000000000000" pitchFamily="2" charset="-122"/>
            </a:endParaRPr>
          </a:p>
        </p:txBody>
      </p:sp>
      <p:grpSp>
        <p:nvGrpSpPr>
          <p:cNvPr id="8" name="组合 7">
            <a:extLst>
              <a:ext uri="{FF2B5EF4-FFF2-40B4-BE49-F238E27FC236}">
                <a16:creationId xmlns:a16="http://schemas.microsoft.com/office/drawing/2014/main" id="{BA1C5F1F-A433-0579-FA30-5E1708159132}"/>
              </a:ext>
            </a:extLst>
          </p:cNvPr>
          <p:cNvGrpSpPr/>
          <p:nvPr/>
        </p:nvGrpSpPr>
        <p:grpSpPr>
          <a:xfrm>
            <a:off x="2847784" y="3457275"/>
            <a:ext cx="3444620" cy="553241"/>
            <a:chOff x="2847784" y="3457275"/>
            <a:chExt cx="3444620" cy="553241"/>
          </a:xfrm>
        </p:grpSpPr>
        <p:grpSp>
          <p:nvGrpSpPr>
            <p:cNvPr id="56" name="组合 55">
              <a:extLst>
                <a:ext uri="{FF2B5EF4-FFF2-40B4-BE49-F238E27FC236}">
                  <a16:creationId xmlns:a16="http://schemas.microsoft.com/office/drawing/2014/main" id="{5B360019-2AAB-442B-AA40-54A627BCB1CB}"/>
                </a:ext>
              </a:extLst>
            </p:cNvPr>
            <p:cNvGrpSpPr/>
            <p:nvPr/>
          </p:nvGrpSpPr>
          <p:grpSpPr>
            <a:xfrm>
              <a:off x="2847784" y="3457275"/>
              <a:ext cx="3444620" cy="553241"/>
              <a:chOff x="3797046" y="4228700"/>
              <a:chExt cx="4592826" cy="737654"/>
            </a:xfrm>
          </p:grpSpPr>
          <p:sp>
            <p:nvSpPr>
              <p:cNvPr id="52" name="矩形: 圆角 51">
                <a:hlinkClick r:id="rId6"/>
                <a:extLst>
                  <a:ext uri="{FF2B5EF4-FFF2-40B4-BE49-F238E27FC236}">
                    <a16:creationId xmlns:a16="http://schemas.microsoft.com/office/drawing/2014/main" id="{6050FAAB-CBCB-40AF-A51F-9968ECEECF0A}"/>
                  </a:ext>
                </a:extLst>
              </p:cNvPr>
              <p:cNvSpPr/>
              <p:nvPr/>
            </p:nvSpPr>
            <p:spPr>
              <a:xfrm>
                <a:off x="3797046" y="4228700"/>
                <a:ext cx="4592826" cy="737654"/>
              </a:xfrm>
              <a:prstGeom prst="roundRect">
                <a:avLst>
                  <a:gd name="adj" fmla="val 23831"/>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1500" dirty="0">
                    <a:solidFill>
                      <a:schemeClr val="bg1"/>
                    </a:solidFill>
                    <a:latin typeface="HarmonyOS Sans SC" panose="00000500000000000000" pitchFamily="2" charset="-122"/>
                    <a:ea typeface="HarmonyOS Sans SC" panose="00000500000000000000" pitchFamily="2" charset="-122"/>
                  </a:rPr>
                  <a:t>        GitHub </a:t>
                </a:r>
                <a:r>
                  <a:rPr lang="zh-CN" altLang="en-US" sz="1500" dirty="0">
                    <a:solidFill>
                      <a:schemeClr val="bg1"/>
                    </a:solidFill>
                    <a:latin typeface="HarmonyOS Sans SC" panose="00000500000000000000" pitchFamily="2" charset="-122"/>
                    <a:ea typeface="HarmonyOS Sans SC" panose="00000500000000000000" pitchFamily="2" charset="-122"/>
                  </a:rPr>
                  <a:t>开源地址</a:t>
                </a:r>
              </a:p>
            </p:txBody>
          </p:sp>
          <p:sp>
            <p:nvSpPr>
              <p:cNvPr id="53" name="图形 2">
                <a:extLst>
                  <a:ext uri="{FF2B5EF4-FFF2-40B4-BE49-F238E27FC236}">
                    <a16:creationId xmlns:a16="http://schemas.microsoft.com/office/drawing/2014/main" id="{1CDF72BD-6438-42AF-8E68-349839432EC8}"/>
                  </a:ext>
                </a:extLst>
              </p:cNvPr>
              <p:cNvSpPr/>
              <p:nvPr/>
            </p:nvSpPr>
            <p:spPr>
              <a:xfrm>
                <a:off x="8088019" y="4496267"/>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chemeClr val="bg1"/>
              </a:solidFill>
              <a:ln w="19050"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6" name="图形 4">
              <a:hlinkClick r:id="rId6"/>
              <a:extLst>
                <a:ext uri="{FF2B5EF4-FFF2-40B4-BE49-F238E27FC236}">
                  <a16:creationId xmlns:a16="http://schemas.microsoft.com/office/drawing/2014/main" id="{B5DA8DC6-C57A-6503-3036-B4364BF4B87A}"/>
                </a:ext>
              </a:extLst>
            </p:cNvPr>
            <p:cNvSpPr/>
            <p:nvPr/>
          </p:nvSpPr>
          <p:spPr>
            <a:xfrm>
              <a:off x="3020230" y="3610856"/>
              <a:ext cx="236050" cy="236050"/>
            </a:xfrm>
            <a:custGeom>
              <a:avLst/>
              <a:gdLst>
                <a:gd name="connsiteX0" fmla="*/ 73819 w 185737"/>
                <a:gd name="connsiteY0" fmla="*/ 0 h 185737"/>
                <a:gd name="connsiteX1" fmla="*/ 80963 w 185737"/>
                <a:gd name="connsiteY1" fmla="*/ 7144 h 185737"/>
                <a:gd name="connsiteX2" fmla="*/ 74788 w 185737"/>
                <a:gd name="connsiteY2" fmla="*/ 14222 h 185737"/>
                <a:gd name="connsiteX3" fmla="*/ 73819 w 185737"/>
                <a:gd name="connsiteY3" fmla="*/ 14288 h 185737"/>
                <a:gd name="connsiteX4" fmla="*/ 35719 w 185737"/>
                <a:gd name="connsiteY4" fmla="*/ 14288 h 185737"/>
                <a:gd name="connsiteX5" fmla="*/ 14337 w 185737"/>
                <a:gd name="connsiteY5" fmla="*/ 34251 h 185737"/>
                <a:gd name="connsiteX6" fmla="*/ 14288 w 185737"/>
                <a:gd name="connsiteY6" fmla="*/ 35719 h 185737"/>
                <a:gd name="connsiteX7" fmla="*/ 14288 w 185737"/>
                <a:gd name="connsiteY7" fmla="*/ 150019 h 185737"/>
                <a:gd name="connsiteX8" fmla="*/ 34251 w 185737"/>
                <a:gd name="connsiteY8" fmla="*/ 171400 h 185737"/>
                <a:gd name="connsiteX9" fmla="*/ 35719 w 185737"/>
                <a:gd name="connsiteY9" fmla="*/ 171450 h 185737"/>
                <a:gd name="connsiteX10" fmla="*/ 150019 w 185737"/>
                <a:gd name="connsiteY10" fmla="*/ 171450 h 185737"/>
                <a:gd name="connsiteX11" fmla="*/ 171400 w 185737"/>
                <a:gd name="connsiteY11" fmla="*/ 151486 h 185737"/>
                <a:gd name="connsiteX12" fmla="*/ 171450 w 185737"/>
                <a:gd name="connsiteY12" fmla="*/ 150019 h 185737"/>
                <a:gd name="connsiteX13" fmla="*/ 171450 w 185737"/>
                <a:gd name="connsiteY13" fmla="*/ 111919 h 185737"/>
                <a:gd name="connsiteX14" fmla="*/ 178594 w 185737"/>
                <a:gd name="connsiteY14" fmla="*/ 104775 h 185737"/>
                <a:gd name="connsiteX15" fmla="*/ 185673 w 185737"/>
                <a:gd name="connsiteY15" fmla="*/ 110949 h 185737"/>
                <a:gd name="connsiteX16" fmla="*/ 185738 w 185737"/>
                <a:gd name="connsiteY16" fmla="*/ 111919 h 185737"/>
                <a:gd name="connsiteX17" fmla="*/ 185738 w 185737"/>
                <a:gd name="connsiteY17" fmla="*/ 150019 h 185737"/>
                <a:gd name="connsiteX18" fmla="*/ 151916 w 185737"/>
                <a:gd name="connsiteY18" fmla="*/ 185688 h 185737"/>
                <a:gd name="connsiteX19" fmla="*/ 150019 w 185737"/>
                <a:gd name="connsiteY19" fmla="*/ 185738 h 185737"/>
                <a:gd name="connsiteX20" fmla="*/ 35719 w 185737"/>
                <a:gd name="connsiteY20" fmla="*/ 185738 h 185737"/>
                <a:gd name="connsiteX21" fmla="*/ 50 w 185737"/>
                <a:gd name="connsiteY21" fmla="*/ 151916 h 185737"/>
                <a:gd name="connsiteX22" fmla="*/ 0 w 185737"/>
                <a:gd name="connsiteY22" fmla="*/ 150019 h 185737"/>
                <a:gd name="connsiteX23" fmla="*/ 0 w 185737"/>
                <a:gd name="connsiteY23" fmla="*/ 35719 h 185737"/>
                <a:gd name="connsiteX24" fmla="*/ 33822 w 185737"/>
                <a:gd name="connsiteY24" fmla="*/ 50 h 185737"/>
                <a:gd name="connsiteX25" fmla="*/ 35719 w 185737"/>
                <a:gd name="connsiteY25" fmla="*/ 0 h 185737"/>
                <a:gd name="connsiteX26" fmla="*/ 73819 w 185737"/>
                <a:gd name="connsiteY26" fmla="*/ 0 h 185737"/>
                <a:gd name="connsiteX27" fmla="*/ 169069 w 185737"/>
                <a:gd name="connsiteY27" fmla="*/ 0 h 185737"/>
                <a:gd name="connsiteX28" fmla="*/ 185682 w 185737"/>
                <a:gd name="connsiteY28" fmla="*/ 15302 h 185737"/>
                <a:gd name="connsiteX29" fmla="*/ 185738 w 185737"/>
                <a:gd name="connsiteY29" fmla="*/ 16669 h 185737"/>
                <a:gd name="connsiteX30" fmla="*/ 185738 w 185737"/>
                <a:gd name="connsiteY30" fmla="*/ 64294 h 185737"/>
                <a:gd name="connsiteX31" fmla="*/ 178594 w 185737"/>
                <a:gd name="connsiteY31" fmla="*/ 71438 h 185737"/>
                <a:gd name="connsiteX32" fmla="*/ 171515 w 185737"/>
                <a:gd name="connsiteY32" fmla="*/ 65263 h 185737"/>
                <a:gd name="connsiteX33" fmla="*/ 171450 w 185737"/>
                <a:gd name="connsiteY33" fmla="*/ 64294 h 185737"/>
                <a:gd name="connsiteX34" fmla="*/ 171450 w 185737"/>
                <a:gd name="connsiteY34" fmla="*/ 24384 h 185737"/>
                <a:gd name="connsiteX35" fmla="*/ 88395 w 185737"/>
                <a:gd name="connsiteY35" fmla="*/ 107445 h 185737"/>
                <a:gd name="connsiteX36" fmla="*/ 78293 w 185737"/>
                <a:gd name="connsiteY36" fmla="*/ 107445 h 185737"/>
                <a:gd name="connsiteX37" fmla="*/ 77601 w 185737"/>
                <a:gd name="connsiteY37" fmla="*/ 98144 h 185737"/>
                <a:gd name="connsiteX38" fmla="*/ 78293 w 185737"/>
                <a:gd name="connsiteY38" fmla="*/ 97343 h 185737"/>
                <a:gd name="connsiteX39" fmla="*/ 161334 w 185737"/>
                <a:gd name="connsiteY39" fmla="*/ 14288 h 185737"/>
                <a:gd name="connsiteX40" fmla="*/ 121444 w 185737"/>
                <a:gd name="connsiteY40" fmla="*/ 14288 h 185737"/>
                <a:gd name="connsiteX41" fmla="*/ 114300 w 185737"/>
                <a:gd name="connsiteY41" fmla="*/ 7144 h 185737"/>
                <a:gd name="connsiteX42" fmla="*/ 120474 w 185737"/>
                <a:gd name="connsiteY42" fmla="*/ 65 h 185737"/>
                <a:gd name="connsiteX43" fmla="*/ 121444 w 185737"/>
                <a:gd name="connsiteY43" fmla="*/ 0 h 185737"/>
                <a:gd name="connsiteX44" fmla="*/ 169069 w 185737"/>
                <a:gd name="connsiteY44"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5737" h="185737">
                  <a:moveTo>
                    <a:pt x="73819" y="0"/>
                  </a:moveTo>
                  <a:cubicBezTo>
                    <a:pt x="77764" y="0"/>
                    <a:pt x="80963" y="3198"/>
                    <a:pt x="80963" y="7144"/>
                  </a:cubicBezTo>
                  <a:cubicBezTo>
                    <a:pt x="80963" y="10760"/>
                    <a:pt x="78275" y="13749"/>
                    <a:pt x="74788" y="14222"/>
                  </a:cubicBezTo>
                  <a:lnTo>
                    <a:pt x="73819" y="14288"/>
                  </a:lnTo>
                  <a:lnTo>
                    <a:pt x="35719" y="14288"/>
                  </a:lnTo>
                  <a:cubicBezTo>
                    <a:pt x="24376" y="14288"/>
                    <a:pt x="15091" y="23100"/>
                    <a:pt x="14337" y="34251"/>
                  </a:cubicBezTo>
                  <a:lnTo>
                    <a:pt x="14288" y="35719"/>
                  </a:lnTo>
                  <a:lnTo>
                    <a:pt x="14288" y="150019"/>
                  </a:lnTo>
                  <a:cubicBezTo>
                    <a:pt x="14288" y="161362"/>
                    <a:pt x="23100" y="170646"/>
                    <a:pt x="34251" y="171400"/>
                  </a:cubicBezTo>
                  <a:lnTo>
                    <a:pt x="35719" y="171450"/>
                  </a:lnTo>
                  <a:lnTo>
                    <a:pt x="150019" y="171450"/>
                  </a:lnTo>
                  <a:cubicBezTo>
                    <a:pt x="161362" y="171450"/>
                    <a:pt x="170646" y="162637"/>
                    <a:pt x="171400" y="151486"/>
                  </a:cubicBezTo>
                  <a:lnTo>
                    <a:pt x="171450" y="150019"/>
                  </a:lnTo>
                  <a:lnTo>
                    <a:pt x="171450" y="111919"/>
                  </a:lnTo>
                  <a:cubicBezTo>
                    <a:pt x="171450" y="107974"/>
                    <a:pt x="174649" y="104775"/>
                    <a:pt x="178594" y="104775"/>
                  </a:cubicBezTo>
                  <a:cubicBezTo>
                    <a:pt x="182210" y="104775"/>
                    <a:pt x="185199" y="107463"/>
                    <a:pt x="185673" y="110949"/>
                  </a:cubicBezTo>
                  <a:lnTo>
                    <a:pt x="185738" y="111919"/>
                  </a:lnTo>
                  <a:lnTo>
                    <a:pt x="185738" y="150019"/>
                  </a:lnTo>
                  <a:cubicBezTo>
                    <a:pt x="185738" y="169110"/>
                    <a:pt x="170760" y="184702"/>
                    <a:pt x="151916" y="185688"/>
                  </a:cubicBezTo>
                  <a:lnTo>
                    <a:pt x="150019" y="185738"/>
                  </a:lnTo>
                  <a:lnTo>
                    <a:pt x="35719" y="185738"/>
                  </a:lnTo>
                  <a:cubicBezTo>
                    <a:pt x="16628" y="185738"/>
                    <a:pt x="1036" y="170760"/>
                    <a:pt x="50" y="151916"/>
                  </a:cubicBezTo>
                  <a:lnTo>
                    <a:pt x="0" y="150019"/>
                  </a:lnTo>
                  <a:lnTo>
                    <a:pt x="0" y="35719"/>
                  </a:lnTo>
                  <a:cubicBezTo>
                    <a:pt x="0" y="16628"/>
                    <a:pt x="14977" y="1036"/>
                    <a:pt x="33822" y="50"/>
                  </a:cubicBezTo>
                  <a:lnTo>
                    <a:pt x="35719" y="0"/>
                  </a:lnTo>
                  <a:lnTo>
                    <a:pt x="73819" y="0"/>
                  </a:lnTo>
                  <a:close/>
                  <a:moveTo>
                    <a:pt x="169069" y="0"/>
                  </a:moveTo>
                  <a:cubicBezTo>
                    <a:pt x="177815" y="0"/>
                    <a:pt x="184987" y="6735"/>
                    <a:pt x="185682" y="15302"/>
                  </a:cubicBezTo>
                  <a:lnTo>
                    <a:pt x="185738" y="16669"/>
                  </a:lnTo>
                  <a:lnTo>
                    <a:pt x="185738" y="64294"/>
                  </a:lnTo>
                  <a:cubicBezTo>
                    <a:pt x="185738" y="68239"/>
                    <a:pt x="182539" y="71438"/>
                    <a:pt x="178594" y="71438"/>
                  </a:cubicBezTo>
                  <a:cubicBezTo>
                    <a:pt x="174977" y="71438"/>
                    <a:pt x="171988" y="68750"/>
                    <a:pt x="171515" y="65263"/>
                  </a:cubicBezTo>
                  <a:lnTo>
                    <a:pt x="171450" y="64294"/>
                  </a:lnTo>
                  <a:lnTo>
                    <a:pt x="171450" y="24384"/>
                  </a:lnTo>
                  <a:lnTo>
                    <a:pt x="88395" y="107445"/>
                  </a:lnTo>
                  <a:cubicBezTo>
                    <a:pt x="85605" y="110235"/>
                    <a:pt x="81083" y="110235"/>
                    <a:pt x="78293" y="107445"/>
                  </a:cubicBezTo>
                  <a:cubicBezTo>
                    <a:pt x="75756" y="104909"/>
                    <a:pt x="75526" y="100940"/>
                    <a:pt x="77601" y="98144"/>
                  </a:cubicBezTo>
                  <a:lnTo>
                    <a:pt x="78293" y="97343"/>
                  </a:lnTo>
                  <a:lnTo>
                    <a:pt x="161334" y="14288"/>
                  </a:lnTo>
                  <a:lnTo>
                    <a:pt x="121444" y="14288"/>
                  </a:lnTo>
                  <a:cubicBezTo>
                    <a:pt x="117499" y="14288"/>
                    <a:pt x="114300" y="11089"/>
                    <a:pt x="114300" y="7144"/>
                  </a:cubicBezTo>
                  <a:cubicBezTo>
                    <a:pt x="114300" y="3527"/>
                    <a:pt x="116988" y="538"/>
                    <a:pt x="120474" y="65"/>
                  </a:cubicBezTo>
                  <a:lnTo>
                    <a:pt x="121444" y="0"/>
                  </a:lnTo>
                  <a:lnTo>
                    <a:pt x="169069" y="0"/>
                  </a:lnTo>
                  <a:close/>
                </a:path>
              </a:pathLst>
            </a:custGeom>
            <a:solidFill>
              <a:schemeClr val="bg1"/>
            </a:solidFill>
            <a:ln w="9525" cap="flat">
              <a:noFill/>
              <a:prstDash val="solid"/>
              <a:miter/>
            </a:ln>
          </p:spPr>
          <p:txBody>
            <a:bodyPr rtlCol="0" anchor="ctr"/>
            <a:lstStyle/>
            <a:p>
              <a:endParaRPr lang="zh-CN" altLang="en-US" dirty="0">
                <a:latin typeface="HarmonyOS Sans SC" panose="00000500000000000000" pitchFamily="2" charset="-122"/>
              </a:endParaRPr>
            </a:p>
          </p:txBody>
        </p:sp>
      </p:grpSp>
      <p:grpSp>
        <p:nvGrpSpPr>
          <p:cNvPr id="87" name="组合 86">
            <a:extLst>
              <a:ext uri="{FF2B5EF4-FFF2-40B4-BE49-F238E27FC236}">
                <a16:creationId xmlns:a16="http://schemas.microsoft.com/office/drawing/2014/main" id="{5EAC7879-C5B9-4C92-96E2-B0FFCE6CB618}"/>
              </a:ext>
            </a:extLst>
          </p:cNvPr>
          <p:cNvGrpSpPr/>
          <p:nvPr/>
        </p:nvGrpSpPr>
        <p:grpSpPr>
          <a:xfrm>
            <a:off x="5715" y="0"/>
            <a:ext cx="9144000" cy="5715000"/>
            <a:chOff x="-14097056" y="-1706005"/>
            <a:chExt cx="12192000" cy="7620000"/>
          </a:xfrm>
        </p:grpSpPr>
        <p:sp>
          <p:nvSpPr>
            <p:cNvPr id="7" name="矩形 6">
              <a:extLst>
                <a:ext uri="{FF2B5EF4-FFF2-40B4-BE49-F238E27FC236}">
                  <a16:creationId xmlns:a16="http://schemas.microsoft.com/office/drawing/2014/main" id="{B081DE81-4088-451B-91A2-4413DD6D7929}"/>
                </a:ext>
              </a:extLst>
            </p:cNvPr>
            <p:cNvSpPr/>
            <p:nvPr/>
          </p:nvSpPr>
          <p:spPr>
            <a:xfrm>
              <a:off x="-14097056" y="-1706005"/>
              <a:ext cx="12192000" cy="7620000"/>
            </a:xfrm>
            <a:prstGeom prst="rect">
              <a:avLst/>
            </a:prstGeom>
            <a:solidFill>
              <a:srgbClr val="00000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0" name="矩形: 圆角 9">
              <a:extLst>
                <a:ext uri="{FF2B5EF4-FFF2-40B4-BE49-F238E27FC236}">
                  <a16:creationId xmlns:a16="http://schemas.microsoft.com/office/drawing/2014/main" id="{0DCCDA3A-5522-4C10-8A42-F37D1B8BE0AC}"/>
                </a:ext>
              </a:extLst>
            </p:cNvPr>
            <p:cNvSpPr/>
            <p:nvPr/>
          </p:nvSpPr>
          <p:spPr>
            <a:xfrm>
              <a:off x="-11271415" y="73430"/>
              <a:ext cx="6644640" cy="3862712"/>
            </a:xfrm>
            <a:prstGeom prst="roundRect">
              <a:avLst>
                <a:gd name="adj" fmla="val 12293"/>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altLang="zh-CN" sz="2100" dirty="0">
                  <a:solidFill>
                    <a:schemeClr val="bg1"/>
                  </a:solidFill>
                  <a:latin typeface="HarmonyOS Sans SC Medium" panose="00000600000000000000" pitchFamily="2" charset="-122"/>
                  <a:ea typeface="HarmonyOS Sans SC Medium" panose="00000600000000000000" pitchFamily="2" charset="-122"/>
                </a:rPr>
                <a:t>        </a:t>
              </a:r>
              <a:r>
                <a:rPr lang="zh-CN" altLang="en-US" sz="2100" dirty="0">
                  <a:solidFill>
                    <a:schemeClr val="bg1"/>
                  </a:solidFill>
                  <a:latin typeface="HarmonyOS Sans SC Medium" panose="00000600000000000000" pitchFamily="2" charset="-122"/>
                  <a:ea typeface="HarmonyOS Sans SC Medium" panose="00000600000000000000" pitchFamily="2" charset="-122"/>
                </a:rPr>
                <a:t>“懒东西”的故事</a:t>
              </a:r>
              <a:endParaRPr lang="en-US" altLang="zh-CN" sz="2100" dirty="0">
                <a:solidFill>
                  <a:schemeClr val="bg1"/>
                </a:solidFill>
                <a:latin typeface="HarmonyOS Sans SC Medium" panose="00000600000000000000" pitchFamily="2" charset="-122"/>
                <a:ea typeface="HarmonyOS Sans SC Medium" panose="00000600000000000000" pitchFamily="2" charset="-122"/>
              </a:endParaRPr>
            </a:p>
            <a:p>
              <a:pPr algn="just"/>
              <a:endParaRPr lang="en-US" altLang="zh-CN" sz="1050" dirty="0">
                <a:solidFill>
                  <a:schemeClr val="bg1"/>
                </a:solidFill>
                <a:latin typeface="HarmonyOS Sans SC" panose="00000500000000000000" pitchFamily="2" charset="-122"/>
                <a:ea typeface="HarmonyOS Sans SC" panose="00000500000000000000" pitchFamily="2" charset="-122"/>
              </a:endParaRPr>
            </a:p>
            <a:p>
              <a:pPr algn="just"/>
              <a:r>
                <a:rPr lang="en-US" altLang="zh-CN" sz="1500" dirty="0">
                  <a:solidFill>
                    <a:schemeClr val="bg1"/>
                  </a:solidFill>
                  <a:latin typeface="HarmonyOS Sans SC" panose="00000500000000000000" pitchFamily="2" charset="-122"/>
                  <a:ea typeface="HarmonyOS Sans SC" panose="00000500000000000000" pitchFamily="2" charset="-122"/>
                </a:rPr>
                <a:t>        </a:t>
              </a:r>
              <a:r>
                <a:rPr lang="zh-CN" altLang="en-US" sz="1500" dirty="0">
                  <a:solidFill>
                    <a:schemeClr val="bg1"/>
                  </a:solidFill>
                  <a:latin typeface="HarmonyOS Sans SC" panose="00000500000000000000" pitchFamily="2" charset="-122"/>
                  <a:ea typeface="HarmonyOS Sans SC" panose="00000500000000000000" pitchFamily="2" charset="-122"/>
                </a:rPr>
                <a:t>“懒东西”此名来自伟大的物理叶老师，用以形容学习懒惰的同学。将电脑黑屏，为了便于打开电脑的</a:t>
              </a:r>
              <a:r>
                <a:rPr lang="en-US" altLang="zh-CN" sz="1500" dirty="0">
                  <a:solidFill>
                    <a:schemeClr val="bg1"/>
                  </a:solidFill>
                  <a:latin typeface="HarmonyOS Sans SC" panose="00000500000000000000" pitchFamily="2" charset="-122"/>
                  <a:ea typeface="HarmonyOS Sans SC" panose="00000500000000000000" pitchFamily="2" charset="-122"/>
                </a:rPr>
                <a:t>PPT</a:t>
              </a:r>
              <a:r>
                <a:rPr lang="zh-CN" altLang="en-US" sz="1500" dirty="0">
                  <a:solidFill>
                    <a:schemeClr val="bg1"/>
                  </a:solidFill>
                  <a:latin typeface="HarmonyOS Sans SC" panose="00000500000000000000" pitchFamily="2" charset="-122"/>
                  <a:ea typeface="HarmonyOS Sans SC" panose="00000500000000000000" pitchFamily="2" charset="-122"/>
                </a:rPr>
                <a:t>与“懒东西”所形容的很像，便称之为</a:t>
              </a:r>
              <a:r>
                <a:rPr lang="zh-CN" altLang="en-US" sz="1500" b="1" dirty="0">
                  <a:solidFill>
                    <a:schemeClr val="bg1"/>
                  </a:solidFill>
                  <a:latin typeface="HarmonyOS Sans SC" panose="00000500000000000000" pitchFamily="2" charset="-122"/>
                  <a:ea typeface="HarmonyOS Sans SC" panose="00000500000000000000" pitchFamily="2" charset="-122"/>
                </a:rPr>
                <a:t>“懒东西”</a:t>
              </a:r>
              <a:r>
                <a:rPr lang="zh-CN" altLang="en-US" sz="1500" dirty="0">
                  <a:solidFill>
                    <a:schemeClr val="bg1"/>
                  </a:solidFill>
                  <a:latin typeface="HarmonyOS Sans SC" panose="00000500000000000000" pitchFamily="2" charset="-122"/>
                  <a:ea typeface="HarmonyOS Sans SC" panose="00000500000000000000" pitchFamily="2" charset="-122"/>
                </a:rPr>
                <a:t>。</a:t>
              </a:r>
              <a:endParaRPr lang="en-US" altLang="zh-CN" sz="1500" dirty="0">
                <a:solidFill>
                  <a:schemeClr val="bg1"/>
                </a:solidFill>
                <a:latin typeface="HarmonyOS Sans SC" panose="00000500000000000000" pitchFamily="2" charset="-122"/>
                <a:ea typeface="HarmonyOS Sans SC" panose="00000500000000000000" pitchFamily="2" charset="-122"/>
              </a:endParaRPr>
            </a:p>
            <a:p>
              <a:pPr algn="just"/>
              <a:endParaRPr lang="en-US" altLang="zh-CN" sz="1500" dirty="0">
                <a:solidFill>
                  <a:schemeClr val="bg1"/>
                </a:solidFill>
                <a:latin typeface="HarmonyOS Sans SC" panose="00000500000000000000" pitchFamily="2" charset="-122"/>
                <a:ea typeface="HarmonyOS Sans SC" panose="00000500000000000000" pitchFamily="2" charset="-122"/>
              </a:endParaRPr>
            </a:p>
            <a:p>
              <a:pPr algn="just"/>
              <a:r>
                <a:rPr lang="en-US" altLang="zh-CN" sz="1500" dirty="0">
                  <a:solidFill>
                    <a:schemeClr val="bg1"/>
                  </a:solidFill>
                  <a:latin typeface="HarmonyOS Sans SC" panose="00000500000000000000" pitchFamily="2" charset="-122"/>
                  <a:ea typeface="HarmonyOS Sans SC" panose="00000500000000000000" pitchFamily="2" charset="-122"/>
                </a:rPr>
                <a:t>       </a:t>
              </a:r>
              <a:r>
                <a:rPr lang="zh-CN" altLang="en-US" sz="1500" dirty="0">
                  <a:solidFill>
                    <a:schemeClr val="bg1"/>
                  </a:solidFill>
                  <a:latin typeface="HarmonyOS Sans SC" panose="00000500000000000000" pitchFamily="2" charset="-122"/>
                  <a:ea typeface="HarmonyOS Sans SC" panose="00000500000000000000" pitchFamily="2" charset="-122"/>
                </a:rPr>
                <a:t>为什么地生中考都完了还有人才看到这个？</a:t>
              </a:r>
              <a:endParaRPr lang="en-US" altLang="zh-CN" sz="1500" dirty="0">
                <a:solidFill>
                  <a:schemeClr val="bg1"/>
                </a:solidFill>
                <a:latin typeface="HarmonyOS Sans SC" panose="00000500000000000000" pitchFamily="2" charset="-122"/>
                <a:ea typeface="HarmonyOS Sans SC" panose="00000500000000000000" pitchFamily="2" charset="-122"/>
              </a:endParaRPr>
            </a:p>
          </p:txBody>
        </p:sp>
        <p:sp>
          <p:nvSpPr>
            <p:cNvPr id="48" name="图形 14">
              <a:extLst>
                <a:ext uri="{FF2B5EF4-FFF2-40B4-BE49-F238E27FC236}">
                  <a16:creationId xmlns:a16="http://schemas.microsoft.com/office/drawing/2014/main" id="{FE09329B-016C-4B3C-89AD-121E98175F9D}"/>
                </a:ext>
              </a:extLst>
            </p:cNvPr>
            <p:cNvSpPr/>
            <p:nvPr/>
          </p:nvSpPr>
          <p:spPr>
            <a:xfrm>
              <a:off x="-10873254" y="405118"/>
              <a:ext cx="416378" cy="416378"/>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49" name="矩形: 圆角 48">
            <a:extLst>
              <a:ext uri="{FF2B5EF4-FFF2-40B4-BE49-F238E27FC236}">
                <a16:creationId xmlns:a16="http://schemas.microsoft.com/office/drawing/2014/main" id="{8D8EECC1-27B1-4E44-88BC-91E3E8599FFE}"/>
              </a:ext>
            </a:extLst>
          </p:cNvPr>
          <p:cNvSpPr/>
          <p:nvPr/>
        </p:nvSpPr>
        <p:spPr>
          <a:xfrm>
            <a:off x="3078000" y="3610856"/>
            <a:ext cx="2986999" cy="468324"/>
          </a:xfrm>
          <a:prstGeom prst="roundRect">
            <a:avLst>
              <a:gd name="adj" fmla="val 5000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知道了</a:t>
            </a:r>
          </a:p>
        </p:txBody>
      </p:sp>
    </p:spTree>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5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250"/>
                                        <p:tgtEl>
                                          <p:spTgt spid="49"/>
                                        </p:tgtEl>
                                      </p:cBhvr>
                                    </p:animEffect>
                                  </p:childTnLst>
                                </p:cTn>
                              </p:par>
                            </p:childTnLst>
                          </p:cTn>
                        </p:par>
                      </p:childTnLst>
                    </p:cTn>
                  </p:par>
                </p:childTnLst>
              </p:cTn>
              <p:nextCondLst>
                <p:cond evt="onClick" delay="0">
                  <p:tgtEl>
                    <p:spTgt spid="20"/>
                  </p:tgtEl>
                </p:cond>
              </p:nextCondLst>
            </p:seq>
            <p:seq concurrent="1" nextAc="seek">
              <p:cTn id="11" restart="whenNotActive" fill="hold" evtFilter="cancelBubble" nodeType="interactiveSeq">
                <p:stCondLst>
                  <p:cond evt="onClick" delay="0">
                    <p:tgtEl>
                      <p:spTgt spid="49"/>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nodeType="withEffect">
                                  <p:stCondLst>
                                    <p:cond delay="0"/>
                                  </p:stCondLst>
                                  <p:childTnLst>
                                    <p:animEffect transition="out" filter="fade">
                                      <p:cBhvr>
                                        <p:cTn id="15" dur="250"/>
                                        <p:tgtEl>
                                          <p:spTgt spid="87"/>
                                        </p:tgtEl>
                                      </p:cBhvr>
                                    </p:animEffect>
                                    <p:set>
                                      <p:cBhvr>
                                        <p:cTn id="16" dur="1" fill="hold">
                                          <p:stCondLst>
                                            <p:cond delay="249"/>
                                          </p:stCondLst>
                                        </p:cTn>
                                        <p:tgtEl>
                                          <p:spTgt spid="8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50"/>
                                        <p:tgtEl>
                                          <p:spTgt spid="49"/>
                                        </p:tgtEl>
                                      </p:cBhvr>
                                    </p:animEffect>
                                    <p:set>
                                      <p:cBhvr>
                                        <p:cTn id="19" dur="1" fill="hold">
                                          <p:stCondLst>
                                            <p:cond delay="24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9" grpId="0" animBg="1"/>
      <p:bldP spid="4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0069F7-1306-8AF4-2A06-8CEE2282B3E0}"/>
              </a:ext>
            </a:extLst>
          </p:cNvPr>
          <p:cNvGrpSpPr/>
          <p:nvPr/>
        </p:nvGrpSpPr>
        <p:grpSpPr>
          <a:xfrm>
            <a:off x="1441789" y="2150321"/>
            <a:ext cx="902811" cy="1237754"/>
            <a:chOff x="1437931" y="2150322"/>
            <a:chExt cx="948043" cy="1299770"/>
          </a:xfrm>
        </p:grpSpPr>
        <p:sp>
          <p:nvSpPr>
            <p:cNvPr id="3" name="矩形: 圆角 2">
              <a:extLst>
                <a:ext uri="{FF2B5EF4-FFF2-40B4-BE49-F238E27FC236}">
                  <a16:creationId xmlns:a16="http://schemas.microsoft.com/office/drawing/2014/main" id="{4F981EFA-BC16-4D4A-A5AB-AA0520FDA4B2}"/>
                </a:ext>
              </a:extLst>
            </p:cNvPr>
            <p:cNvSpPr/>
            <p:nvPr/>
          </p:nvSpPr>
          <p:spPr>
            <a:xfrm>
              <a:off x="1546699" y="2150322"/>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9" name="图形 7">
              <a:extLst>
                <a:ext uri="{FF2B5EF4-FFF2-40B4-BE49-F238E27FC236}">
                  <a16:creationId xmlns:a16="http://schemas.microsoft.com/office/drawing/2014/main" id="{C08E60DD-FA68-4D0E-BA0A-D8243CF935CD}"/>
                </a:ext>
              </a:extLst>
            </p:cNvPr>
            <p:cNvSpPr/>
            <p:nvPr/>
          </p:nvSpPr>
          <p:spPr>
            <a:xfrm>
              <a:off x="1657806" y="2294031"/>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 name="文本框 9">
              <a:extLst>
                <a:ext uri="{FF2B5EF4-FFF2-40B4-BE49-F238E27FC236}">
                  <a16:creationId xmlns:a16="http://schemas.microsoft.com/office/drawing/2014/main" id="{11DD09A0-5260-4D03-AF43-6358FA8B613B}"/>
                </a:ext>
              </a:extLst>
            </p:cNvPr>
            <p:cNvSpPr txBox="1"/>
            <p:nvPr/>
          </p:nvSpPr>
          <p:spPr>
            <a:xfrm>
              <a:off x="1437931" y="2907456"/>
              <a:ext cx="948043" cy="323198"/>
            </a:xfrm>
            <a:prstGeom prst="rect">
              <a:avLst/>
            </a:prstGeom>
            <a:noFill/>
          </p:spPr>
          <p:txBody>
            <a:bodyPr wrap="none" rtlCol="0">
              <a:spAutoFit/>
            </a:bodyPr>
            <a:lstStyle/>
            <a:p>
              <a:r>
                <a:rPr lang="zh-CN" altLang="en-US" sz="1400" dirty="0">
                  <a:latin typeface="HarmonyOS Sans SC Medium" panose="00000600000000000000" pitchFamily="2" charset="-122"/>
                  <a:ea typeface="HarmonyOS Sans SC Medium" panose="00000600000000000000" pitchFamily="2" charset="-122"/>
                </a:rPr>
                <a:t>“懒东西”</a:t>
              </a:r>
            </a:p>
          </p:txBody>
        </p:sp>
        <p:sp>
          <p:nvSpPr>
            <p:cNvPr id="11" name="文本框 10">
              <a:extLst>
                <a:ext uri="{FF2B5EF4-FFF2-40B4-BE49-F238E27FC236}">
                  <a16:creationId xmlns:a16="http://schemas.microsoft.com/office/drawing/2014/main" id="{C2AF9DC0-AFDA-48E1-B0B3-B1B492A9D683}"/>
                </a:ext>
              </a:extLst>
            </p:cNvPr>
            <p:cNvSpPr txBox="1"/>
            <p:nvPr/>
          </p:nvSpPr>
          <p:spPr>
            <a:xfrm>
              <a:off x="1518731" y="3175374"/>
              <a:ext cx="786445" cy="274718"/>
            </a:xfrm>
            <a:prstGeom prst="rect">
              <a:avLst/>
            </a:prstGeom>
            <a:noFill/>
          </p:spPr>
          <p:txBody>
            <a:bodyPr wrap="none" rtlCol="0">
              <a:spAutoFit/>
            </a:bodyPr>
            <a:lstStyle/>
            <a:p>
              <a:r>
                <a:rPr lang="zh-CN" altLang="en-US" sz="1100" dirty="0">
                  <a:solidFill>
                    <a:schemeClr val="tx1">
                      <a:alpha val="80000"/>
                    </a:schemeClr>
                  </a:solidFill>
                  <a:latin typeface="HarmonyOS Sans SC" panose="00000500000000000000" pitchFamily="2" charset="-122"/>
                  <a:ea typeface="HarmonyOS Sans SC" panose="00000500000000000000" pitchFamily="2" charset="-122"/>
                </a:rPr>
                <a:t>专业黑屏</a:t>
              </a:r>
            </a:p>
          </p:txBody>
        </p:sp>
      </p:grpSp>
      <p:grpSp>
        <p:nvGrpSpPr>
          <p:cNvPr id="28" name="组合 27">
            <a:extLst>
              <a:ext uri="{FF2B5EF4-FFF2-40B4-BE49-F238E27FC236}">
                <a16:creationId xmlns:a16="http://schemas.microsoft.com/office/drawing/2014/main" id="{CD7E4998-4C99-457C-80D2-F5EE3887BD9B}"/>
              </a:ext>
            </a:extLst>
          </p:cNvPr>
          <p:cNvGrpSpPr/>
          <p:nvPr/>
        </p:nvGrpSpPr>
        <p:grpSpPr>
          <a:xfrm>
            <a:off x="4739096" y="258368"/>
            <a:ext cx="4204252" cy="3611845"/>
            <a:chOff x="5570708" y="-111173"/>
            <a:chExt cx="6890425" cy="6068876"/>
          </a:xfrm>
          <a:noFill/>
        </p:grpSpPr>
        <p:sp>
          <p:nvSpPr>
            <p:cNvPr id="13" name="矩形: 圆角 12">
              <a:extLst>
                <a:ext uri="{FF2B5EF4-FFF2-40B4-BE49-F238E27FC236}">
                  <a16:creationId xmlns:a16="http://schemas.microsoft.com/office/drawing/2014/main" id="{2EEE8AAA-E42D-4375-ABC5-792C0AC8BE71}"/>
                </a:ext>
              </a:extLst>
            </p:cNvPr>
            <p:cNvSpPr/>
            <p:nvPr/>
          </p:nvSpPr>
          <p:spPr>
            <a:xfrm>
              <a:off x="5570708" y="690664"/>
              <a:ext cx="6115130" cy="526703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4" name="矩形: 圆角 13">
              <a:extLst>
                <a:ext uri="{FF2B5EF4-FFF2-40B4-BE49-F238E27FC236}">
                  <a16:creationId xmlns:a16="http://schemas.microsoft.com/office/drawing/2014/main" id="{368FF243-1D29-4C18-9F2C-C75C8B48955E}"/>
                </a:ext>
              </a:extLst>
            </p:cNvPr>
            <p:cNvSpPr/>
            <p:nvPr/>
          </p:nvSpPr>
          <p:spPr>
            <a:xfrm>
              <a:off x="5723108" y="843064"/>
              <a:ext cx="5804169" cy="4955853"/>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6" name="矩形: 圆角 15">
              <a:extLst>
                <a:ext uri="{FF2B5EF4-FFF2-40B4-BE49-F238E27FC236}">
                  <a16:creationId xmlns:a16="http://schemas.microsoft.com/office/drawing/2014/main" id="{BD0F8289-E0D8-45BA-B551-9EF852027887}"/>
                </a:ext>
              </a:extLst>
            </p:cNvPr>
            <p:cNvSpPr/>
            <p:nvPr/>
          </p:nvSpPr>
          <p:spPr>
            <a:xfrm>
              <a:off x="5875509" y="994850"/>
              <a:ext cx="5503692" cy="4645282"/>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7" name="矩形: 圆角 16">
              <a:extLst>
                <a:ext uri="{FF2B5EF4-FFF2-40B4-BE49-F238E27FC236}">
                  <a16:creationId xmlns:a16="http://schemas.microsoft.com/office/drawing/2014/main" id="{E72B5B52-5EDB-4F51-A52F-22A93BED146A}"/>
                </a:ext>
              </a:extLst>
            </p:cNvPr>
            <p:cNvSpPr/>
            <p:nvPr/>
          </p:nvSpPr>
          <p:spPr>
            <a:xfrm>
              <a:off x="6027909" y="1147250"/>
              <a:ext cx="5198428" cy="4374825"/>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8" name="矩形: 圆角 17">
              <a:extLst>
                <a:ext uri="{FF2B5EF4-FFF2-40B4-BE49-F238E27FC236}">
                  <a16:creationId xmlns:a16="http://schemas.microsoft.com/office/drawing/2014/main" id="{FE035977-EB63-4766-B493-47CD6DB7CD1D}"/>
                </a:ext>
              </a:extLst>
            </p:cNvPr>
            <p:cNvSpPr/>
            <p:nvPr/>
          </p:nvSpPr>
          <p:spPr>
            <a:xfrm>
              <a:off x="6180309" y="1299651"/>
              <a:ext cx="4894091" cy="4085150"/>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9" name="矩形: 圆角 18">
              <a:extLst>
                <a:ext uri="{FF2B5EF4-FFF2-40B4-BE49-F238E27FC236}">
                  <a16:creationId xmlns:a16="http://schemas.microsoft.com/office/drawing/2014/main" id="{941B7AF7-F267-429A-999F-F2CFFB86BD05}"/>
                </a:ext>
              </a:extLst>
            </p:cNvPr>
            <p:cNvSpPr/>
            <p:nvPr/>
          </p:nvSpPr>
          <p:spPr>
            <a:xfrm>
              <a:off x="6332709" y="1452051"/>
              <a:ext cx="4599451" cy="376002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5" name="任意多边形: 形状 24">
              <a:extLst>
                <a:ext uri="{FF2B5EF4-FFF2-40B4-BE49-F238E27FC236}">
                  <a16:creationId xmlns:a16="http://schemas.microsoft.com/office/drawing/2014/main" id="{B3C10959-4AEA-4B15-8454-9FB1FD927D5D}"/>
                </a:ext>
              </a:extLst>
            </p:cNvPr>
            <p:cNvSpPr/>
            <p:nvPr/>
          </p:nvSpPr>
          <p:spPr>
            <a:xfrm>
              <a:off x="6625142" y="-111173"/>
              <a:ext cx="5835991" cy="499582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5991" h="4995828">
                  <a:moveTo>
                    <a:pt x="1009862" y="7"/>
                  </a:moveTo>
                  <a:lnTo>
                    <a:pt x="4546989" y="7"/>
                  </a:lnTo>
                  <a:cubicBezTo>
                    <a:pt x="5180145" y="-2533"/>
                    <a:pt x="5835991" y="686333"/>
                    <a:pt x="5835991" y="1289009"/>
                  </a:cubicBezTo>
                  <a:lnTo>
                    <a:pt x="5835991" y="3978044"/>
                  </a:lnTo>
                  <a:cubicBezTo>
                    <a:pt x="5835991" y="4378486"/>
                    <a:pt x="5653391" y="4736279"/>
                    <a:pt x="5366914" y="4972701"/>
                  </a:cubicBezTo>
                  <a:lnTo>
                    <a:pt x="5335987" y="4995828"/>
                  </a:lnTo>
                  <a:lnTo>
                    <a:pt x="5335987" y="1605260"/>
                  </a:lnTo>
                  <a:cubicBezTo>
                    <a:pt x="5335987" y="988200"/>
                    <a:pt x="4835761" y="487974"/>
                    <a:pt x="4218701" y="487974"/>
                  </a:cubicBezTo>
                  <a:lnTo>
                    <a:pt x="28594" y="487974"/>
                  </a:lnTo>
                  <a:lnTo>
                    <a:pt x="0" y="489418"/>
                  </a:lnTo>
                  <a:lnTo>
                    <a:pt x="15205" y="469084"/>
                  </a:lnTo>
                  <a:cubicBezTo>
                    <a:pt x="251628" y="182607"/>
                    <a:pt x="609421" y="7"/>
                    <a:pt x="1009862" y="7"/>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7" name="任意多边形: 形状 26">
              <a:extLst>
                <a:ext uri="{FF2B5EF4-FFF2-40B4-BE49-F238E27FC236}">
                  <a16:creationId xmlns:a16="http://schemas.microsoft.com/office/drawing/2014/main" id="{1714C8FF-85DA-4B90-AFCF-9DBD95987FCC}"/>
                </a:ext>
              </a:extLst>
            </p:cNvPr>
            <p:cNvSpPr/>
            <p:nvPr/>
          </p:nvSpPr>
          <p:spPr>
            <a:xfrm>
              <a:off x="6958490" y="20481"/>
              <a:ext cx="5352908" cy="455561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 name="connsiteX0" fmla="*/ 42153 w 7816487"/>
                <a:gd name="connsiteY0" fmla="*/ 0 h 5000004"/>
                <a:gd name="connsiteX1" fmla="*/ 6527485 w 7816487"/>
                <a:gd name="connsiteY1" fmla="*/ 4183 h 5000004"/>
                <a:gd name="connsiteX2" fmla="*/ 7816487 w 7816487"/>
                <a:gd name="connsiteY2" fmla="*/ 1293185 h 5000004"/>
                <a:gd name="connsiteX3" fmla="*/ 7816487 w 7816487"/>
                <a:gd name="connsiteY3" fmla="*/ 3982220 h 5000004"/>
                <a:gd name="connsiteX4" fmla="*/ 7347410 w 7816487"/>
                <a:gd name="connsiteY4" fmla="*/ 4976877 h 5000004"/>
                <a:gd name="connsiteX5" fmla="*/ 7316483 w 7816487"/>
                <a:gd name="connsiteY5" fmla="*/ 5000004 h 5000004"/>
                <a:gd name="connsiteX6" fmla="*/ 7316483 w 7816487"/>
                <a:gd name="connsiteY6" fmla="*/ 1609436 h 5000004"/>
                <a:gd name="connsiteX7" fmla="*/ 6199197 w 7816487"/>
                <a:gd name="connsiteY7" fmla="*/ 492150 h 5000004"/>
                <a:gd name="connsiteX8" fmla="*/ 2009090 w 7816487"/>
                <a:gd name="connsiteY8" fmla="*/ 492150 h 5000004"/>
                <a:gd name="connsiteX9" fmla="*/ 1980496 w 7816487"/>
                <a:gd name="connsiteY9" fmla="*/ 493594 h 5000004"/>
                <a:gd name="connsiteX10" fmla="*/ 1995701 w 7816487"/>
                <a:gd name="connsiteY10" fmla="*/ 473260 h 5000004"/>
                <a:gd name="connsiteX11" fmla="*/ 42153 w 7816487"/>
                <a:gd name="connsiteY11" fmla="*/ 0 h 5000004"/>
                <a:gd name="connsiteX0" fmla="*/ 1293210 w 9067544"/>
                <a:gd name="connsiteY0" fmla="*/ 0 h 5000004"/>
                <a:gd name="connsiteX1" fmla="*/ 7778542 w 9067544"/>
                <a:gd name="connsiteY1" fmla="*/ 4183 h 5000004"/>
                <a:gd name="connsiteX2" fmla="*/ 9067544 w 9067544"/>
                <a:gd name="connsiteY2" fmla="*/ 1293185 h 5000004"/>
                <a:gd name="connsiteX3" fmla="*/ 9067544 w 9067544"/>
                <a:gd name="connsiteY3" fmla="*/ 3982220 h 5000004"/>
                <a:gd name="connsiteX4" fmla="*/ 8598467 w 9067544"/>
                <a:gd name="connsiteY4" fmla="*/ 4976877 h 5000004"/>
                <a:gd name="connsiteX5" fmla="*/ 8567540 w 9067544"/>
                <a:gd name="connsiteY5" fmla="*/ 5000004 h 5000004"/>
                <a:gd name="connsiteX6" fmla="*/ 8567540 w 9067544"/>
                <a:gd name="connsiteY6" fmla="*/ 1609436 h 5000004"/>
                <a:gd name="connsiteX7" fmla="*/ 7450254 w 9067544"/>
                <a:gd name="connsiteY7" fmla="*/ 492150 h 5000004"/>
                <a:gd name="connsiteX8" fmla="*/ 3260147 w 9067544"/>
                <a:gd name="connsiteY8" fmla="*/ 492150 h 5000004"/>
                <a:gd name="connsiteX9" fmla="*/ 3231553 w 9067544"/>
                <a:gd name="connsiteY9" fmla="*/ 493594 h 5000004"/>
                <a:gd name="connsiteX10" fmla="*/ 0 w 9067544"/>
                <a:gd name="connsiteY10" fmla="*/ 494171 h 5000004"/>
                <a:gd name="connsiteX11" fmla="*/ 1293210 w 9067544"/>
                <a:gd name="connsiteY11" fmla="*/ 0 h 5000004"/>
                <a:gd name="connsiteX0" fmla="*/ 1177106 w 8951440"/>
                <a:gd name="connsiteY0" fmla="*/ 0 h 5000004"/>
                <a:gd name="connsiteX1" fmla="*/ 7662438 w 8951440"/>
                <a:gd name="connsiteY1" fmla="*/ 4183 h 5000004"/>
                <a:gd name="connsiteX2" fmla="*/ 8951440 w 8951440"/>
                <a:gd name="connsiteY2" fmla="*/ 1293185 h 5000004"/>
                <a:gd name="connsiteX3" fmla="*/ 8951440 w 8951440"/>
                <a:gd name="connsiteY3" fmla="*/ 3982220 h 5000004"/>
                <a:gd name="connsiteX4" fmla="*/ 8482363 w 8951440"/>
                <a:gd name="connsiteY4" fmla="*/ 4976877 h 5000004"/>
                <a:gd name="connsiteX5" fmla="*/ 8451436 w 8951440"/>
                <a:gd name="connsiteY5" fmla="*/ 5000004 h 5000004"/>
                <a:gd name="connsiteX6" fmla="*/ 8451436 w 8951440"/>
                <a:gd name="connsiteY6" fmla="*/ 1609436 h 5000004"/>
                <a:gd name="connsiteX7" fmla="*/ 7334150 w 8951440"/>
                <a:gd name="connsiteY7" fmla="*/ 492150 h 5000004"/>
                <a:gd name="connsiteX8" fmla="*/ 3144043 w 8951440"/>
                <a:gd name="connsiteY8" fmla="*/ 492150 h 5000004"/>
                <a:gd name="connsiteX9" fmla="*/ 3115449 w 8951440"/>
                <a:gd name="connsiteY9" fmla="*/ 493594 h 5000004"/>
                <a:gd name="connsiteX10" fmla="*/ 0 w 8951440"/>
                <a:gd name="connsiteY10" fmla="*/ 489989 h 5000004"/>
                <a:gd name="connsiteX11" fmla="*/ 1177106 w 8951440"/>
                <a:gd name="connsiteY11" fmla="*/ 0 h 5000004"/>
                <a:gd name="connsiteX0" fmla="*/ 1156373 w 8930707"/>
                <a:gd name="connsiteY0" fmla="*/ 0 h 5000004"/>
                <a:gd name="connsiteX1" fmla="*/ 7641705 w 8930707"/>
                <a:gd name="connsiteY1" fmla="*/ 4183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828"/>
                <a:gd name="connsiteY0" fmla="*/ 0 h 5000004"/>
                <a:gd name="connsiteX1" fmla="*/ 6876665 w 8930828"/>
                <a:gd name="connsiteY1" fmla="*/ 4182 h 5000004"/>
                <a:gd name="connsiteX2" fmla="*/ 8930707 w 8930828"/>
                <a:gd name="connsiteY2" fmla="*/ 1933063 h 5000004"/>
                <a:gd name="connsiteX3" fmla="*/ 8930707 w 8930828"/>
                <a:gd name="connsiteY3" fmla="*/ 3982220 h 5000004"/>
                <a:gd name="connsiteX4" fmla="*/ 8461630 w 8930828"/>
                <a:gd name="connsiteY4" fmla="*/ 4976877 h 5000004"/>
                <a:gd name="connsiteX5" fmla="*/ 8430703 w 8930828"/>
                <a:gd name="connsiteY5" fmla="*/ 5000004 h 5000004"/>
                <a:gd name="connsiteX6" fmla="*/ 8430703 w 8930828"/>
                <a:gd name="connsiteY6" fmla="*/ 1609436 h 5000004"/>
                <a:gd name="connsiteX7" fmla="*/ 7313417 w 8930828"/>
                <a:gd name="connsiteY7" fmla="*/ 492150 h 5000004"/>
                <a:gd name="connsiteX8" fmla="*/ 3123310 w 8930828"/>
                <a:gd name="connsiteY8" fmla="*/ 492150 h 5000004"/>
                <a:gd name="connsiteX9" fmla="*/ 3094716 w 8930828"/>
                <a:gd name="connsiteY9" fmla="*/ 493594 h 5000004"/>
                <a:gd name="connsiteX10" fmla="*/ 0 w 8930828"/>
                <a:gd name="connsiteY10" fmla="*/ 494171 h 5000004"/>
                <a:gd name="connsiteX11" fmla="*/ 1156373 w 8930828"/>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893388 w 8930707"/>
                <a:gd name="connsiteY2" fmla="*/ 208362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12047"/>
                <a:gd name="connsiteY0" fmla="*/ 0 h 5000004"/>
                <a:gd name="connsiteX1" fmla="*/ 6876665 w 8912047"/>
                <a:gd name="connsiteY1" fmla="*/ 4182 h 5000004"/>
                <a:gd name="connsiteX2" fmla="*/ 8893388 w 8912047"/>
                <a:gd name="connsiteY2" fmla="*/ 2083623 h 5000004"/>
                <a:gd name="connsiteX3" fmla="*/ 8912047 w 8912047"/>
                <a:gd name="connsiteY3" fmla="*/ 3957127 h 5000004"/>
                <a:gd name="connsiteX4" fmla="*/ 8461630 w 8912047"/>
                <a:gd name="connsiteY4" fmla="*/ 4976877 h 5000004"/>
                <a:gd name="connsiteX5" fmla="*/ 8430703 w 8912047"/>
                <a:gd name="connsiteY5" fmla="*/ 5000004 h 5000004"/>
                <a:gd name="connsiteX6" fmla="*/ 8430703 w 8912047"/>
                <a:gd name="connsiteY6" fmla="*/ 1609436 h 5000004"/>
                <a:gd name="connsiteX7" fmla="*/ 7313417 w 8912047"/>
                <a:gd name="connsiteY7" fmla="*/ 492150 h 5000004"/>
                <a:gd name="connsiteX8" fmla="*/ 3123310 w 8912047"/>
                <a:gd name="connsiteY8" fmla="*/ 492150 h 5000004"/>
                <a:gd name="connsiteX9" fmla="*/ 3094716 w 8912047"/>
                <a:gd name="connsiteY9" fmla="*/ 493594 h 5000004"/>
                <a:gd name="connsiteX10" fmla="*/ 0 w 8912047"/>
                <a:gd name="connsiteY10" fmla="*/ 494171 h 5000004"/>
                <a:gd name="connsiteX11" fmla="*/ 1156373 w 891204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924486"/>
                <a:gd name="connsiteY0" fmla="*/ 0 h 6522952"/>
                <a:gd name="connsiteX1" fmla="*/ 6876665 w 8924486"/>
                <a:gd name="connsiteY1" fmla="*/ 4182 h 6522952"/>
                <a:gd name="connsiteX2" fmla="*/ 8893388 w 8924486"/>
                <a:gd name="connsiteY2" fmla="*/ 2083623 h 6522952"/>
                <a:gd name="connsiteX3" fmla="*/ 8924486 w 8924486"/>
                <a:gd name="connsiteY3" fmla="*/ 6472726 h 6522952"/>
                <a:gd name="connsiteX4" fmla="*/ 8461630 w 8924486"/>
                <a:gd name="connsiteY4" fmla="*/ 4976877 h 6522952"/>
                <a:gd name="connsiteX5" fmla="*/ 8430703 w 8924486"/>
                <a:gd name="connsiteY5" fmla="*/ 5000004 h 6522952"/>
                <a:gd name="connsiteX6" fmla="*/ 8430703 w 8924486"/>
                <a:gd name="connsiteY6" fmla="*/ 1609436 h 6522952"/>
                <a:gd name="connsiteX7" fmla="*/ 7313417 w 8924486"/>
                <a:gd name="connsiteY7" fmla="*/ 492150 h 6522952"/>
                <a:gd name="connsiteX8" fmla="*/ 3123310 w 8924486"/>
                <a:gd name="connsiteY8" fmla="*/ 492150 h 6522952"/>
                <a:gd name="connsiteX9" fmla="*/ 3094716 w 8924486"/>
                <a:gd name="connsiteY9" fmla="*/ 493594 h 6522952"/>
                <a:gd name="connsiteX10" fmla="*/ 0 w 8924486"/>
                <a:gd name="connsiteY10" fmla="*/ 494171 h 6522952"/>
                <a:gd name="connsiteX11" fmla="*/ 1156373 w 8924486"/>
                <a:gd name="connsiteY11" fmla="*/ 0 h 6522952"/>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7313417 w 8924486"/>
                <a:gd name="connsiteY7" fmla="*/ 492150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43933 w 8924486"/>
                <a:gd name="connsiteY0" fmla="*/ 39731 h 7732953"/>
                <a:gd name="connsiteX1" fmla="*/ 6876665 w 8924486"/>
                <a:gd name="connsiteY1" fmla="*/ 0 h 7732953"/>
                <a:gd name="connsiteX2" fmla="*/ 8893388 w 8924486"/>
                <a:gd name="connsiteY2" fmla="*/ 2079441 h 7732953"/>
                <a:gd name="connsiteX3" fmla="*/ 8924486 w 8924486"/>
                <a:gd name="connsiteY3" fmla="*/ 6468544 h 7732953"/>
                <a:gd name="connsiteX4" fmla="*/ 8405652 w 8924486"/>
                <a:gd name="connsiteY4" fmla="*/ 7732953 h 7732953"/>
                <a:gd name="connsiteX5" fmla="*/ 8430703 w 8924486"/>
                <a:gd name="connsiteY5" fmla="*/ 4995822 h 7732953"/>
                <a:gd name="connsiteX6" fmla="*/ 8424484 w 8924486"/>
                <a:gd name="connsiteY6" fmla="*/ 2458425 h 7732953"/>
                <a:gd name="connsiteX7" fmla="*/ 6442640 w 8924486"/>
                <a:gd name="connsiteY7" fmla="*/ 487969 h 7732953"/>
                <a:gd name="connsiteX8" fmla="*/ 3123310 w 8924486"/>
                <a:gd name="connsiteY8" fmla="*/ 487968 h 7732953"/>
                <a:gd name="connsiteX9" fmla="*/ 3094716 w 8924486"/>
                <a:gd name="connsiteY9" fmla="*/ 489412 h 7732953"/>
                <a:gd name="connsiteX10" fmla="*/ 0 w 8924486"/>
                <a:gd name="connsiteY10" fmla="*/ 489989 h 7732953"/>
                <a:gd name="connsiteX11" fmla="*/ 1143933 w 8924486"/>
                <a:gd name="connsiteY11" fmla="*/ 39731 h 7732953"/>
                <a:gd name="connsiteX0" fmla="*/ 1143933 w 8924486"/>
                <a:gd name="connsiteY0" fmla="*/ 0 h 7693222"/>
                <a:gd name="connsiteX1" fmla="*/ 6882886 w 8924486"/>
                <a:gd name="connsiteY1" fmla="*/ 4182 h 7693222"/>
                <a:gd name="connsiteX2" fmla="*/ 8893388 w 8924486"/>
                <a:gd name="connsiteY2" fmla="*/ 2039710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924486"/>
                <a:gd name="connsiteY0" fmla="*/ 0 h 7693222"/>
                <a:gd name="connsiteX1" fmla="*/ 6882886 w 8924486"/>
                <a:gd name="connsiteY1" fmla="*/ 4182 h 7693222"/>
                <a:gd name="connsiteX2" fmla="*/ 8843630 w 8924486"/>
                <a:gd name="connsiteY2" fmla="*/ 2029672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843919"/>
                <a:gd name="connsiteY0" fmla="*/ 0 h 7693222"/>
                <a:gd name="connsiteX1" fmla="*/ 6882886 w 8843919"/>
                <a:gd name="connsiteY1" fmla="*/ 4182 h 7693222"/>
                <a:gd name="connsiteX2" fmla="*/ 8843630 w 8843919"/>
                <a:gd name="connsiteY2" fmla="*/ 2029672 h 7693222"/>
                <a:gd name="connsiteX3" fmla="*/ 8824969 w 8843919"/>
                <a:gd name="connsiteY3" fmla="*/ 6398701 h 7693222"/>
                <a:gd name="connsiteX4" fmla="*/ 8405652 w 8843919"/>
                <a:gd name="connsiteY4" fmla="*/ 7693222 h 7693222"/>
                <a:gd name="connsiteX5" fmla="*/ 8430703 w 8843919"/>
                <a:gd name="connsiteY5" fmla="*/ 4956091 h 7693222"/>
                <a:gd name="connsiteX6" fmla="*/ 8424484 w 8843919"/>
                <a:gd name="connsiteY6" fmla="*/ 2418694 h 7693222"/>
                <a:gd name="connsiteX7" fmla="*/ 6442640 w 8843919"/>
                <a:gd name="connsiteY7" fmla="*/ 448238 h 7693222"/>
                <a:gd name="connsiteX8" fmla="*/ 3123310 w 8843919"/>
                <a:gd name="connsiteY8" fmla="*/ 448237 h 7693222"/>
                <a:gd name="connsiteX9" fmla="*/ 3094716 w 8843919"/>
                <a:gd name="connsiteY9" fmla="*/ 449681 h 7693222"/>
                <a:gd name="connsiteX10" fmla="*/ 0 w 8843919"/>
                <a:gd name="connsiteY10" fmla="*/ 450258 h 7693222"/>
                <a:gd name="connsiteX11" fmla="*/ 1143933 w 8843919"/>
                <a:gd name="connsiteY11" fmla="*/ 0 h 7693222"/>
                <a:gd name="connsiteX0" fmla="*/ 1143933 w 8855875"/>
                <a:gd name="connsiteY0" fmla="*/ 0 h 7693222"/>
                <a:gd name="connsiteX1" fmla="*/ 6882886 w 8855875"/>
                <a:gd name="connsiteY1" fmla="*/ 4182 h 7693222"/>
                <a:gd name="connsiteX2" fmla="*/ 8843630 w 8855875"/>
                <a:gd name="connsiteY2" fmla="*/ 2029672 h 7693222"/>
                <a:gd name="connsiteX3" fmla="*/ 8854824 w 8855875"/>
                <a:gd name="connsiteY3" fmla="*/ 6388664 h 7693222"/>
                <a:gd name="connsiteX4" fmla="*/ 8405652 w 8855875"/>
                <a:gd name="connsiteY4" fmla="*/ 7693222 h 7693222"/>
                <a:gd name="connsiteX5" fmla="*/ 8430703 w 8855875"/>
                <a:gd name="connsiteY5" fmla="*/ 4956091 h 7693222"/>
                <a:gd name="connsiteX6" fmla="*/ 8424484 w 8855875"/>
                <a:gd name="connsiteY6" fmla="*/ 2418694 h 7693222"/>
                <a:gd name="connsiteX7" fmla="*/ 6442640 w 8855875"/>
                <a:gd name="connsiteY7" fmla="*/ 448238 h 7693222"/>
                <a:gd name="connsiteX8" fmla="*/ 3123310 w 8855875"/>
                <a:gd name="connsiteY8" fmla="*/ 448237 h 7693222"/>
                <a:gd name="connsiteX9" fmla="*/ 3094716 w 8855875"/>
                <a:gd name="connsiteY9" fmla="*/ 449681 h 7693222"/>
                <a:gd name="connsiteX10" fmla="*/ 0 w 8855875"/>
                <a:gd name="connsiteY10" fmla="*/ 450258 h 7693222"/>
                <a:gd name="connsiteX11" fmla="*/ 1143933 w 8855875"/>
                <a:gd name="connsiteY11" fmla="*/ 0 h 7693222"/>
                <a:gd name="connsiteX0" fmla="*/ 1143933 w 8855877"/>
                <a:gd name="connsiteY0" fmla="*/ 0 h 7552700"/>
                <a:gd name="connsiteX1" fmla="*/ 6882886 w 8855877"/>
                <a:gd name="connsiteY1" fmla="*/ 4182 h 7552700"/>
                <a:gd name="connsiteX2" fmla="*/ 8843630 w 8855877"/>
                <a:gd name="connsiteY2" fmla="*/ 2029672 h 7552700"/>
                <a:gd name="connsiteX3" fmla="*/ 8854824 w 8855877"/>
                <a:gd name="connsiteY3" fmla="*/ 6388664 h 7552700"/>
                <a:gd name="connsiteX4" fmla="*/ 8405653 w 8855877"/>
                <a:gd name="connsiteY4" fmla="*/ 7552700 h 7552700"/>
                <a:gd name="connsiteX5" fmla="*/ 8430703 w 8855877"/>
                <a:gd name="connsiteY5" fmla="*/ 4956091 h 7552700"/>
                <a:gd name="connsiteX6" fmla="*/ 8424484 w 8855877"/>
                <a:gd name="connsiteY6" fmla="*/ 2418694 h 7552700"/>
                <a:gd name="connsiteX7" fmla="*/ 6442640 w 8855877"/>
                <a:gd name="connsiteY7" fmla="*/ 448238 h 7552700"/>
                <a:gd name="connsiteX8" fmla="*/ 3123310 w 8855877"/>
                <a:gd name="connsiteY8" fmla="*/ 448237 h 7552700"/>
                <a:gd name="connsiteX9" fmla="*/ 3094716 w 8855877"/>
                <a:gd name="connsiteY9" fmla="*/ 449681 h 7552700"/>
                <a:gd name="connsiteX10" fmla="*/ 0 w 8855877"/>
                <a:gd name="connsiteY10" fmla="*/ 450258 h 7552700"/>
                <a:gd name="connsiteX11" fmla="*/ 1143933 w 8855877"/>
                <a:gd name="connsiteY11" fmla="*/ 0 h 7552700"/>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30703 w 8855875"/>
                <a:gd name="connsiteY5" fmla="*/ 4956091 h 7532625"/>
                <a:gd name="connsiteX6" fmla="*/ 8424484 w 8855875"/>
                <a:gd name="connsiteY6" fmla="*/ 2418694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143933 w 8855877"/>
                <a:gd name="connsiteY0" fmla="*/ 0 h 7532625"/>
                <a:gd name="connsiteX1" fmla="*/ 6882886 w 8855877"/>
                <a:gd name="connsiteY1" fmla="*/ 4182 h 7532625"/>
                <a:gd name="connsiteX2" fmla="*/ 8843630 w 8855877"/>
                <a:gd name="connsiteY2" fmla="*/ 2029672 h 7532625"/>
                <a:gd name="connsiteX3" fmla="*/ 8854824 w 8855877"/>
                <a:gd name="connsiteY3" fmla="*/ 6388664 h 7532625"/>
                <a:gd name="connsiteX4" fmla="*/ 8465364 w 8855877"/>
                <a:gd name="connsiteY4" fmla="*/ 7532625 h 7532625"/>
                <a:gd name="connsiteX5" fmla="*/ 8480463 w 8855877"/>
                <a:gd name="connsiteY5" fmla="*/ 4976166 h 7532625"/>
                <a:gd name="connsiteX6" fmla="*/ 8424484 w 8855877"/>
                <a:gd name="connsiteY6" fmla="*/ 2418694 h 7532625"/>
                <a:gd name="connsiteX7" fmla="*/ 6442640 w 8855877"/>
                <a:gd name="connsiteY7" fmla="*/ 448238 h 7532625"/>
                <a:gd name="connsiteX8" fmla="*/ 3123310 w 8855877"/>
                <a:gd name="connsiteY8" fmla="*/ 448237 h 7532625"/>
                <a:gd name="connsiteX9" fmla="*/ 3094716 w 8855877"/>
                <a:gd name="connsiteY9" fmla="*/ 449681 h 7532625"/>
                <a:gd name="connsiteX10" fmla="*/ 0 w 8855877"/>
                <a:gd name="connsiteY10" fmla="*/ 450258 h 7532625"/>
                <a:gd name="connsiteX11" fmla="*/ 1143933 w 8855877"/>
                <a:gd name="connsiteY11" fmla="*/ 0 h 7532625"/>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80463 w 8855875"/>
                <a:gd name="connsiteY5" fmla="*/ 4976166 h 7532625"/>
                <a:gd name="connsiteX6" fmla="*/ 8484195 w 8855875"/>
                <a:gd name="connsiteY6" fmla="*/ 2408656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13166 w 8774325"/>
                <a:gd name="connsiteY9" fmla="*/ 449681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33553 w 8774325"/>
                <a:gd name="connsiteY9" fmla="*/ 375894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805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43747 w 8774325"/>
                <a:gd name="connsiteY9" fmla="*/ 396976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1 w 8774325"/>
                <a:gd name="connsiteY8" fmla="*/ 406072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0 w 8774325"/>
                <a:gd name="connsiteY8" fmla="*/ 408095 h 7532625"/>
                <a:gd name="connsiteX9" fmla="*/ 1062383 w 8774325"/>
                <a:gd name="connsiteY9"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457932 w 8774325"/>
                <a:gd name="connsiteY7" fmla="*/ 390264 h 7532625"/>
                <a:gd name="connsiteX8" fmla="*/ 0 w 8774325"/>
                <a:gd name="connsiteY8" fmla="*/ 408095 h 7532625"/>
                <a:gd name="connsiteX9" fmla="*/ 1062383 w 8774325"/>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42830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12060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97548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97548 w 8738647"/>
                <a:gd name="connsiteY5" fmla="*/ 2408656 h 7532625"/>
                <a:gd name="connsiteX6" fmla="*/ 6401867 w 8738647"/>
                <a:gd name="connsiteY6" fmla="*/ 369182 h 7532625"/>
                <a:gd name="connsiteX7" fmla="*/ 0 w 8738647"/>
                <a:gd name="connsiteY7" fmla="*/ 387013 h 7532625"/>
                <a:gd name="connsiteX8" fmla="*/ 1026705 w 8738647"/>
                <a:gd name="connsiteY8" fmla="*/ 0 h 7532625"/>
                <a:gd name="connsiteX0" fmla="*/ 1026705 w 8738647"/>
                <a:gd name="connsiteY0" fmla="*/ 0 h 7490462"/>
                <a:gd name="connsiteX1" fmla="*/ 6765658 w 8738647"/>
                <a:gd name="connsiteY1" fmla="*/ 4182 h 7490462"/>
                <a:gd name="connsiteX2" fmla="*/ 8726402 w 8738647"/>
                <a:gd name="connsiteY2" fmla="*/ 2029672 h 7490462"/>
                <a:gd name="connsiteX3" fmla="*/ 8737596 w 8738647"/>
                <a:gd name="connsiteY3" fmla="*/ 6388664 h 7490462"/>
                <a:gd name="connsiteX4" fmla="*/ 8383814 w 8738647"/>
                <a:gd name="connsiteY4" fmla="*/ 7490462 h 7490462"/>
                <a:gd name="connsiteX5" fmla="*/ 8397548 w 8738647"/>
                <a:gd name="connsiteY5" fmla="*/ 2408656 h 7490462"/>
                <a:gd name="connsiteX6" fmla="*/ 6401867 w 8738647"/>
                <a:gd name="connsiteY6" fmla="*/ 369182 h 7490462"/>
                <a:gd name="connsiteX7" fmla="*/ 0 w 8738647"/>
                <a:gd name="connsiteY7" fmla="*/ 387013 h 7490462"/>
                <a:gd name="connsiteX8" fmla="*/ 1026705 w 8738647"/>
                <a:gd name="connsiteY8" fmla="*/ 0 h 7490462"/>
                <a:gd name="connsiteX0" fmla="*/ 1026705 w 8738647"/>
                <a:gd name="connsiteY0" fmla="*/ 0 h 7479921"/>
                <a:gd name="connsiteX1" fmla="*/ 6765658 w 8738647"/>
                <a:gd name="connsiteY1" fmla="*/ 4182 h 7479921"/>
                <a:gd name="connsiteX2" fmla="*/ 8726402 w 8738647"/>
                <a:gd name="connsiteY2" fmla="*/ 2029672 h 7479921"/>
                <a:gd name="connsiteX3" fmla="*/ 8737596 w 8738647"/>
                <a:gd name="connsiteY3" fmla="*/ 6388664 h 7479921"/>
                <a:gd name="connsiteX4" fmla="*/ 8419492 w 8738647"/>
                <a:gd name="connsiteY4" fmla="*/ 7479921 h 7479921"/>
                <a:gd name="connsiteX5" fmla="*/ 8397548 w 8738647"/>
                <a:gd name="connsiteY5" fmla="*/ 2408656 h 7479921"/>
                <a:gd name="connsiteX6" fmla="*/ 6401867 w 8738647"/>
                <a:gd name="connsiteY6" fmla="*/ 369182 h 7479921"/>
                <a:gd name="connsiteX7" fmla="*/ 0 w 8738647"/>
                <a:gd name="connsiteY7" fmla="*/ 387013 h 7479921"/>
                <a:gd name="connsiteX8" fmla="*/ 1026705 w 8738647"/>
                <a:gd name="connsiteY8" fmla="*/ 0 h 7479921"/>
                <a:gd name="connsiteX0" fmla="*/ 1026705 w 8738647"/>
                <a:gd name="connsiteY0" fmla="*/ 0 h 7464110"/>
                <a:gd name="connsiteX1" fmla="*/ 6765658 w 8738647"/>
                <a:gd name="connsiteY1" fmla="*/ 4182 h 7464110"/>
                <a:gd name="connsiteX2" fmla="*/ 8726402 w 8738647"/>
                <a:gd name="connsiteY2" fmla="*/ 2029672 h 7464110"/>
                <a:gd name="connsiteX3" fmla="*/ 8737596 w 8738647"/>
                <a:gd name="connsiteY3" fmla="*/ 6388664 h 7464110"/>
                <a:gd name="connsiteX4" fmla="*/ 8404202 w 8738647"/>
                <a:gd name="connsiteY4" fmla="*/ 7464110 h 7464110"/>
                <a:gd name="connsiteX5" fmla="*/ 8397548 w 8738647"/>
                <a:gd name="connsiteY5" fmla="*/ 2408656 h 7464110"/>
                <a:gd name="connsiteX6" fmla="*/ 6401867 w 8738647"/>
                <a:gd name="connsiteY6" fmla="*/ 369182 h 7464110"/>
                <a:gd name="connsiteX7" fmla="*/ 0 w 8738647"/>
                <a:gd name="connsiteY7" fmla="*/ 387013 h 7464110"/>
                <a:gd name="connsiteX8" fmla="*/ 1026705 w 8738647"/>
                <a:gd name="connsiteY8" fmla="*/ 0 h 7464110"/>
                <a:gd name="connsiteX0" fmla="*/ 1026705 w 8738647"/>
                <a:gd name="connsiteY0" fmla="*/ 0 h 7453569"/>
                <a:gd name="connsiteX1" fmla="*/ 6765658 w 8738647"/>
                <a:gd name="connsiteY1" fmla="*/ 4182 h 7453569"/>
                <a:gd name="connsiteX2" fmla="*/ 8726402 w 8738647"/>
                <a:gd name="connsiteY2" fmla="*/ 2029672 h 7453569"/>
                <a:gd name="connsiteX3" fmla="*/ 8737596 w 8738647"/>
                <a:gd name="connsiteY3" fmla="*/ 6388664 h 7453569"/>
                <a:gd name="connsiteX4" fmla="*/ 8419492 w 8738647"/>
                <a:gd name="connsiteY4" fmla="*/ 7453569 h 7453569"/>
                <a:gd name="connsiteX5" fmla="*/ 8397548 w 8738647"/>
                <a:gd name="connsiteY5" fmla="*/ 2408656 h 7453569"/>
                <a:gd name="connsiteX6" fmla="*/ 6401867 w 8738647"/>
                <a:gd name="connsiteY6" fmla="*/ 369182 h 7453569"/>
                <a:gd name="connsiteX7" fmla="*/ 0 w 8738647"/>
                <a:gd name="connsiteY7" fmla="*/ 387013 h 7453569"/>
                <a:gd name="connsiteX8" fmla="*/ 1026705 w 8738647"/>
                <a:gd name="connsiteY8" fmla="*/ 0 h 7453569"/>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67738"/>
                <a:gd name="connsiteY0" fmla="*/ 0 h 7501003"/>
                <a:gd name="connsiteX1" fmla="*/ 6765658 w 8767738"/>
                <a:gd name="connsiteY1" fmla="*/ 4182 h 7501003"/>
                <a:gd name="connsiteX2" fmla="*/ 8726402 w 8767738"/>
                <a:gd name="connsiteY2" fmla="*/ 2029672 h 7501003"/>
                <a:gd name="connsiteX3" fmla="*/ 8737596 w 8767738"/>
                <a:gd name="connsiteY3" fmla="*/ 6388664 h 7501003"/>
                <a:gd name="connsiteX4" fmla="*/ 8409299 w 8767738"/>
                <a:gd name="connsiteY4" fmla="*/ 7501003 h 7501003"/>
                <a:gd name="connsiteX5" fmla="*/ 8397548 w 8767738"/>
                <a:gd name="connsiteY5" fmla="*/ 2408656 h 7501003"/>
                <a:gd name="connsiteX6" fmla="*/ 6401867 w 8767738"/>
                <a:gd name="connsiteY6" fmla="*/ 369182 h 7501003"/>
                <a:gd name="connsiteX7" fmla="*/ 0 w 8767738"/>
                <a:gd name="connsiteY7" fmla="*/ 387013 h 7501003"/>
                <a:gd name="connsiteX8" fmla="*/ 1026705 w 8767738"/>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8647" h="7501003">
                  <a:moveTo>
                    <a:pt x="1026705" y="0"/>
                  </a:moveTo>
                  <a:lnTo>
                    <a:pt x="6765658" y="4182"/>
                  </a:lnTo>
                  <a:cubicBezTo>
                    <a:pt x="7859083" y="14188"/>
                    <a:pt x="8745062" y="1038050"/>
                    <a:pt x="8726402" y="2029672"/>
                  </a:cubicBezTo>
                  <a:cubicBezTo>
                    <a:pt x="8720182" y="3486015"/>
                    <a:pt x="8743816" y="4932321"/>
                    <a:pt x="8737596" y="6388664"/>
                  </a:cubicBezTo>
                  <a:cubicBezTo>
                    <a:pt x="8737596" y="6789106"/>
                    <a:pt x="8751843" y="7011600"/>
                    <a:pt x="8409299" y="7501003"/>
                  </a:cubicBezTo>
                  <a:cubicBezTo>
                    <a:pt x="8401984" y="5810581"/>
                    <a:pt x="8404863" y="4099078"/>
                    <a:pt x="8397548" y="2408656"/>
                  </a:cubicBezTo>
                  <a:cubicBezTo>
                    <a:pt x="8378889" y="969791"/>
                    <a:pt x="7199303" y="362908"/>
                    <a:pt x="6401867" y="369182"/>
                  </a:cubicBezTo>
                  <a:lnTo>
                    <a:pt x="0" y="387013"/>
                  </a:lnTo>
                  <a:cubicBezTo>
                    <a:pt x="236423" y="100536"/>
                    <a:pt x="626264" y="0"/>
                    <a:pt x="1026705" y="0"/>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3" dirty="0">
                <a:latin typeface="HarmonyOS Sans SC" panose="00000500000000000000" pitchFamily="2" charset="-122"/>
                <a:ea typeface="HarmonyOS Sans SC" panose="00000500000000000000" pitchFamily="2" charset="-122"/>
              </a:endParaRPr>
            </a:p>
          </p:txBody>
        </p:sp>
      </p:grpSp>
    </p:spTree>
    <p:extLst>
      <p:ext uri="{BB962C8B-B14F-4D97-AF65-F5344CB8AC3E}">
        <p14:creationId xmlns:p14="http://schemas.microsoft.com/office/powerpoint/2010/main" val="1695706245"/>
      </p:ext>
    </p:extLst>
  </p:cSld>
  <p:clrMapOvr>
    <a:masterClrMapping/>
  </p:clrMapOvr>
  <mc:AlternateContent xmlns:mc="http://schemas.openxmlformats.org/markup-compatibility/2006" xmlns:p14="http://schemas.microsoft.com/office/powerpoint/2010/main">
    <mc:Choice Requires="p14">
      <p:transition spd="med" p14:dur="700" advTm="500">
        <p:fade/>
      </p:transition>
    </mc:Choice>
    <mc:Fallback xmlns="">
      <p:transition spd="med" advTm="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45" name="矩形: 圆角 44">
            <a:extLst>
              <a:ext uri="{FF2B5EF4-FFF2-40B4-BE49-F238E27FC236}">
                <a16:creationId xmlns:a16="http://schemas.microsoft.com/office/drawing/2014/main" id="{6AFDAED3-DAAD-6633-3E6D-36CB5E77CF08}"/>
              </a:ext>
            </a:extLst>
          </p:cNvPr>
          <p:cNvSpPr/>
          <p:nvPr/>
        </p:nvSpPr>
        <p:spPr>
          <a:xfrm>
            <a:off x="1852245" y="937846"/>
            <a:ext cx="5525477" cy="4103077"/>
          </a:xfrm>
          <a:prstGeom prst="roundRect">
            <a:avLst>
              <a:gd name="adj" fmla="val 101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altLang="zh-CN" sz="1800" dirty="0">
                <a:solidFill>
                  <a:schemeClr val="tx1"/>
                </a:solidFill>
                <a:latin typeface="HarmonyOS Sans SC Medium" panose="00000600000000000000" pitchFamily="2" charset="-122"/>
                <a:ea typeface="HarmonyOS Sans SC Medium" panose="00000600000000000000" pitchFamily="2" charset="-122"/>
              </a:rPr>
              <a:t>          </a:t>
            </a:r>
            <a:r>
              <a:rPr lang="zh-CN" altLang="en-US" sz="1800" dirty="0">
                <a:solidFill>
                  <a:schemeClr val="tx1"/>
                </a:solidFill>
                <a:latin typeface="HarmonyOS Sans SC Medium" panose="00000600000000000000" pitchFamily="2" charset="-122"/>
                <a:ea typeface="HarmonyOS Sans SC Medium" panose="00000600000000000000" pitchFamily="2" charset="-122"/>
              </a:rPr>
              <a:t>提示</a:t>
            </a:r>
            <a:endParaRPr lang="en-US" altLang="zh-CN" sz="1800" dirty="0">
              <a:solidFill>
                <a:schemeClr val="tx1"/>
              </a:solidFill>
              <a:latin typeface="HarmonyOS Sans SC" panose="00000500000000000000" pitchFamily="2" charset="-122"/>
              <a:ea typeface="HarmonyOS Sans SC" panose="00000500000000000000" pitchFamily="2" charset="-122"/>
            </a:endParaRPr>
          </a:p>
          <a:p>
            <a:pPr algn="just"/>
            <a:r>
              <a:rPr lang="en-US" altLang="zh-CN" sz="1400" dirty="0">
                <a:solidFill>
                  <a:schemeClr val="tx1"/>
                </a:solidFill>
                <a:latin typeface="HarmonyOS Sans SC" panose="00000500000000000000" pitchFamily="2" charset="-122"/>
                <a:ea typeface="HarmonyOS Sans SC" panose="00000500000000000000" pitchFamily="2" charset="-122"/>
              </a:rPr>
              <a:t>        </a:t>
            </a:r>
          </a:p>
          <a:p>
            <a:pPr algn="just"/>
            <a:endParaRPr lang="en-US" altLang="zh-CN" sz="1400" dirty="0">
              <a:solidFill>
                <a:schemeClr val="tx1"/>
              </a:solidFill>
              <a:latin typeface="HarmonyOS Sans SC" panose="00000500000000000000" pitchFamily="2" charset="-122"/>
              <a:ea typeface="HarmonyOS Sans SC" panose="00000500000000000000" pitchFamily="2" charset="-122"/>
            </a:endParaRPr>
          </a:p>
          <a:p>
            <a:pPr algn="just"/>
            <a:endParaRPr lang="en-US" altLang="zh-CN" sz="1400" dirty="0">
              <a:solidFill>
                <a:schemeClr val="tx1"/>
              </a:solidFill>
              <a:latin typeface="HarmonyOS Sans SC" panose="00000500000000000000" pitchFamily="2" charset="-122"/>
              <a:ea typeface="HarmonyOS Sans SC" panose="00000500000000000000" pitchFamily="2" charset="-122"/>
            </a:endParaRPr>
          </a:p>
          <a:p>
            <a:pPr marL="268605" indent="1905" algn="just">
              <a:lnSpc>
                <a:spcPct val="120000"/>
              </a:lnSpc>
            </a:pPr>
            <a:r>
              <a:rPr lang="zh-CN" altLang="en-US" sz="1600" dirty="0">
                <a:solidFill>
                  <a:schemeClr val="tx1"/>
                </a:solidFill>
                <a:latin typeface="HarmonyOS Sans SC" panose="00000500000000000000" pitchFamily="2" charset="-122"/>
                <a:ea typeface="HarmonyOS Sans SC" panose="00000500000000000000" pitchFamily="2" charset="-122"/>
              </a:rPr>
              <a:t>现在是</a:t>
            </a:r>
            <a:fld id="{22EE449C-A6C1-419F-9717-6CD69E8B4D49}" type="datetime12">
              <a:rPr lang="zh-CN" altLang="en-US" sz="1600" smtClean="0">
                <a:solidFill>
                  <a:schemeClr val="tx1"/>
                </a:solidFill>
                <a:latin typeface="HarmonyOS Sans SC" panose="00000500000000000000" pitchFamily="2" charset="-122"/>
                <a:ea typeface="HarmonyOS Sans SC" panose="00000500000000000000" pitchFamily="2" charset="-122"/>
              </a:rPr>
              <a:t>下午4时25分</a:t>
            </a:fld>
            <a:r>
              <a:rPr lang="zh-CN" altLang="en-US" sz="1600" dirty="0">
                <a:solidFill>
                  <a:schemeClr val="tx1"/>
                </a:solidFill>
                <a:latin typeface="HarmonyOS Sans SC" panose="00000500000000000000" pitchFamily="2" charset="-122"/>
                <a:ea typeface="HarmonyOS Sans SC" panose="00000500000000000000" pitchFamily="2" charset="-122"/>
              </a:rPr>
              <a:t>，系统即将自动黑屏。</a:t>
            </a:r>
            <a:endParaRPr lang="en-US" altLang="zh-CN" sz="1600" dirty="0">
              <a:solidFill>
                <a:schemeClr val="tx1"/>
              </a:solidFill>
              <a:latin typeface="HarmonyOS Sans SC" panose="00000500000000000000" pitchFamily="2" charset="-122"/>
              <a:ea typeface="HarmonyOS Sans SC" panose="00000500000000000000" pitchFamily="2" charset="-122"/>
            </a:endParaRPr>
          </a:p>
          <a:p>
            <a:pPr marL="268605" indent="1905" algn="just">
              <a:lnSpc>
                <a:spcPct val="120000"/>
              </a:lnSpc>
            </a:pPr>
            <a:r>
              <a:rPr lang="zh-CN" altLang="en-US" sz="1600" dirty="0">
                <a:solidFill>
                  <a:schemeClr val="tx1"/>
                </a:solidFill>
                <a:latin typeface="HarmonyOS Sans SC" panose="00000500000000000000" pitchFamily="2" charset="-122"/>
                <a:ea typeface="HarmonyOS Sans SC" panose="00000500000000000000" pitchFamily="2" charset="-122"/>
              </a:rPr>
              <a:t>若带来了不便，可以点击“取消黑屏”退出黑屏，但切记用完电脑要关闭！</a:t>
            </a:r>
            <a:endParaRPr lang="en-US" altLang="zh-CN" sz="2000" dirty="0">
              <a:solidFill>
                <a:schemeClr val="tx1"/>
              </a:solidFill>
              <a:latin typeface="HarmonyOS Sans SC" panose="00000500000000000000" pitchFamily="2" charset="-122"/>
              <a:ea typeface="HarmonyOS Sans SC" panose="00000500000000000000" pitchFamily="2" charset="-122"/>
            </a:endParaRPr>
          </a:p>
        </p:txBody>
      </p:sp>
      <p:sp>
        <p:nvSpPr>
          <p:cNvPr id="44" name="图形 14">
            <a:extLst>
              <a:ext uri="{FF2B5EF4-FFF2-40B4-BE49-F238E27FC236}">
                <a16:creationId xmlns:a16="http://schemas.microsoft.com/office/drawing/2014/main" id="{29D54E52-8C4B-E3EF-BC7E-D2C4041494A6}"/>
              </a:ext>
            </a:extLst>
          </p:cNvPr>
          <p:cNvSpPr/>
          <p:nvPr/>
        </p:nvSpPr>
        <p:spPr>
          <a:xfrm>
            <a:off x="2220616" y="1148988"/>
            <a:ext cx="312283" cy="312284"/>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endParaRPr lang="zh-CN" altLang="en-US" sz="1055" dirty="0">
              <a:latin typeface="HarmonyOS Sans SC" panose="00000500000000000000" pitchFamily="2" charset="-122"/>
              <a:ea typeface="HarmonyOS Sans SC" panose="00000500000000000000" pitchFamily="2" charset="-122"/>
            </a:endParaRPr>
          </a:p>
        </p:txBody>
      </p:sp>
      <p:sp>
        <p:nvSpPr>
          <p:cNvPr id="47" name="矩形: 圆角 46">
            <a:hlinkClick r:id="" action="ppaction://hlinkshowjump?jump=endshow"/>
            <a:extLst>
              <a:ext uri="{FF2B5EF4-FFF2-40B4-BE49-F238E27FC236}">
                <a16:creationId xmlns:a16="http://schemas.microsoft.com/office/drawing/2014/main" id="{3B10C191-7AF9-61DE-ED8E-039B6E91DB0C}"/>
              </a:ext>
            </a:extLst>
          </p:cNvPr>
          <p:cNvSpPr/>
          <p:nvPr/>
        </p:nvSpPr>
        <p:spPr>
          <a:xfrm>
            <a:off x="3125520" y="4077037"/>
            <a:ext cx="2986999" cy="468324"/>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chemeClr val="bg1"/>
                </a:solidFill>
                <a:latin typeface="HarmonyOS Sans SC Medium" panose="00000600000000000000" pitchFamily="2" charset="-122"/>
                <a:ea typeface="HarmonyOS Sans SC Medium" panose="00000600000000000000" pitchFamily="2" charset="-122"/>
              </a:rPr>
              <a:t>取消黑屏</a:t>
            </a:r>
          </a:p>
        </p:txBody>
      </p:sp>
      <p:sp>
        <p:nvSpPr>
          <p:cNvPr id="48" name="矩形: 圆角 47">
            <a:hlinkClick r:id="rId2" action="ppaction://hlinksldjump"/>
            <a:extLst>
              <a:ext uri="{FF2B5EF4-FFF2-40B4-BE49-F238E27FC236}">
                <a16:creationId xmlns:a16="http://schemas.microsoft.com/office/drawing/2014/main" id="{4C9E6C43-0991-18A2-9F2D-62D73A7AB8F9}"/>
              </a:ext>
            </a:extLst>
          </p:cNvPr>
          <p:cNvSpPr/>
          <p:nvPr/>
        </p:nvSpPr>
        <p:spPr>
          <a:xfrm>
            <a:off x="3125520" y="3540687"/>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继续黑屏（</a:t>
            </a:r>
            <a:r>
              <a:rPr lang="en-US" altLang="zh-CN" sz="1500" dirty="0">
                <a:solidFill>
                  <a:srgbClr val="0A59F7"/>
                </a:solidFill>
                <a:latin typeface="HarmonyOS Sans SC Medium" panose="00000600000000000000" pitchFamily="2" charset="-122"/>
                <a:ea typeface="HarmonyOS Sans SC Medium" panose="00000600000000000000" pitchFamily="2" charset="-122"/>
              </a:rPr>
              <a:t>     s</a:t>
            </a:r>
            <a:r>
              <a:rPr lang="zh-CN" altLang="en-US" sz="1500" dirty="0">
                <a:solidFill>
                  <a:srgbClr val="0A59F7"/>
                </a:solidFill>
                <a:latin typeface="HarmonyOS Sans SC Medium" panose="00000600000000000000" pitchFamily="2" charset="-122"/>
                <a:ea typeface="HarmonyOS Sans SC Medium" panose="00000600000000000000" pitchFamily="2" charset="-122"/>
              </a:rPr>
              <a:t>）</a:t>
            </a:r>
          </a:p>
        </p:txBody>
      </p:sp>
      <p:sp>
        <p:nvSpPr>
          <p:cNvPr id="17" name="文本框 16">
            <a:hlinkClick r:id="" action="ppaction://hlinkshowjump?jump=nextslide"/>
            <a:extLst>
              <a:ext uri="{FF2B5EF4-FFF2-40B4-BE49-F238E27FC236}">
                <a16:creationId xmlns:a16="http://schemas.microsoft.com/office/drawing/2014/main" id="{8C14B991-7694-E1F0-CCD0-C045FA2CBC4F}"/>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8" name="文本框 17">
            <a:hlinkClick r:id="" action="ppaction://hlinkshowjump?jump=nextslide"/>
            <a:extLst>
              <a:ext uri="{FF2B5EF4-FFF2-40B4-BE49-F238E27FC236}">
                <a16:creationId xmlns:a16="http://schemas.microsoft.com/office/drawing/2014/main" id="{6031554D-F709-BBA9-0FDD-98032162A1E0}"/>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01</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9" name="文本框 18">
            <a:hlinkClick r:id="" action="ppaction://hlinkshowjump?jump=nextslide"/>
            <a:extLst>
              <a:ext uri="{FF2B5EF4-FFF2-40B4-BE49-F238E27FC236}">
                <a16:creationId xmlns:a16="http://schemas.microsoft.com/office/drawing/2014/main" id="{BF5556EF-7138-D69E-BAFD-E75B44082FC6}"/>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02</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0" name="文本框 19">
            <a:hlinkClick r:id="" action="ppaction://hlinkshowjump?jump=nextslide"/>
            <a:extLst>
              <a:ext uri="{FF2B5EF4-FFF2-40B4-BE49-F238E27FC236}">
                <a16:creationId xmlns:a16="http://schemas.microsoft.com/office/drawing/2014/main" id="{13B4D981-7D9C-CA8E-4114-59C7874E5FF2}"/>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03</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1" name="文本框 20">
            <a:hlinkClick r:id="" action="ppaction://hlinkshowjump?jump=nextslide"/>
            <a:extLst>
              <a:ext uri="{FF2B5EF4-FFF2-40B4-BE49-F238E27FC236}">
                <a16:creationId xmlns:a16="http://schemas.microsoft.com/office/drawing/2014/main" id="{4376F257-6A7C-E38E-B273-34955ADBA89B}"/>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04</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2" name="文本框 21">
            <a:hlinkClick r:id="rId3" action="ppaction://hlinksldjump"/>
            <a:extLst>
              <a:ext uri="{FF2B5EF4-FFF2-40B4-BE49-F238E27FC236}">
                <a16:creationId xmlns:a16="http://schemas.microsoft.com/office/drawing/2014/main" id="{CA46271E-6F8A-847A-EF3C-C3ECA81F0484}"/>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05</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3" name="文本框 22">
            <a:hlinkClick r:id="" action="ppaction://hlinkshowjump?jump=nextslide"/>
            <a:extLst>
              <a:ext uri="{FF2B5EF4-FFF2-40B4-BE49-F238E27FC236}">
                <a16:creationId xmlns:a16="http://schemas.microsoft.com/office/drawing/2014/main" id="{D818B90D-F900-1C20-227D-B9DA340D5057}"/>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06</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4" name="文本框 23">
            <a:hlinkClick r:id="" action="ppaction://hlinkshowjump?jump=nextslide"/>
            <a:extLst>
              <a:ext uri="{FF2B5EF4-FFF2-40B4-BE49-F238E27FC236}">
                <a16:creationId xmlns:a16="http://schemas.microsoft.com/office/drawing/2014/main" id="{4FF14170-F908-0DEA-48A1-6C68F37A87A8}"/>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07</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5" name="文本框 24">
            <a:hlinkClick r:id="" action="ppaction://hlinkshowjump?jump=nextslide"/>
            <a:extLst>
              <a:ext uri="{FF2B5EF4-FFF2-40B4-BE49-F238E27FC236}">
                <a16:creationId xmlns:a16="http://schemas.microsoft.com/office/drawing/2014/main" id="{21C5309C-C859-3DC1-DDF9-463DAA9C570E}"/>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08</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6" name="文本框 25">
            <a:hlinkClick r:id="" action="ppaction://hlinkshowjump?jump=nextslide"/>
            <a:extLst>
              <a:ext uri="{FF2B5EF4-FFF2-40B4-BE49-F238E27FC236}">
                <a16:creationId xmlns:a16="http://schemas.microsoft.com/office/drawing/2014/main" id="{0C6C48A6-5C1A-262E-9D27-3BB588C37F1F}"/>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09</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7" name="文本框 26">
            <a:hlinkClick r:id="" action="ppaction://hlinkshowjump?jump=nextslide"/>
            <a:extLst>
              <a:ext uri="{FF2B5EF4-FFF2-40B4-BE49-F238E27FC236}">
                <a16:creationId xmlns:a16="http://schemas.microsoft.com/office/drawing/2014/main" id="{FD39B6A1-FAA0-CCEA-6F2C-A4A36D219EDB}"/>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10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4247869996"/>
      </p:ext>
    </p:extLst>
  </p:cSld>
  <p:clrMapOvr>
    <a:masterClrMapping/>
  </p:clrMapOvr>
  <p:transition advClick="0"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xit" presetSubtype="0" fill="hold" grpId="0" nodeType="withEffect">
                                  <p:stCondLst>
                                    <p:cond delay="1000"/>
                                  </p:stCondLst>
                                  <p:childTnLst>
                                    <p:set>
                                      <p:cBhvr>
                                        <p:cTn id="8" dur="1" fill="hold">
                                          <p:stCondLst>
                                            <p:cond delay="0"/>
                                          </p:stCondLst>
                                        </p:cTn>
                                        <p:tgtEl>
                                          <p:spTgt spid="27"/>
                                        </p:tgtEl>
                                        <p:attrNameLst>
                                          <p:attrName>style.visibility</p:attrName>
                                        </p:attrNameLst>
                                      </p:cBhvr>
                                      <p:to>
                                        <p:strVal val="hidden"/>
                                      </p:to>
                                    </p:set>
                                  </p:childTnLst>
                                </p:cTn>
                              </p:par>
                            </p:childTnLst>
                          </p:cTn>
                        </p:par>
                        <p:par>
                          <p:cTn id="9" fill="hold">
                            <p:stCondLst>
                              <p:cond delay="1000"/>
                            </p:stCondLst>
                            <p:childTnLst>
                              <p:par>
                                <p:cTn id="10" presetID="1" presetClass="entr" presetSubtype="0" fill="hold" grpId="0" nodeType="afterEffect">
                                  <p:stCondLst>
                                    <p:cond delay="100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xit" presetSubtype="0" fill="hold" grpId="1" nodeType="withEffect">
                                  <p:stCondLst>
                                    <p:cond delay="1000"/>
                                  </p:stCondLst>
                                  <p:childTnLst>
                                    <p:set>
                                      <p:cBhvr>
                                        <p:cTn id="13" dur="1" fill="hold">
                                          <p:stCondLst>
                                            <p:cond delay="0"/>
                                          </p:stCondLst>
                                        </p:cTn>
                                        <p:tgtEl>
                                          <p:spTgt spid="26"/>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xit" presetSubtype="0" fill="hold" grpId="1" nodeType="withEffect">
                                  <p:stCondLst>
                                    <p:cond delay="100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xit" presetSubtype="0" fill="hold" grpId="1" nodeType="withEffect">
                                  <p:stCondLst>
                                    <p:cond delay="1000"/>
                                  </p:stCondLst>
                                  <p:childTnLst>
                                    <p:set>
                                      <p:cBhvr>
                                        <p:cTn id="23" dur="1" fill="hold">
                                          <p:stCondLst>
                                            <p:cond delay="0"/>
                                          </p:stCondLst>
                                        </p:cTn>
                                        <p:tgtEl>
                                          <p:spTgt spid="24"/>
                                        </p:tgtEl>
                                        <p:attrNameLst>
                                          <p:attrName>style.visibility</p:attrName>
                                        </p:attrNameLst>
                                      </p:cBhvr>
                                      <p:to>
                                        <p:strVal val="hidden"/>
                                      </p:to>
                                    </p:set>
                                  </p:childTnLst>
                                </p:cTn>
                              </p:par>
                            </p:childTnLst>
                          </p:cTn>
                        </p:par>
                        <p:par>
                          <p:cTn id="24" fill="hold">
                            <p:stCondLst>
                              <p:cond delay="4000"/>
                            </p:stCondLst>
                            <p:childTnLst>
                              <p:par>
                                <p:cTn id="25" presetID="1" presetClass="entr" presetSubtype="0" fill="hold" grpId="0" nodeType="afterEffect">
                                  <p:stCondLst>
                                    <p:cond delay="100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xit" presetSubtype="0" fill="hold" grpId="1" nodeType="withEffect">
                                  <p:stCondLst>
                                    <p:cond delay="1000"/>
                                  </p:stCondLst>
                                  <p:childTnLst>
                                    <p:set>
                                      <p:cBhvr>
                                        <p:cTn id="28" dur="1" fill="hold">
                                          <p:stCondLst>
                                            <p:cond delay="0"/>
                                          </p:stCondLst>
                                        </p:cTn>
                                        <p:tgtEl>
                                          <p:spTgt spid="23"/>
                                        </p:tgtEl>
                                        <p:attrNameLst>
                                          <p:attrName>style.visibility</p:attrName>
                                        </p:attrNameLst>
                                      </p:cBhvr>
                                      <p:to>
                                        <p:strVal val="hidden"/>
                                      </p:to>
                                    </p:set>
                                  </p:childTnLst>
                                </p:cTn>
                              </p:par>
                            </p:childTnLst>
                          </p:cTn>
                        </p:par>
                        <p:par>
                          <p:cTn id="29" fill="hold">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xit" presetSubtype="0" fill="hold" grpId="1" nodeType="withEffect">
                                  <p:stCondLst>
                                    <p:cond delay="1000"/>
                                  </p:stCondLst>
                                  <p:childTnLst>
                                    <p:set>
                                      <p:cBhvr>
                                        <p:cTn id="33" dur="1" fill="hold">
                                          <p:stCondLst>
                                            <p:cond delay="0"/>
                                          </p:stCondLst>
                                        </p:cTn>
                                        <p:tgtEl>
                                          <p:spTgt spid="22"/>
                                        </p:tgtEl>
                                        <p:attrNameLst>
                                          <p:attrName>style.visibility</p:attrName>
                                        </p:attrNameLst>
                                      </p:cBhvr>
                                      <p:to>
                                        <p:strVal val="hidden"/>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xit" presetSubtype="0" fill="hold" grpId="1" nodeType="withEffect">
                                  <p:stCondLst>
                                    <p:cond delay="1000"/>
                                  </p:stCondLst>
                                  <p:childTnLst>
                                    <p:set>
                                      <p:cBhvr>
                                        <p:cTn id="38" dur="1" fill="hold">
                                          <p:stCondLst>
                                            <p:cond delay="0"/>
                                          </p:stCondLst>
                                        </p:cTn>
                                        <p:tgtEl>
                                          <p:spTgt spid="21"/>
                                        </p:tgtEl>
                                        <p:attrNameLst>
                                          <p:attrName>style.visibility</p:attrName>
                                        </p:attrNameLst>
                                      </p:cBhvr>
                                      <p:to>
                                        <p:strVal val="hidden"/>
                                      </p:to>
                                    </p:set>
                                  </p:childTnLst>
                                </p:cTn>
                              </p:par>
                            </p:childTnLst>
                          </p:cTn>
                        </p:par>
                        <p:par>
                          <p:cTn id="39" fill="hold">
                            <p:stCondLst>
                              <p:cond delay="7000"/>
                            </p:stCondLst>
                            <p:childTnLst>
                              <p:par>
                                <p:cTn id="40" presetID="1" presetClass="entr" presetSubtype="0" fill="hold" grpId="0" nodeType="afterEffect">
                                  <p:stCondLst>
                                    <p:cond delay="100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xit" presetSubtype="0" fill="hold" grpId="1" nodeType="withEffect">
                                  <p:stCondLst>
                                    <p:cond delay="1000"/>
                                  </p:stCondLst>
                                  <p:childTnLst>
                                    <p:set>
                                      <p:cBhvr>
                                        <p:cTn id="43" dur="1" fill="hold">
                                          <p:stCondLst>
                                            <p:cond delay="0"/>
                                          </p:stCondLst>
                                        </p:cTn>
                                        <p:tgtEl>
                                          <p:spTgt spid="20"/>
                                        </p:tgtEl>
                                        <p:attrNameLst>
                                          <p:attrName>style.visibility</p:attrName>
                                        </p:attrNameLst>
                                      </p:cBhvr>
                                      <p:to>
                                        <p:strVal val="hidden"/>
                                      </p:to>
                                    </p:set>
                                  </p:childTnLst>
                                </p:cTn>
                              </p:par>
                            </p:childTnLst>
                          </p:cTn>
                        </p:par>
                        <p:par>
                          <p:cTn id="44" fill="hold">
                            <p:stCondLst>
                              <p:cond delay="8000"/>
                            </p:stCondLst>
                            <p:childTnLst>
                              <p:par>
                                <p:cTn id="45" presetID="1" presetClass="entr" presetSubtype="0" fill="hold" grpId="0" nodeType="afterEffect">
                                  <p:stCondLst>
                                    <p:cond delay="100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xit" presetSubtype="0" fill="hold" grpId="1" nodeType="withEffect">
                                  <p:stCondLst>
                                    <p:cond delay="1000"/>
                                  </p:stCondLst>
                                  <p:childTnLst>
                                    <p:set>
                                      <p:cBhvr>
                                        <p:cTn id="48" dur="1" fill="hold">
                                          <p:stCondLst>
                                            <p:cond delay="0"/>
                                          </p:stCondLst>
                                        </p:cTn>
                                        <p:tgtEl>
                                          <p:spTgt spid="19"/>
                                        </p:tgtEl>
                                        <p:attrNameLst>
                                          <p:attrName>style.visibility</p:attrName>
                                        </p:attrNameLst>
                                      </p:cBhvr>
                                      <p:to>
                                        <p:strVal val="hidden"/>
                                      </p:to>
                                    </p:set>
                                  </p:childTnLst>
                                </p:cTn>
                              </p:par>
                            </p:childTnLst>
                          </p:cTn>
                        </p:par>
                        <p:par>
                          <p:cTn id="49" fill="hold">
                            <p:stCondLst>
                              <p:cond delay="9000"/>
                            </p:stCondLst>
                            <p:childTnLst>
                              <p:par>
                                <p:cTn id="50" presetID="1" presetClass="entr" presetSubtype="0" fill="hold" grpId="0" nodeType="afterEffect">
                                  <p:stCondLst>
                                    <p:cond delay="100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xit" presetSubtype="0" fill="hold" grpId="1" nodeType="withEffect">
                                  <p:stCondLst>
                                    <p:cond delay="1000"/>
                                  </p:stCondLst>
                                  <p:childTnLst>
                                    <p:set>
                                      <p:cBhvr>
                                        <p:cTn id="53"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B91FE08-5B11-4247-B296-D8E7CBF4ACDB}"/>
              </a:ext>
            </a:extLst>
          </p:cNvPr>
          <p:cNvSpPr/>
          <p:nvPr/>
        </p:nvSpPr>
        <p:spPr>
          <a:xfrm>
            <a:off x="-60960" y="285750"/>
            <a:ext cx="928116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8" name="矩形 17">
            <a:extLst>
              <a:ext uri="{FF2B5EF4-FFF2-40B4-BE49-F238E27FC236}">
                <a16:creationId xmlns:a16="http://schemas.microsoft.com/office/drawing/2014/main" id="{AD9E1781-EC97-4F49-886D-A78BBF6CA9DB}"/>
              </a:ext>
            </a:extLst>
          </p:cNvPr>
          <p:cNvSpPr/>
          <p:nvPr/>
        </p:nvSpPr>
        <p:spPr>
          <a:xfrm>
            <a:off x="-60960" y="-89807"/>
            <a:ext cx="9281160" cy="5927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1" name="矩形: 圆角 20">
            <a:extLst>
              <a:ext uri="{FF2B5EF4-FFF2-40B4-BE49-F238E27FC236}">
                <a16:creationId xmlns:a16="http://schemas.microsoft.com/office/drawing/2014/main" id="{D049C393-844F-42DC-8711-80D5BD4A235E}"/>
              </a:ext>
            </a:extLst>
          </p:cNvPr>
          <p:cNvSpPr/>
          <p:nvPr/>
        </p:nvSpPr>
        <p:spPr>
          <a:xfrm>
            <a:off x="8576871"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34" name="图形 33">
            <a:extLst>
              <a:ext uri="{FF2B5EF4-FFF2-40B4-BE49-F238E27FC236}">
                <a16:creationId xmlns:a16="http://schemas.microsoft.com/office/drawing/2014/main" id="{97E809CC-5766-4749-B1E3-6EF31A2C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21" b="5021"/>
          <a:stretch/>
        </p:blipFill>
        <p:spPr>
          <a:xfrm>
            <a:off x="8642410" y="207075"/>
            <a:ext cx="266931" cy="240125"/>
          </a:xfrm>
          <a:prstGeom prst="rect">
            <a:avLst/>
          </a:prstGeom>
        </p:spPr>
      </p:pic>
      <p:sp>
        <p:nvSpPr>
          <p:cNvPr id="25" name="矩形: 圆角 24">
            <a:hlinkClick r:id="" action="ppaction://hlinkshowjump?jump=endshow"/>
            <a:extLst>
              <a:ext uri="{FF2B5EF4-FFF2-40B4-BE49-F238E27FC236}">
                <a16:creationId xmlns:a16="http://schemas.microsoft.com/office/drawing/2014/main" id="{F866C11F-569A-4999-910E-07740C6FF7D9}"/>
              </a:ext>
            </a:extLst>
          </p:cNvPr>
          <p:cNvSpPr/>
          <p:nvPr/>
        </p:nvSpPr>
        <p:spPr>
          <a:xfrm>
            <a:off x="8065512"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3" name="图形 2">
            <a:hlinkClick r:id="" action="ppaction://hlinkshowjump?jump=endshow"/>
            <a:extLst>
              <a:ext uri="{FF2B5EF4-FFF2-40B4-BE49-F238E27FC236}">
                <a16:creationId xmlns:a16="http://schemas.microsoft.com/office/drawing/2014/main" id="{CEA3605A-35BF-4D57-BF8A-4DCAA3300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5476" y="184263"/>
            <a:ext cx="285750" cy="285750"/>
          </a:xfrm>
          <a:prstGeom prst="rect">
            <a:avLst/>
          </a:prstGeom>
        </p:spPr>
      </p:pic>
      <p:grpSp>
        <p:nvGrpSpPr>
          <p:cNvPr id="16" name="组合 15">
            <a:extLst>
              <a:ext uri="{FF2B5EF4-FFF2-40B4-BE49-F238E27FC236}">
                <a16:creationId xmlns:a16="http://schemas.microsoft.com/office/drawing/2014/main" id="{5EEB3D7D-9295-42CE-9E8C-4B85918BF3C9}"/>
              </a:ext>
            </a:extLst>
          </p:cNvPr>
          <p:cNvGrpSpPr/>
          <p:nvPr/>
        </p:nvGrpSpPr>
        <p:grpSpPr>
          <a:xfrm>
            <a:off x="8137677" y="4752527"/>
            <a:ext cx="596496" cy="596496"/>
            <a:chOff x="10964791" y="5623860"/>
            <a:chExt cx="651172" cy="651172"/>
          </a:xfrm>
          <a:effectLst>
            <a:outerShdw blurRad="254000" dist="76200" dir="5400000" sx="95000" sy="95000" algn="t" rotWithShape="0">
              <a:srgbClr val="0A59F7">
                <a:alpha val="77000"/>
              </a:srgbClr>
            </a:outerShdw>
          </a:effectLst>
        </p:grpSpPr>
        <p:sp>
          <p:nvSpPr>
            <p:cNvPr id="9" name="任意多边形: 形状 8">
              <a:hlinkClick r:id="" action="ppaction://hlinkshowjump?jump=endshow"/>
              <a:extLst>
                <a:ext uri="{FF2B5EF4-FFF2-40B4-BE49-F238E27FC236}">
                  <a16:creationId xmlns:a16="http://schemas.microsoft.com/office/drawing/2014/main" id="{5EB4069D-4285-450F-91AC-F632EC618AF6}"/>
                </a:ext>
              </a:extLst>
            </p:cNvPr>
            <p:cNvSpPr/>
            <p:nvPr/>
          </p:nvSpPr>
          <p:spPr>
            <a:xfrm>
              <a:off x="10964791" y="5623860"/>
              <a:ext cx="651172" cy="651172"/>
            </a:xfrm>
            <a:custGeom>
              <a:avLst/>
              <a:gdLst>
                <a:gd name="connsiteX0" fmla="*/ 325586 w 651172"/>
                <a:gd name="connsiteY0" fmla="*/ 0 h 651172"/>
                <a:gd name="connsiteX1" fmla="*/ 651173 w 651172"/>
                <a:gd name="connsiteY1" fmla="*/ 325586 h 651172"/>
                <a:gd name="connsiteX2" fmla="*/ 325586 w 651172"/>
                <a:gd name="connsiteY2" fmla="*/ 651173 h 651172"/>
                <a:gd name="connsiteX3" fmla="*/ 0 w 651172"/>
                <a:gd name="connsiteY3" fmla="*/ 325586 h 651172"/>
                <a:gd name="connsiteX4" fmla="*/ 325586 w 651172"/>
                <a:gd name="connsiteY4" fmla="*/ 0 h 65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72" h="651172">
                  <a:moveTo>
                    <a:pt x="325586" y="0"/>
                  </a:moveTo>
                  <a:cubicBezTo>
                    <a:pt x="505402" y="0"/>
                    <a:pt x="651173" y="145770"/>
                    <a:pt x="651173" y="325586"/>
                  </a:cubicBezTo>
                  <a:cubicBezTo>
                    <a:pt x="651173" y="505402"/>
                    <a:pt x="505402" y="651173"/>
                    <a:pt x="325586" y="651173"/>
                  </a:cubicBezTo>
                  <a:cubicBezTo>
                    <a:pt x="145770" y="651173"/>
                    <a:pt x="0" y="505402"/>
                    <a:pt x="0" y="325586"/>
                  </a:cubicBezTo>
                  <a:cubicBezTo>
                    <a:pt x="0" y="145770"/>
                    <a:pt x="145770" y="0"/>
                    <a:pt x="325586" y="0"/>
                  </a:cubicBezTo>
                  <a:close/>
                </a:path>
              </a:pathLst>
            </a:custGeom>
            <a:solidFill>
              <a:srgbClr val="0A59F7"/>
            </a:solidFill>
            <a:ln w="293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3" name="图形 11">
              <a:hlinkClick r:id="" action="ppaction://hlinkshowjump?jump=endshow"/>
              <a:extLst>
                <a:ext uri="{FF2B5EF4-FFF2-40B4-BE49-F238E27FC236}">
                  <a16:creationId xmlns:a16="http://schemas.microsoft.com/office/drawing/2014/main" id="{250DDBFB-0D10-422D-8111-59C462737EAB}"/>
                </a:ext>
              </a:extLst>
            </p:cNvPr>
            <p:cNvSpPr/>
            <p:nvPr/>
          </p:nvSpPr>
          <p:spPr>
            <a:xfrm>
              <a:off x="11129643" y="5794665"/>
              <a:ext cx="321468" cy="309562"/>
            </a:xfrm>
            <a:custGeom>
              <a:avLst/>
              <a:gdLst>
                <a:gd name="connsiteX0" fmla="*/ 250031 w 321468"/>
                <a:gd name="connsiteY0" fmla="*/ 0 h 309562"/>
                <a:gd name="connsiteX1" fmla="*/ 253194 w 321468"/>
                <a:gd name="connsiteY1" fmla="*/ 83 h 309562"/>
                <a:gd name="connsiteX2" fmla="*/ 309563 w 321468"/>
                <a:gd name="connsiteY2" fmla="*/ 59531 h 309562"/>
                <a:gd name="connsiteX3" fmla="*/ 297656 w 321468"/>
                <a:gd name="connsiteY3" fmla="*/ 71438 h 309562"/>
                <a:gd name="connsiteX4" fmla="*/ 285750 w 321468"/>
                <a:gd name="connsiteY4" fmla="*/ 59531 h 309562"/>
                <a:gd name="connsiteX5" fmla="*/ 250031 w 321468"/>
                <a:gd name="connsiteY5" fmla="*/ 23813 h 309562"/>
                <a:gd name="connsiteX6" fmla="*/ 250031 w 321468"/>
                <a:gd name="connsiteY6" fmla="*/ 23813 h 309562"/>
                <a:gd name="connsiteX7" fmla="*/ 59531 w 321468"/>
                <a:gd name="connsiteY7" fmla="*/ 23813 h 309562"/>
                <a:gd name="connsiteX8" fmla="*/ 57086 w 321468"/>
                <a:gd name="connsiteY8" fmla="*/ 23895 h 309562"/>
                <a:gd name="connsiteX9" fmla="*/ 23813 w 321468"/>
                <a:gd name="connsiteY9" fmla="*/ 59531 h 309562"/>
                <a:gd name="connsiteX10" fmla="*/ 23813 w 321468"/>
                <a:gd name="connsiteY10" fmla="*/ 59531 h 309562"/>
                <a:gd name="connsiteX11" fmla="*/ 23813 w 321468"/>
                <a:gd name="connsiteY11" fmla="*/ 250031 h 309562"/>
                <a:gd name="connsiteX12" fmla="*/ 23895 w 321468"/>
                <a:gd name="connsiteY12" fmla="*/ 252476 h 309562"/>
                <a:gd name="connsiteX13" fmla="*/ 59531 w 321468"/>
                <a:gd name="connsiteY13" fmla="*/ 285750 h 309562"/>
                <a:gd name="connsiteX14" fmla="*/ 59531 w 321468"/>
                <a:gd name="connsiteY14" fmla="*/ 285750 h 309562"/>
                <a:gd name="connsiteX15" fmla="*/ 250031 w 321468"/>
                <a:gd name="connsiteY15" fmla="*/ 285750 h 309562"/>
                <a:gd name="connsiteX16" fmla="*/ 252476 w 321468"/>
                <a:gd name="connsiteY16" fmla="*/ 285667 h 309562"/>
                <a:gd name="connsiteX17" fmla="*/ 285750 w 321468"/>
                <a:gd name="connsiteY17" fmla="*/ 250031 h 309562"/>
                <a:gd name="connsiteX18" fmla="*/ 297656 w 321468"/>
                <a:gd name="connsiteY18" fmla="*/ 238125 h 309562"/>
                <a:gd name="connsiteX19" fmla="*/ 309563 w 321468"/>
                <a:gd name="connsiteY19" fmla="*/ 250031 h 309562"/>
                <a:gd name="connsiteX20" fmla="*/ 250031 w 321468"/>
                <a:gd name="connsiteY20" fmla="*/ 309563 h 309562"/>
                <a:gd name="connsiteX21" fmla="*/ 250031 w 321468"/>
                <a:gd name="connsiteY21" fmla="*/ 309563 h 309562"/>
                <a:gd name="connsiteX22" fmla="*/ 59531 w 321468"/>
                <a:gd name="connsiteY22" fmla="*/ 309563 h 309562"/>
                <a:gd name="connsiteX23" fmla="*/ 56370 w 321468"/>
                <a:gd name="connsiteY23" fmla="*/ 309480 h 309562"/>
                <a:gd name="connsiteX24" fmla="*/ 0 w 321468"/>
                <a:gd name="connsiteY24" fmla="*/ 250031 h 309562"/>
                <a:gd name="connsiteX25" fmla="*/ 0 w 321468"/>
                <a:gd name="connsiteY25" fmla="*/ 250031 h 309562"/>
                <a:gd name="connsiteX26" fmla="*/ 0 w 321468"/>
                <a:gd name="connsiteY26" fmla="*/ 59531 h 309562"/>
                <a:gd name="connsiteX27" fmla="*/ 83 w 321468"/>
                <a:gd name="connsiteY27" fmla="*/ 56370 h 309562"/>
                <a:gd name="connsiteX28" fmla="*/ 59531 w 321468"/>
                <a:gd name="connsiteY28" fmla="*/ 0 h 309562"/>
                <a:gd name="connsiteX29" fmla="*/ 59531 w 321468"/>
                <a:gd name="connsiteY29" fmla="*/ 0 h 309562"/>
                <a:gd name="connsiteX30" fmla="*/ 250031 w 321468"/>
                <a:gd name="connsiteY30" fmla="*/ 0 h 309562"/>
                <a:gd name="connsiteX31" fmla="*/ 244219 w 321468"/>
                <a:gd name="connsiteY31" fmla="*/ 82862 h 309562"/>
                <a:gd name="connsiteX32" fmla="*/ 260548 w 321468"/>
                <a:gd name="connsiteY32" fmla="*/ 82382 h 309562"/>
                <a:gd name="connsiteX33" fmla="*/ 260548 w 321468"/>
                <a:gd name="connsiteY33" fmla="*/ 82382 h 309562"/>
                <a:gd name="connsiteX34" fmla="*/ 261056 w 321468"/>
                <a:gd name="connsiteY34" fmla="*/ 82862 h 309562"/>
                <a:gd name="connsiteX35" fmla="*/ 313331 w 321468"/>
                <a:gd name="connsiteY35" fmla="*/ 135138 h 309562"/>
                <a:gd name="connsiteX36" fmla="*/ 315098 w 321468"/>
                <a:gd name="connsiteY36" fmla="*/ 137076 h 309562"/>
                <a:gd name="connsiteX37" fmla="*/ 313996 w 321468"/>
                <a:gd name="connsiteY37" fmla="*/ 173739 h 309562"/>
                <a:gd name="connsiteX38" fmla="*/ 313996 w 321468"/>
                <a:gd name="connsiteY38" fmla="*/ 173739 h 309562"/>
                <a:gd name="connsiteX39" fmla="*/ 313331 w 321468"/>
                <a:gd name="connsiteY39" fmla="*/ 174425 h 309562"/>
                <a:gd name="connsiteX40" fmla="*/ 261056 w 321468"/>
                <a:gd name="connsiteY40" fmla="*/ 226700 h 309562"/>
                <a:gd name="connsiteX41" fmla="*/ 259721 w 321468"/>
                <a:gd name="connsiteY41" fmla="*/ 227852 h 309562"/>
                <a:gd name="connsiteX42" fmla="*/ 244219 w 321468"/>
                <a:gd name="connsiteY42" fmla="*/ 226700 h 309562"/>
                <a:gd name="connsiteX43" fmla="*/ 243738 w 321468"/>
                <a:gd name="connsiteY43" fmla="*/ 210371 h 309562"/>
                <a:gd name="connsiteX44" fmla="*/ 243738 w 321468"/>
                <a:gd name="connsiteY44" fmla="*/ 210371 h 309562"/>
                <a:gd name="connsiteX45" fmla="*/ 244219 w 321468"/>
                <a:gd name="connsiteY45" fmla="*/ 209863 h 309562"/>
                <a:gd name="connsiteX46" fmla="*/ 287401 w 321468"/>
                <a:gd name="connsiteY46" fmla="*/ 166688 h 309562"/>
                <a:gd name="connsiteX47" fmla="*/ 154183 w 321468"/>
                <a:gd name="connsiteY47" fmla="*/ 166688 h 309562"/>
                <a:gd name="connsiteX48" fmla="*/ 142875 w 321468"/>
                <a:gd name="connsiteY48" fmla="*/ 154781 h 309562"/>
                <a:gd name="connsiteX49" fmla="*/ 154183 w 321468"/>
                <a:gd name="connsiteY49" fmla="*/ 142875 h 309562"/>
                <a:gd name="connsiteX50" fmla="*/ 154183 w 321468"/>
                <a:gd name="connsiteY50" fmla="*/ 142875 h 309562"/>
                <a:gd name="connsiteX51" fmla="*/ 287385 w 321468"/>
                <a:gd name="connsiteY51" fmla="*/ 142875 h 309562"/>
                <a:gd name="connsiteX52" fmla="*/ 244219 w 321468"/>
                <a:gd name="connsiteY52" fmla="*/ 99700 h 309562"/>
                <a:gd name="connsiteX53" fmla="*/ 243067 w 321468"/>
                <a:gd name="connsiteY53" fmla="*/ 98365 h 309562"/>
                <a:gd name="connsiteX54" fmla="*/ 244219 w 321468"/>
                <a:gd name="connsiteY54" fmla="*/ 82862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1468" h="309562">
                  <a:moveTo>
                    <a:pt x="250031" y="0"/>
                  </a:moveTo>
                  <a:lnTo>
                    <a:pt x="253194" y="83"/>
                  </a:lnTo>
                  <a:cubicBezTo>
                    <a:pt x="284601" y="1726"/>
                    <a:pt x="309563" y="27714"/>
                    <a:pt x="309563" y="59531"/>
                  </a:cubicBezTo>
                  <a:cubicBezTo>
                    <a:pt x="309563" y="66107"/>
                    <a:pt x="304232" y="71438"/>
                    <a:pt x="297656" y="71438"/>
                  </a:cubicBezTo>
                  <a:cubicBezTo>
                    <a:pt x="291081" y="71438"/>
                    <a:pt x="285750" y="66107"/>
                    <a:pt x="285750" y="59531"/>
                  </a:cubicBezTo>
                  <a:cubicBezTo>
                    <a:pt x="285750" y="39804"/>
                    <a:pt x="269758" y="23813"/>
                    <a:pt x="250031" y="23813"/>
                  </a:cubicBezTo>
                  <a:lnTo>
                    <a:pt x="250031" y="23813"/>
                  </a:lnTo>
                  <a:lnTo>
                    <a:pt x="59531" y="23813"/>
                  </a:lnTo>
                  <a:lnTo>
                    <a:pt x="57086" y="23895"/>
                  </a:lnTo>
                  <a:cubicBezTo>
                    <a:pt x="38499" y="25152"/>
                    <a:pt x="23813" y="40626"/>
                    <a:pt x="23813" y="59531"/>
                  </a:cubicBezTo>
                  <a:lnTo>
                    <a:pt x="23813" y="59531"/>
                  </a:lnTo>
                  <a:lnTo>
                    <a:pt x="23813" y="250031"/>
                  </a:lnTo>
                  <a:lnTo>
                    <a:pt x="23895" y="252476"/>
                  </a:lnTo>
                  <a:cubicBezTo>
                    <a:pt x="25152" y="271062"/>
                    <a:pt x="40626" y="285750"/>
                    <a:pt x="59531" y="285750"/>
                  </a:cubicBezTo>
                  <a:lnTo>
                    <a:pt x="59531" y="285750"/>
                  </a:lnTo>
                  <a:lnTo>
                    <a:pt x="250031" y="285750"/>
                  </a:lnTo>
                  <a:lnTo>
                    <a:pt x="252476" y="285667"/>
                  </a:lnTo>
                  <a:cubicBezTo>
                    <a:pt x="271062" y="284410"/>
                    <a:pt x="285750" y="268937"/>
                    <a:pt x="285750" y="250031"/>
                  </a:cubicBezTo>
                  <a:cubicBezTo>
                    <a:pt x="285750" y="243456"/>
                    <a:pt x="291081" y="238125"/>
                    <a:pt x="297656" y="238125"/>
                  </a:cubicBezTo>
                  <a:cubicBezTo>
                    <a:pt x="304232" y="238125"/>
                    <a:pt x="309563" y="243456"/>
                    <a:pt x="309563" y="250031"/>
                  </a:cubicBezTo>
                  <a:cubicBezTo>
                    <a:pt x="309563" y="282910"/>
                    <a:pt x="282910" y="309563"/>
                    <a:pt x="250031" y="309563"/>
                  </a:cubicBezTo>
                  <a:lnTo>
                    <a:pt x="250031" y="309563"/>
                  </a:lnTo>
                  <a:lnTo>
                    <a:pt x="59531" y="309563"/>
                  </a:lnTo>
                  <a:lnTo>
                    <a:pt x="56370" y="309480"/>
                  </a:lnTo>
                  <a:cubicBezTo>
                    <a:pt x="24961" y="307837"/>
                    <a:pt x="0" y="281850"/>
                    <a:pt x="0" y="250031"/>
                  </a:cubicBezTo>
                  <a:lnTo>
                    <a:pt x="0" y="250031"/>
                  </a:lnTo>
                  <a:lnTo>
                    <a:pt x="0" y="59531"/>
                  </a:lnTo>
                  <a:lnTo>
                    <a:pt x="83" y="56370"/>
                  </a:lnTo>
                  <a:cubicBezTo>
                    <a:pt x="1726" y="24961"/>
                    <a:pt x="27714" y="0"/>
                    <a:pt x="59531" y="0"/>
                  </a:cubicBezTo>
                  <a:lnTo>
                    <a:pt x="59531" y="0"/>
                  </a:lnTo>
                  <a:lnTo>
                    <a:pt x="250031" y="0"/>
                  </a:lnTo>
                  <a:close/>
                  <a:moveTo>
                    <a:pt x="244219" y="82862"/>
                  </a:moveTo>
                  <a:cubicBezTo>
                    <a:pt x="248703" y="78379"/>
                    <a:pt x="255873" y="78219"/>
                    <a:pt x="260548" y="82382"/>
                  </a:cubicBezTo>
                  <a:lnTo>
                    <a:pt x="260548" y="82382"/>
                  </a:lnTo>
                  <a:lnTo>
                    <a:pt x="261056" y="82862"/>
                  </a:lnTo>
                  <a:lnTo>
                    <a:pt x="313331" y="135138"/>
                  </a:lnTo>
                  <a:lnTo>
                    <a:pt x="315098" y="137076"/>
                  </a:lnTo>
                  <a:cubicBezTo>
                    <a:pt x="323945" y="147749"/>
                    <a:pt x="323577" y="163487"/>
                    <a:pt x="313996" y="173739"/>
                  </a:cubicBezTo>
                  <a:lnTo>
                    <a:pt x="313996" y="173739"/>
                  </a:lnTo>
                  <a:lnTo>
                    <a:pt x="313331" y="174425"/>
                  </a:lnTo>
                  <a:lnTo>
                    <a:pt x="261056" y="226700"/>
                  </a:lnTo>
                  <a:lnTo>
                    <a:pt x="259721" y="227852"/>
                  </a:lnTo>
                  <a:cubicBezTo>
                    <a:pt x="255060" y="231311"/>
                    <a:pt x="248447" y="230927"/>
                    <a:pt x="244219" y="226700"/>
                  </a:cubicBezTo>
                  <a:cubicBezTo>
                    <a:pt x="239735" y="222217"/>
                    <a:pt x="239576" y="215048"/>
                    <a:pt x="243738" y="210371"/>
                  </a:cubicBezTo>
                  <a:lnTo>
                    <a:pt x="243738" y="210371"/>
                  </a:lnTo>
                  <a:lnTo>
                    <a:pt x="244219" y="209863"/>
                  </a:lnTo>
                  <a:lnTo>
                    <a:pt x="287401" y="166688"/>
                  </a:lnTo>
                  <a:lnTo>
                    <a:pt x="154183" y="166688"/>
                  </a:lnTo>
                  <a:cubicBezTo>
                    <a:pt x="147941" y="166688"/>
                    <a:pt x="142875" y="161354"/>
                    <a:pt x="142875" y="154781"/>
                  </a:cubicBezTo>
                  <a:cubicBezTo>
                    <a:pt x="142875" y="148209"/>
                    <a:pt x="147941" y="142875"/>
                    <a:pt x="154183" y="142875"/>
                  </a:cubicBezTo>
                  <a:lnTo>
                    <a:pt x="154183" y="142875"/>
                  </a:lnTo>
                  <a:lnTo>
                    <a:pt x="287385" y="142875"/>
                  </a:lnTo>
                  <a:lnTo>
                    <a:pt x="244219" y="99700"/>
                  </a:lnTo>
                  <a:lnTo>
                    <a:pt x="243067" y="98365"/>
                  </a:lnTo>
                  <a:cubicBezTo>
                    <a:pt x="239608" y="93704"/>
                    <a:pt x="239992" y="87089"/>
                    <a:pt x="244219" y="82862"/>
                  </a:cubicBezTo>
                  <a:close/>
                </a:path>
              </a:pathLst>
            </a:custGeom>
            <a:solidFill>
              <a:schemeClr val="bg1"/>
            </a:solidFill>
            <a:ln w="9525"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22" name="矩形: 圆角 21">
            <a:extLst>
              <a:ext uri="{FF2B5EF4-FFF2-40B4-BE49-F238E27FC236}">
                <a16:creationId xmlns:a16="http://schemas.microsoft.com/office/drawing/2014/main" id="{96A72933-FF13-4D8C-9778-29C366BC52E6}"/>
              </a:ext>
            </a:extLst>
          </p:cNvPr>
          <p:cNvSpPr/>
          <p:nvPr/>
        </p:nvSpPr>
        <p:spPr>
          <a:xfrm>
            <a:off x="7080613" y="606976"/>
            <a:ext cx="1814017" cy="1423754"/>
          </a:xfrm>
          <a:prstGeom prst="roundRect">
            <a:avLst>
              <a:gd name="adj" fmla="val 12467"/>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rgbClr val="303030"/>
              </a:solidFill>
              <a:latin typeface="HarmonyOS Sans SC" panose="00000500000000000000" pitchFamily="2" charset="-122"/>
              <a:ea typeface="HarmonyOS Sans SC" panose="00000500000000000000" pitchFamily="2" charset="-122"/>
            </a:endParaRPr>
          </a:p>
        </p:txBody>
      </p:sp>
      <p:sp>
        <p:nvSpPr>
          <p:cNvPr id="30" name="矩形: 圆角 29">
            <a:hlinkClick r:id="" action="ppaction://hlinkshowjump?jump=endshow"/>
            <a:extLst>
              <a:ext uri="{FF2B5EF4-FFF2-40B4-BE49-F238E27FC236}">
                <a16:creationId xmlns:a16="http://schemas.microsoft.com/office/drawing/2014/main" id="{5A631137-27A1-40CC-9B11-4D295CB0FA4F}"/>
              </a:ext>
            </a:extLst>
          </p:cNvPr>
          <p:cNvSpPr/>
          <p:nvPr/>
        </p:nvSpPr>
        <p:spPr>
          <a:xfrm>
            <a:off x="7128557" y="641100"/>
            <a:ext cx="1735408" cy="448290"/>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退出“懒东西”</a:t>
            </a:r>
          </a:p>
        </p:txBody>
      </p:sp>
      <p:sp>
        <p:nvSpPr>
          <p:cNvPr id="31" name="矩形: 圆角 30">
            <a:hlinkClick r:id="" action="ppaction://hlinkshowjump?jump=nextslide"/>
            <a:extLst>
              <a:ext uri="{FF2B5EF4-FFF2-40B4-BE49-F238E27FC236}">
                <a16:creationId xmlns:a16="http://schemas.microsoft.com/office/drawing/2014/main" id="{A6CE1EBD-BA18-40AB-97D3-0BFB637C46FA}"/>
              </a:ext>
            </a:extLst>
          </p:cNvPr>
          <p:cNvSpPr/>
          <p:nvPr/>
        </p:nvSpPr>
        <p:spPr>
          <a:xfrm>
            <a:off x="7123948" y="1098291"/>
            <a:ext cx="173540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设置</a:t>
            </a:r>
          </a:p>
        </p:txBody>
      </p:sp>
      <p:sp>
        <p:nvSpPr>
          <p:cNvPr id="26" name="矩形: 圆角 25">
            <a:hlinkClick r:id="rId6" action="ppaction://hlinksldjump"/>
            <a:extLst>
              <a:ext uri="{FF2B5EF4-FFF2-40B4-BE49-F238E27FC236}">
                <a16:creationId xmlns:a16="http://schemas.microsoft.com/office/drawing/2014/main" id="{2665B93A-1D68-1165-C843-AA3DAFF0F2DC}"/>
              </a:ext>
            </a:extLst>
          </p:cNvPr>
          <p:cNvSpPr/>
          <p:nvPr/>
        </p:nvSpPr>
        <p:spPr>
          <a:xfrm>
            <a:off x="7126147" y="1548077"/>
            <a:ext cx="173540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关于</a:t>
            </a:r>
          </a:p>
        </p:txBody>
      </p:sp>
      <p:sp>
        <p:nvSpPr>
          <p:cNvPr id="19" name="文本框 18">
            <a:extLst>
              <a:ext uri="{FF2B5EF4-FFF2-40B4-BE49-F238E27FC236}">
                <a16:creationId xmlns:a16="http://schemas.microsoft.com/office/drawing/2014/main" id="{EE69EEC1-C9B7-5209-0F4A-4F14B36849C6}"/>
              </a:ext>
            </a:extLst>
          </p:cNvPr>
          <p:cNvSpPr txBox="1"/>
          <p:nvPr/>
        </p:nvSpPr>
        <p:spPr>
          <a:xfrm>
            <a:off x="248308" y="167964"/>
            <a:ext cx="1402692" cy="369332"/>
          </a:xfrm>
          <a:prstGeom prst="rect">
            <a:avLst/>
          </a:prstGeom>
          <a:noFill/>
          <a:ln>
            <a:noFill/>
          </a:ln>
        </p:spPr>
        <p:txBody>
          <a:bodyPr wrap="square" rtlCol="0">
            <a:spAutoFit/>
          </a:bodyPr>
          <a:lstStyle/>
          <a:p>
            <a:pPr defTabSz="685800">
              <a:defRPr/>
            </a:pPr>
            <a:r>
              <a:rPr lang="zh-CN" altLang="en-US" sz="1800" dirty="0">
                <a:solidFill>
                  <a:prstClr val="white"/>
                </a:solidFill>
                <a:latin typeface="HarmonyOS Sans SC Medium" panose="00000600000000000000" pitchFamily="2" charset="-122"/>
                <a:ea typeface="HarmonyOS Sans SC Medium" panose="00000600000000000000" pitchFamily="2" charset="-122"/>
              </a:rPr>
              <a:t>“懒东西”</a:t>
            </a:r>
            <a:endParaRPr lang="en-US" altLang="zh-CN" sz="1800" dirty="0">
              <a:solidFill>
                <a:prstClr val="white"/>
              </a:solidFill>
              <a:latin typeface="HarmonyOS Sans SC Medium" panose="00000600000000000000" pitchFamily="2" charset="-122"/>
              <a:ea typeface="HarmonyOS Sans SC Medium" panose="00000600000000000000" pitchFamily="2" charset="-122"/>
            </a:endParaRPr>
          </a:p>
        </p:txBody>
      </p:sp>
      <p:sp>
        <p:nvSpPr>
          <p:cNvPr id="23" name="任意多边形: 形状 22">
            <a:extLst>
              <a:ext uri="{FF2B5EF4-FFF2-40B4-BE49-F238E27FC236}">
                <a16:creationId xmlns:a16="http://schemas.microsoft.com/office/drawing/2014/main" id="{E72AA050-4862-0425-6BD3-3BDA7519B851}"/>
              </a:ext>
            </a:extLst>
          </p:cNvPr>
          <p:cNvSpPr/>
          <p:nvPr/>
        </p:nvSpPr>
        <p:spPr>
          <a:xfrm>
            <a:off x="7292341" y="1105790"/>
            <a:ext cx="1441832"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4" name="任意多边形: 形状 23">
            <a:extLst>
              <a:ext uri="{FF2B5EF4-FFF2-40B4-BE49-F238E27FC236}">
                <a16:creationId xmlns:a16="http://schemas.microsoft.com/office/drawing/2014/main" id="{F660159E-BCCC-6598-D0CB-7DC6D610FC83}"/>
              </a:ext>
            </a:extLst>
          </p:cNvPr>
          <p:cNvSpPr/>
          <p:nvPr/>
        </p:nvSpPr>
        <p:spPr>
          <a:xfrm>
            <a:off x="7294540" y="1555576"/>
            <a:ext cx="1441832"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Tree>
    <p:extLst>
      <p:ext uri="{BB962C8B-B14F-4D97-AF65-F5344CB8AC3E}">
        <p14:creationId xmlns:p14="http://schemas.microsoft.com/office/powerpoint/2010/main" val="384733403"/>
      </p:ext>
    </p:extLst>
  </p:cSld>
  <p:clrMapOvr>
    <a:masterClrMapping/>
  </p:clrMapOvr>
  <mc:AlternateContent xmlns:mc="http://schemas.openxmlformats.org/markup-compatibility/2006" xmlns:p14="http://schemas.microsoft.com/office/powerpoint/2010/main">
    <mc:Choice Requires="p14">
      <p:transition p14:dur="400" advClick="0">
        <p:fade/>
      </p:transition>
    </mc:Choice>
    <mc:Fallback xmlns="">
      <p:transition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
                                        <p:tgtEl>
                                          <p:spTgt spid="22"/>
                                        </p:tgtEl>
                                      </p:cBhvr>
                                    </p:animEffect>
                                    <p:anim calcmode="lin" valueType="num">
                                      <p:cBhvr>
                                        <p:cTn id="8" dur="100" fill="hold"/>
                                        <p:tgtEl>
                                          <p:spTgt spid="22"/>
                                        </p:tgtEl>
                                        <p:attrNameLst>
                                          <p:attrName>ppt_x</p:attrName>
                                        </p:attrNameLst>
                                      </p:cBhvr>
                                      <p:tavLst>
                                        <p:tav tm="0">
                                          <p:val>
                                            <p:strVal val="#ppt_x"/>
                                          </p:val>
                                        </p:tav>
                                        <p:tav tm="100000">
                                          <p:val>
                                            <p:strVal val="#ppt_x"/>
                                          </p:val>
                                        </p:tav>
                                      </p:tavLst>
                                    </p:anim>
                                    <p:anim calcmode="lin" valueType="num">
                                      <p:cBhvr>
                                        <p:cTn id="9" dur="1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
                                        <p:tgtEl>
                                          <p:spTgt spid="30"/>
                                        </p:tgtEl>
                                      </p:cBhvr>
                                    </p:animEffect>
                                    <p:anim calcmode="lin" valueType="num">
                                      <p:cBhvr>
                                        <p:cTn id="13" dur="100" fill="hold"/>
                                        <p:tgtEl>
                                          <p:spTgt spid="30"/>
                                        </p:tgtEl>
                                        <p:attrNameLst>
                                          <p:attrName>ppt_x</p:attrName>
                                        </p:attrNameLst>
                                      </p:cBhvr>
                                      <p:tavLst>
                                        <p:tav tm="0">
                                          <p:val>
                                            <p:strVal val="#ppt_x"/>
                                          </p:val>
                                        </p:tav>
                                        <p:tav tm="100000">
                                          <p:val>
                                            <p:strVal val="#ppt_x"/>
                                          </p:val>
                                        </p:tav>
                                      </p:tavLst>
                                    </p:anim>
                                    <p:anim calcmode="lin" valueType="num">
                                      <p:cBhvr>
                                        <p:cTn id="14" dur="1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
                                        <p:tgtEl>
                                          <p:spTgt spid="31"/>
                                        </p:tgtEl>
                                      </p:cBhvr>
                                    </p:animEffect>
                                    <p:anim calcmode="lin" valueType="num">
                                      <p:cBhvr>
                                        <p:cTn id="18" dur="100" fill="hold"/>
                                        <p:tgtEl>
                                          <p:spTgt spid="31"/>
                                        </p:tgtEl>
                                        <p:attrNameLst>
                                          <p:attrName>ppt_x</p:attrName>
                                        </p:attrNameLst>
                                      </p:cBhvr>
                                      <p:tavLst>
                                        <p:tav tm="0">
                                          <p:val>
                                            <p:strVal val="#ppt_x"/>
                                          </p:val>
                                        </p:tav>
                                        <p:tav tm="100000">
                                          <p:val>
                                            <p:strVal val="#ppt_x"/>
                                          </p:val>
                                        </p:tav>
                                      </p:tavLst>
                                    </p:anim>
                                    <p:anim calcmode="lin" valueType="num">
                                      <p:cBhvr>
                                        <p:cTn id="19" dur="100" fill="hold"/>
                                        <p:tgtEl>
                                          <p:spTgt spid="3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
                                        <p:tgtEl>
                                          <p:spTgt spid="23"/>
                                        </p:tgtEl>
                                      </p:cBhvr>
                                    </p:animEffect>
                                    <p:anim calcmode="lin" valueType="num">
                                      <p:cBhvr>
                                        <p:cTn id="28" dur="100" fill="hold"/>
                                        <p:tgtEl>
                                          <p:spTgt spid="23"/>
                                        </p:tgtEl>
                                        <p:attrNameLst>
                                          <p:attrName>ppt_x</p:attrName>
                                        </p:attrNameLst>
                                      </p:cBhvr>
                                      <p:tavLst>
                                        <p:tav tm="0">
                                          <p:val>
                                            <p:strVal val="#ppt_x"/>
                                          </p:val>
                                        </p:tav>
                                        <p:tav tm="100000">
                                          <p:val>
                                            <p:strVal val="#ppt_x"/>
                                          </p:val>
                                        </p:tav>
                                      </p:tavLst>
                                    </p:anim>
                                    <p:anim calcmode="lin" valueType="num">
                                      <p:cBhvr>
                                        <p:cTn id="29" dur="1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
                                        <p:tgtEl>
                                          <p:spTgt spid="24"/>
                                        </p:tgtEl>
                                      </p:cBhvr>
                                    </p:animEffect>
                                    <p:anim calcmode="lin" valueType="num">
                                      <p:cBhvr>
                                        <p:cTn id="33" dur="100" fill="hold"/>
                                        <p:tgtEl>
                                          <p:spTgt spid="24"/>
                                        </p:tgtEl>
                                        <p:attrNameLst>
                                          <p:attrName>ppt_x</p:attrName>
                                        </p:attrNameLst>
                                      </p:cBhvr>
                                      <p:tavLst>
                                        <p:tav tm="0">
                                          <p:val>
                                            <p:strVal val="#ppt_x"/>
                                          </p:val>
                                        </p:tav>
                                        <p:tav tm="100000">
                                          <p:val>
                                            <p:strVal val="#ppt_x"/>
                                          </p:val>
                                        </p:tav>
                                      </p:tavLst>
                                    </p:anim>
                                    <p:anim calcmode="lin" valueType="num">
                                      <p:cBhvr>
                                        <p:cTn id="34" dur="1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seq concurrent="1" nextAc="seek">
              <p:cTn id="35" restart="whenNotActive" fill="hold" evtFilter="cancelBubble" nodeType="interactiveSeq">
                <p:stCondLst>
                  <p:cond evt="onClick" delay="0">
                    <p:tgtEl>
                      <p:spTgt spid="34"/>
                    </p:tgtEl>
                  </p:cond>
                </p:stCondLst>
                <p:endSync evt="end" delay="0">
                  <p:rtn val="all"/>
                </p:endSync>
                <p:childTnLst>
                  <p:par>
                    <p:cTn id="36" fill="hold">
                      <p:stCondLst>
                        <p:cond delay="0"/>
                      </p:stCondLst>
                      <p:childTnLst>
                        <p:par>
                          <p:cTn id="37" fill="hold">
                            <p:stCondLst>
                              <p:cond delay="0"/>
                            </p:stCondLst>
                            <p:childTnLst>
                              <p:par>
                                <p:cTn id="38" presetID="47" presetClass="entr"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
                                        <p:tgtEl>
                                          <p:spTgt spid="22"/>
                                        </p:tgtEl>
                                      </p:cBhvr>
                                    </p:animEffect>
                                    <p:anim calcmode="lin" valueType="num">
                                      <p:cBhvr>
                                        <p:cTn id="41" dur="100" fill="hold"/>
                                        <p:tgtEl>
                                          <p:spTgt spid="22"/>
                                        </p:tgtEl>
                                        <p:attrNameLst>
                                          <p:attrName>ppt_x</p:attrName>
                                        </p:attrNameLst>
                                      </p:cBhvr>
                                      <p:tavLst>
                                        <p:tav tm="0">
                                          <p:val>
                                            <p:strVal val="#ppt_x"/>
                                          </p:val>
                                        </p:tav>
                                        <p:tav tm="100000">
                                          <p:val>
                                            <p:strVal val="#ppt_x"/>
                                          </p:val>
                                        </p:tav>
                                      </p:tavLst>
                                    </p:anim>
                                    <p:anim calcmode="lin" valueType="num">
                                      <p:cBhvr>
                                        <p:cTn id="42" dur="100" fill="hold"/>
                                        <p:tgtEl>
                                          <p:spTgt spid="22"/>
                                        </p:tgtEl>
                                        <p:attrNameLst>
                                          <p:attrName>ppt_y</p:attrName>
                                        </p:attrNameLst>
                                      </p:cBhvr>
                                      <p:tavLst>
                                        <p:tav tm="0">
                                          <p:val>
                                            <p:strVal val="#ppt_y-.1"/>
                                          </p:val>
                                        </p:tav>
                                        <p:tav tm="100000">
                                          <p:val>
                                            <p:strVal val="#ppt_y"/>
                                          </p:val>
                                        </p:tav>
                                      </p:tavLst>
                                    </p:anim>
                                  </p:childTnLst>
                                </p:cTn>
                              </p:par>
                              <p:par>
                                <p:cTn id="43" presetID="47" presetClass="entr"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
                                        <p:tgtEl>
                                          <p:spTgt spid="30"/>
                                        </p:tgtEl>
                                      </p:cBhvr>
                                    </p:animEffect>
                                    <p:anim calcmode="lin" valueType="num">
                                      <p:cBhvr>
                                        <p:cTn id="46" dur="100" fill="hold"/>
                                        <p:tgtEl>
                                          <p:spTgt spid="30"/>
                                        </p:tgtEl>
                                        <p:attrNameLst>
                                          <p:attrName>ppt_x</p:attrName>
                                        </p:attrNameLst>
                                      </p:cBhvr>
                                      <p:tavLst>
                                        <p:tav tm="0">
                                          <p:val>
                                            <p:strVal val="#ppt_x"/>
                                          </p:val>
                                        </p:tav>
                                        <p:tav tm="100000">
                                          <p:val>
                                            <p:strVal val="#ppt_x"/>
                                          </p:val>
                                        </p:tav>
                                      </p:tavLst>
                                    </p:anim>
                                    <p:anim calcmode="lin" valueType="num">
                                      <p:cBhvr>
                                        <p:cTn id="47" dur="100" fill="hold"/>
                                        <p:tgtEl>
                                          <p:spTgt spid="30"/>
                                        </p:tgtEl>
                                        <p:attrNameLst>
                                          <p:attrName>ppt_y</p:attrName>
                                        </p:attrNameLst>
                                      </p:cBhvr>
                                      <p:tavLst>
                                        <p:tav tm="0">
                                          <p:val>
                                            <p:strVal val="#ppt_y-.1"/>
                                          </p:val>
                                        </p:tav>
                                        <p:tav tm="100000">
                                          <p:val>
                                            <p:strVal val="#ppt_y"/>
                                          </p:val>
                                        </p:tav>
                                      </p:tavLst>
                                    </p:anim>
                                  </p:childTnLst>
                                </p:cTn>
                              </p:par>
                              <p:par>
                                <p:cTn id="48" presetID="42" presetClass="entr" presetSubtype="0" fill="hold" grpId="1"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
                                        <p:tgtEl>
                                          <p:spTgt spid="23"/>
                                        </p:tgtEl>
                                      </p:cBhvr>
                                    </p:animEffect>
                                    <p:anim calcmode="lin" valueType="num">
                                      <p:cBhvr>
                                        <p:cTn id="51" dur="100" fill="hold"/>
                                        <p:tgtEl>
                                          <p:spTgt spid="23"/>
                                        </p:tgtEl>
                                        <p:attrNameLst>
                                          <p:attrName>ppt_x</p:attrName>
                                        </p:attrNameLst>
                                      </p:cBhvr>
                                      <p:tavLst>
                                        <p:tav tm="0">
                                          <p:val>
                                            <p:strVal val="#ppt_x"/>
                                          </p:val>
                                        </p:tav>
                                        <p:tav tm="100000">
                                          <p:val>
                                            <p:strVal val="#ppt_x"/>
                                          </p:val>
                                        </p:tav>
                                      </p:tavLst>
                                    </p:anim>
                                    <p:anim calcmode="lin" valueType="num">
                                      <p:cBhvr>
                                        <p:cTn id="52" dur="100" fill="hold"/>
                                        <p:tgtEl>
                                          <p:spTgt spid="23"/>
                                        </p:tgtEl>
                                        <p:attrNameLst>
                                          <p:attrName>ppt_y</p:attrName>
                                        </p:attrNameLst>
                                      </p:cBhvr>
                                      <p:tavLst>
                                        <p:tav tm="0">
                                          <p:val>
                                            <p:strVal val="#ppt_y+.1"/>
                                          </p:val>
                                        </p:tav>
                                        <p:tav tm="100000">
                                          <p:val>
                                            <p:strVal val="#ppt_y"/>
                                          </p:val>
                                        </p:tav>
                                      </p:tavLst>
                                    </p:anim>
                                  </p:childTnLst>
                                </p:cTn>
                              </p:par>
                              <p:par>
                                <p:cTn id="53" presetID="42" presetClass="entr" presetSubtype="0" fill="hold" grpId="1"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
                                        <p:tgtEl>
                                          <p:spTgt spid="24"/>
                                        </p:tgtEl>
                                      </p:cBhvr>
                                    </p:animEffect>
                                    <p:anim calcmode="lin" valueType="num">
                                      <p:cBhvr>
                                        <p:cTn id="56" dur="100" fill="hold"/>
                                        <p:tgtEl>
                                          <p:spTgt spid="24"/>
                                        </p:tgtEl>
                                        <p:attrNameLst>
                                          <p:attrName>ppt_x</p:attrName>
                                        </p:attrNameLst>
                                      </p:cBhvr>
                                      <p:tavLst>
                                        <p:tav tm="0">
                                          <p:val>
                                            <p:strVal val="#ppt_x"/>
                                          </p:val>
                                        </p:tav>
                                        <p:tav tm="100000">
                                          <p:val>
                                            <p:strVal val="#ppt_x"/>
                                          </p:val>
                                        </p:tav>
                                      </p:tavLst>
                                    </p:anim>
                                    <p:anim calcmode="lin" valueType="num">
                                      <p:cBhvr>
                                        <p:cTn id="57" dur="100" fill="hold"/>
                                        <p:tgtEl>
                                          <p:spTgt spid="24"/>
                                        </p:tgtEl>
                                        <p:attrNameLst>
                                          <p:attrName>ppt_y</p:attrName>
                                        </p:attrNameLst>
                                      </p:cBhvr>
                                      <p:tavLst>
                                        <p:tav tm="0">
                                          <p:val>
                                            <p:strVal val="#ppt_y+.1"/>
                                          </p:val>
                                        </p:tav>
                                        <p:tav tm="100000">
                                          <p:val>
                                            <p:strVal val="#ppt_y"/>
                                          </p:val>
                                        </p:tav>
                                      </p:tavLst>
                                    </p:anim>
                                  </p:childTnLst>
                                </p:cTn>
                              </p:par>
                              <p:par>
                                <p:cTn id="58" presetID="47" presetClass="entr" presetSubtype="0" fill="hold" grpId="1"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
                                        <p:tgtEl>
                                          <p:spTgt spid="31"/>
                                        </p:tgtEl>
                                      </p:cBhvr>
                                    </p:animEffect>
                                    <p:anim calcmode="lin" valueType="num">
                                      <p:cBhvr>
                                        <p:cTn id="61" dur="100" fill="hold"/>
                                        <p:tgtEl>
                                          <p:spTgt spid="31"/>
                                        </p:tgtEl>
                                        <p:attrNameLst>
                                          <p:attrName>ppt_x</p:attrName>
                                        </p:attrNameLst>
                                      </p:cBhvr>
                                      <p:tavLst>
                                        <p:tav tm="0">
                                          <p:val>
                                            <p:strVal val="#ppt_x"/>
                                          </p:val>
                                        </p:tav>
                                        <p:tav tm="100000">
                                          <p:val>
                                            <p:strVal val="#ppt_x"/>
                                          </p:val>
                                        </p:tav>
                                      </p:tavLst>
                                    </p:anim>
                                    <p:anim calcmode="lin" valueType="num">
                                      <p:cBhvr>
                                        <p:cTn id="62" dur="100" fill="hold"/>
                                        <p:tgtEl>
                                          <p:spTgt spid="31"/>
                                        </p:tgtEl>
                                        <p:attrNameLst>
                                          <p:attrName>ppt_y</p:attrName>
                                        </p:attrNameLst>
                                      </p:cBhvr>
                                      <p:tavLst>
                                        <p:tav tm="0">
                                          <p:val>
                                            <p:strVal val="#ppt_y-.1"/>
                                          </p:val>
                                        </p:tav>
                                        <p:tav tm="100000">
                                          <p:val>
                                            <p:strVal val="#ppt_y"/>
                                          </p:val>
                                        </p:tav>
                                      </p:tavLst>
                                    </p:anim>
                                  </p:childTnLst>
                                </p:cTn>
                              </p:par>
                              <p:par>
                                <p:cTn id="63" presetID="47" presetClass="entr"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100"/>
                                        <p:tgtEl>
                                          <p:spTgt spid="26"/>
                                        </p:tgtEl>
                                      </p:cBhvr>
                                    </p:animEffect>
                                    <p:anim calcmode="lin" valueType="num">
                                      <p:cBhvr>
                                        <p:cTn id="66" dur="100" fill="hold"/>
                                        <p:tgtEl>
                                          <p:spTgt spid="26"/>
                                        </p:tgtEl>
                                        <p:attrNameLst>
                                          <p:attrName>ppt_x</p:attrName>
                                        </p:attrNameLst>
                                      </p:cBhvr>
                                      <p:tavLst>
                                        <p:tav tm="0">
                                          <p:val>
                                            <p:strVal val="#ppt_x"/>
                                          </p:val>
                                        </p:tav>
                                        <p:tav tm="100000">
                                          <p:val>
                                            <p:strVal val="#ppt_x"/>
                                          </p:val>
                                        </p:tav>
                                      </p:tavLst>
                                    </p:anim>
                                    <p:anim calcmode="lin" valueType="num">
                                      <p:cBhvr>
                                        <p:cTn id="67" dur="1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4"/>
                  </p:tgtEl>
                </p:cond>
              </p:nextCondLst>
            </p:seq>
            <p:seq concurrent="1" nextAc="seek">
              <p:cTn id="68" restart="whenNotActive" fill="hold" evtFilter="cancelBubble" nodeType="interactiveSeq">
                <p:stCondLst>
                  <p:cond evt="onClick" delay="0">
                    <p:tgtEl>
                      <p:spTgt spid="18"/>
                    </p:tgtEl>
                  </p:cond>
                </p:stCondLst>
                <p:endSync evt="end" delay="0">
                  <p:rtn val="all"/>
                </p:endSync>
                <p:childTnLst>
                  <p:par>
                    <p:cTn id="69" fill="hold">
                      <p:stCondLst>
                        <p:cond delay="0"/>
                      </p:stCondLst>
                      <p:childTnLst>
                        <p:par>
                          <p:cTn id="70" fill="hold">
                            <p:stCondLst>
                              <p:cond delay="0"/>
                            </p:stCondLst>
                            <p:childTnLst>
                              <p:par>
                                <p:cTn id="71" presetID="2" presetClass="entr" presetSubtype="1"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250" fill="hold"/>
                                        <p:tgtEl>
                                          <p:spTgt spid="19"/>
                                        </p:tgtEl>
                                        <p:attrNameLst>
                                          <p:attrName>ppt_x</p:attrName>
                                        </p:attrNameLst>
                                      </p:cBhvr>
                                      <p:tavLst>
                                        <p:tav tm="0">
                                          <p:val>
                                            <p:strVal val="#ppt_x"/>
                                          </p:val>
                                        </p:tav>
                                        <p:tav tm="100000">
                                          <p:val>
                                            <p:strVal val="#ppt_x"/>
                                          </p:val>
                                        </p:tav>
                                      </p:tavLst>
                                    </p:anim>
                                    <p:anim calcmode="lin" valueType="num">
                                      <p:cBhvr additive="base">
                                        <p:cTn id="74" dur="250" fill="hold"/>
                                        <p:tgtEl>
                                          <p:spTgt spid="19"/>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250" fill="hold"/>
                                        <p:tgtEl>
                                          <p:spTgt spid="21"/>
                                        </p:tgtEl>
                                        <p:attrNameLst>
                                          <p:attrName>ppt_x</p:attrName>
                                        </p:attrNameLst>
                                      </p:cBhvr>
                                      <p:tavLst>
                                        <p:tav tm="0">
                                          <p:val>
                                            <p:strVal val="#ppt_x"/>
                                          </p:val>
                                        </p:tav>
                                        <p:tav tm="100000">
                                          <p:val>
                                            <p:strVal val="#ppt_x"/>
                                          </p:val>
                                        </p:tav>
                                      </p:tavLst>
                                    </p:anim>
                                    <p:anim calcmode="lin" valueType="num">
                                      <p:cBhvr additive="base">
                                        <p:cTn id="78" dur="250" fill="hold"/>
                                        <p:tgtEl>
                                          <p:spTgt spid="21"/>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250" fill="hold"/>
                                        <p:tgtEl>
                                          <p:spTgt spid="25"/>
                                        </p:tgtEl>
                                        <p:attrNameLst>
                                          <p:attrName>ppt_x</p:attrName>
                                        </p:attrNameLst>
                                      </p:cBhvr>
                                      <p:tavLst>
                                        <p:tav tm="0">
                                          <p:val>
                                            <p:strVal val="#ppt_x"/>
                                          </p:val>
                                        </p:tav>
                                        <p:tav tm="100000">
                                          <p:val>
                                            <p:strVal val="#ppt_x"/>
                                          </p:val>
                                        </p:tav>
                                      </p:tavLst>
                                    </p:anim>
                                    <p:anim calcmode="lin" valueType="num">
                                      <p:cBhvr additive="base">
                                        <p:cTn id="82" dur="250" fill="hold"/>
                                        <p:tgtEl>
                                          <p:spTgt spid="25"/>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250" fill="hold"/>
                                        <p:tgtEl>
                                          <p:spTgt spid="34"/>
                                        </p:tgtEl>
                                        <p:attrNameLst>
                                          <p:attrName>ppt_x</p:attrName>
                                        </p:attrNameLst>
                                      </p:cBhvr>
                                      <p:tavLst>
                                        <p:tav tm="0">
                                          <p:val>
                                            <p:strVal val="#ppt_x"/>
                                          </p:val>
                                        </p:tav>
                                        <p:tav tm="100000">
                                          <p:val>
                                            <p:strVal val="#ppt_x"/>
                                          </p:val>
                                        </p:tav>
                                      </p:tavLst>
                                    </p:anim>
                                    <p:anim calcmode="lin" valueType="num">
                                      <p:cBhvr additive="base">
                                        <p:cTn id="86" dur="250" fill="hold"/>
                                        <p:tgtEl>
                                          <p:spTgt spid="34"/>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additive="base">
                                        <p:cTn id="89" dur="250" fill="hold"/>
                                        <p:tgtEl>
                                          <p:spTgt spid="3"/>
                                        </p:tgtEl>
                                        <p:attrNameLst>
                                          <p:attrName>ppt_x</p:attrName>
                                        </p:attrNameLst>
                                      </p:cBhvr>
                                      <p:tavLst>
                                        <p:tav tm="0">
                                          <p:val>
                                            <p:strVal val="#ppt_x"/>
                                          </p:val>
                                        </p:tav>
                                        <p:tav tm="100000">
                                          <p:val>
                                            <p:strVal val="#ppt_x"/>
                                          </p:val>
                                        </p:tav>
                                      </p:tavLst>
                                    </p:anim>
                                    <p:anim calcmode="lin" valueType="num">
                                      <p:cBhvr additive="base">
                                        <p:cTn id="90" dur="250" fill="hold"/>
                                        <p:tgtEl>
                                          <p:spTgt spid="3"/>
                                        </p:tgtEl>
                                        <p:attrNameLst>
                                          <p:attrName>ppt_y</p:attrName>
                                        </p:attrNameLst>
                                      </p:cBhvr>
                                      <p:tavLst>
                                        <p:tav tm="0">
                                          <p:val>
                                            <p:strVal val="0-#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250" fill="hold"/>
                                        <p:tgtEl>
                                          <p:spTgt spid="16"/>
                                        </p:tgtEl>
                                        <p:attrNameLst>
                                          <p:attrName>ppt_x</p:attrName>
                                        </p:attrNameLst>
                                      </p:cBhvr>
                                      <p:tavLst>
                                        <p:tav tm="0">
                                          <p:val>
                                            <p:strVal val="#ppt_x"/>
                                          </p:val>
                                        </p:tav>
                                        <p:tav tm="100000">
                                          <p:val>
                                            <p:strVal val="#ppt_x"/>
                                          </p:val>
                                        </p:tav>
                                      </p:tavLst>
                                    </p:anim>
                                    <p:anim calcmode="lin" valueType="num">
                                      <p:cBhvr additive="base">
                                        <p:cTn id="94" dur="250" fill="hold"/>
                                        <p:tgtEl>
                                          <p:spTgt spid="16"/>
                                        </p:tgtEl>
                                        <p:attrNameLst>
                                          <p:attrName>ppt_y</p:attrName>
                                        </p:attrNameLst>
                                      </p:cBhvr>
                                      <p:tavLst>
                                        <p:tav tm="0">
                                          <p:val>
                                            <p:strVal val="1+#ppt_h/2"/>
                                          </p:val>
                                        </p:tav>
                                        <p:tav tm="100000">
                                          <p:val>
                                            <p:strVal val="#ppt_y"/>
                                          </p:val>
                                        </p:tav>
                                      </p:tavLst>
                                    </p:anim>
                                  </p:childTnLst>
                                </p:cTn>
                              </p:par>
                              <p:par>
                                <p:cTn id="95" presetID="1" presetClass="exit"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par>
                          <p:cTn id="99" fill="hold">
                            <p:stCondLst>
                              <p:cond delay="250"/>
                            </p:stCondLst>
                            <p:childTnLst>
                              <p:par>
                                <p:cTn id="100" presetID="2" presetClass="exit" presetSubtype="1" fill="hold" grpId="2" nodeType="afterEffect">
                                  <p:stCondLst>
                                    <p:cond delay="5000"/>
                                  </p:stCondLst>
                                  <p:childTnLst>
                                    <p:anim calcmode="lin" valueType="num">
                                      <p:cBhvr additive="base">
                                        <p:cTn id="101" dur="250"/>
                                        <p:tgtEl>
                                          <p:spTgt spid="21"/>
                                        </p:tgtEl>
                                        <p:attrNameLst>
                                          <p:attrName>ppt_x</p:attrName>
                                        </p:attrNameLst>
                                      </p:cBhvr>
                                      <p:tavLst>
                                        <p:tav tm="0">
                                          <p:val>
                                            <p:strVal val="ppt_x"/>
                                          </p:val>
                                        </p:tav>
                                        <p:tav tm="100000">
                                          <p:val>
                                            <p:strVal val="ppt_x"/>
                                          </p:val>
                                        </p:tav>
                                      </p:tavLst>
                                    </p:anim>
                                    <p:anim calcmode="lin" valueType="num">
                                      <p:cBhvr additive="base">
                                        <p:cTn id="102" dur="250"/>
                                        <p:tgtEl>
                                          <p:spTgt spid="21"/>
                                        </p:tgtEl>
                                        <p:attrNameLst>
                                          <p:attrName>ppt_y</p:attrName>
                                        </p:attrNameLst>
                                      </p:cBhvr>
                                      <p:tavLst>
                                        <p:tav tm="0">
                                          <p:val>
                                            <p:strVal val="ppt_y"/>
                                          </p:val>
                                        </p:tav>
                                        <p:tav tm="100000">
                                          <p:val>
                                            <p:strVal val="0-ppt_h/2"/>
                                          </p:val>
                                        </p:tav>
                                      </p:tavLst>
                                    </p:anim>
                                    <p:set>
                                      <p:cBhvr>
                                        <p:cTn id="103" dur="1" fill="hold">
                                          <p:stCondLst>
                                            <p:cond delay="249"/>
                                          </p:stCondLst>
                                        </p:cTn>
                                        <p:tgtEl>
                                          <p:spTgt spid="21"/>
                                        </p:tgtEl>
                                        <p:attrNameLst>
                                          <p:attrName>style.visibility</p:attrName>
                                        </p:attrNameLst>
                                      </p:cBhvr>
                                      <p:to>
                                        <p:strVal val="hidden"/>
                                      </p:to>
                                    </p:set>
                                  </p:childTnLst>
                                </p:cTn>
                              </p:par>
                              <p:par>
                                <p:cTn id="104" presetID="2" presetClass="exit" presetSubtype="1" fill="hold" grpId="2" nodeType="withEffect">
                                  <p:stCondLst>
                                    <p:cond delay="5000"/>
                                  </p:stCondLst>
                                  <p:childTnLst>
                                    <p:anim calcmode="lin" valueType="num">
                                      <p:cBhvr additive="base">
                                        <p:cTn id="105" dur="250"/>
                                        <p:tgtEl>
                                          <p:spTgt spid="25"/>
                                        </p:tgtEl>
                                        <p:attrNameLst>
                                          <p:attrName>ppt_x</p:attrName>
                                        </p:attrNameLst>
                                      </p:cBhvr>
                                      <p:tavLst>
                                        <p:tav tm="0">
                                          <p:val>
                                            <p:strVal val="ppt_x"/>
                                          </p:val>
                                        </p:tav>
                                        <p:tav tm="100000">
                                          <p:val>
                                            <p:strVal val="ppt_x"/>
                                          </p:val>
                                        </p:tav>
                                      </p:tavLst>
                                    </p:anim>
                                    <p:anim calcmode="lin" valueType="num">
                                      <p:cBhvr additive="base">
                                        <p:cTn id="106" dur="250"/>
                                        <p:tgtEl>
                                          <p:spTgt spid="25"/>
                                        </p:tgtEl>
                                        <p:attrNameLst>
                                          <p:attrName>ppt_y</p:attrName>
                                        </p:attrNameLst>
                                      </p:cBhvr>
                                      <p:tavLst>
                                        <p:tav tm="0">
                                          <p:val>
                                            <p:strVal val="ppt_y"/>
                                          </p:val>
                                        </p:tav>
                                        <p:tav tm="100000">
                                          <p:val>
                                            <p:strVal val="0-ppt_h/2"/>
                                          </p:val>
                                        </p:tav>
                                      </p:tavLst>
                                    </p:anim>
                                    <p:set>
                                      <p:cBhvr>
                                        <p:cTn id="107" dur="1" fill="hold">
                                          <p:stCondLst>
                                            <p:cond delay="249"/>
                                          </p:stCondLst>
                                        </p:cTn>
                                        <p:tgtEl>
                                          <p:spTgt spid="25"/>
                                        </p:tgtEl>
                                        <p:attrNameLst>
                                          <p:attrName>style.visibility</p:attrName>
                                        </p:attrNameLst>
                                      </p:cBhvr>
                                      <p:to>
                                        <p:strVal val="hidden"/>
                                      </p:to>
                                    </p:set>
                                  </p:childTnLst>
                                </p:cTn>
                              </p:par>
                              <p:par>
                                <p:cTn id="108" presetID="2" presetClass="exit" presetSubtype="1" fill="hold" nodeType="withEffect">
                                  <p:stCondLst>
                                    <p:cond delay="5000"/>
                                  </p:stCondLst>
                                  <p:childTnLst>
                                    <p:anim calcmode="lin" valueType="num">
                                      <p:cBhvr additive="base">
                                        <p:cTn id="109" dur="250"/>
                                        <p:tgtEl>
                                          <p:spTgt spid="34"/>
                                        </p:tgtEl>
                                        <p:attrNameLst>
                                          <p:attrName>ppt_x</p:attrName>
                                        </p:attrNameLst>
                                      </p:cBhvr>
                                      <p:tavLst>
                                        <p:tav tm="0">
                                          <p:val>
                                            <p:strVal val="ppt_x"/>
                                          </p:val>
                                        </p:tav>
                                        <p:tav tm="100000">
                                          <p:val>
                                            <p:strVal val="ppt_x"/>
                                          </p:val>
                                        </p:tav>
                                      </p:tavLst>
                                    </p:anim>
                                    <p:anim calcmode="lin" valueType="num">
                                      <p:cBhvr additive="base">
                                        <p:cTn id="110" dur="250"/>
                                        <p:tgtEl>
                                          <p:spTgt spid="34"/>
                                        </p:tgtEl>
                                        <p:attrNameLst>
                                          <p:attrName>ppt_y</p:attrName>
                                        </p:attrNameLst>
                                      </p:cBhvr>
                                      <p:tavLst>
                                        <p:tav tm="0">
                                          <p:val>
                                            <p:strVal val="ppt_y"/>
                                          </p:val>
                                        </p:tav>
                                        <p:tav tm="100000">
                                          <p:val>
                                            <p:strVal val="0-ppt_h/2"/>
                                          </p:val>
                                        </p:tav>
                                      </p:tavLst>
                                    </p:anim>
                                    <p:set>
                                      <p:cBhvr>
                                        <p:cTn id="111" dur="1" fill="hold">
                                          <p:stCondLst>
                                            <p:cond delay="249"/>
                                          </p:stCondLst>
                                        </p:cTn>
                                        <p:tgtEl>
                                          <p:spTgt spid="34"/>
                                        </p:tgtEl>
                                        <p:attrNameLst>
                                          <p:attrName>style.visibility</p:attrName>
                                        </p:attrNameLst>
                                      </p:cBhvr>
                                      <p:to>
                                        <p:strVal val="hidden"/>
                                      </p:to>
                                    </p:set>
                                  </p:childTnLst>
                                </p:cTn>
                              </p:par>
                              <p:par>
                                <p:cTn id="112" presetID="2" presetClass="exit" presetSubtype="1" fill="hold" nodeType="withEffect">
                                  <p:stCondLst>
                                    <p:cond delay="5000"/>
                                  </p:stCondLst>
                                  <p:childTnLst>
                                    <p:anim calcmode="lin" valueType="num">
                                      <p:cBhvr additive="base">
                                        <p:cTn id="113" dur="250"/>
                                        <p:tgtEl>
                                          <p:spTgt spid="3"/>
                                        </p:tgtEl>
                                        <p:attrNameLst>
                                          <p:attrName>ppt_x</p:attrName>
                                        </p:attrNameLst>
                                      </p:cBhvr>
                                      <p:tavLst>
                                        <p:tav tm="0">
                                          <p:val>
                                            <p:strVal val="ppt_x"/>
                                          </p:val>
                                        </p:tav>
                                        <p:tav tm="100000">
                                          <p:val>
                                            <p:strVal val="ppt_x"/>
                                          </p:val>
                                        </p:tav>
                                      </p:tavLst>
                                    </p:anim>
                                    <p:anim calcmode="lin" valueType="num">
                                      <p:cBhvr additive="base">
                                        <p:cTn id="114" dur="250"/>
                                        <p:tgtEl>
                                          <p:spTgt spid="3"/>
                                        </p:tgtEl>
                                        <p:attrNameLst>
                                          <p:attrName>ppt_y</p:attrName>
                                        </p:attrNameLst>
                                      </p:cBhvr>
                                      <p:tavLst>
                                        <p:tav tm="0">
                                          <p:val>
                                            <p:strVal val="ppt_y"/>
                                          </p:val>
                                        </p:tav>
                                        <p:tav tm="100000">
                                          <p:val>
                                            <p:strVal val="0-ppt_h/2"/>
                                          </p:val>
                                        </p:tav>
                                      </p:tavLst>
                                    </p:anim>
                                    <p:set>
                                      <p:cBhvr>
                                        <p:cTn id="115" dur="1" fill="hold">
                                          <p:stCondLst>
                                            <p:cond delay="249"/>
                                          </p:stCondLst>
                                        </p:cTn>
                                        <p:tgtEl>
                                          <p:spTgt spid="3"/>
                                        </p:tgtEl>
                                        <p:attrNameLst>
                                          <p:attrName>style.visibility</p:attrName>
                                        </p:attrNameLst>
                                      </p:cBhvr>
                                      <p:to>
                                        <p:strVal val="hidden"/>
                                      </p:to>
                                    </p:set>
                                  </p:childTnLst>
                                </p:cTn>
                              </p:par>
                              <p:par>
                                <p:cTn id="116" presetID="2" presetClass="exit" presetSubtype="4" fill="hold" nodeType="withEffect">
                                  <p:stCondLst>
                                    <p:cond delay="5000"/>
                                  </p:stCondLst>
                                  <p:childTnLst>
                                    <p:anim calcmode="lin" valueType="num">
                                      <p:cBhvr additive="base">
                                        <p:cTn id="117" dur="250"/>
                                        <p:tgtEl>
                                          <p:spTgt spid="16"/>
                                        </p:tgtEl>
                                        <p:attrNameLst>
                                          <p:attrName>ppt_x</p:attrName>
                                        </p:attrNameLst>
                                      </p:cBhvr>
                                      <p:tavLst>
                                        <p:tav tm="0">
                                          <p:val>
                                            <p:strVal val="ppt_x"/>
                                          </p:val>
                                        </p:tav>
                                        <p:tav tm="100000">
                                          <p:val>
                                            <p:strVal val="ppt_x"/>
                                          </p:val>
                                        </p:tav>
                                      </p:tavLst>
                                    </p:anim>
                                    <p:anim calcmode="lin" valueType="num">
                                      <p:cBhvr additive="base">
                                        <p:cTn id="118" dur="250"/>
                                        <p:tgtEl>
                                          <p:spTgt spid="16"/>
                                        </p:tgtEl>
                                        <p:attrNameLst>
                                          <p:attrName>ppt_y</p:attrName>
                                        </p:attrNameLst>
                                      </p:cBhvr>
                                      <p:tavLst>
                                        <p:tav tm="0">
                                          <p:val>
                                            <p:strVal val="ppt_y"/>
                                          </p:val>
                                        </p:tav>
                                        <p:tav tm="100000">
                                          <p:val>
                                            <p:strVal val="1+ppt_h/2"/>
                                          </p:val>
                                        </p:tav>
                                      </p:tavLst>
                                    </p:anim>
                                    <p:set>
                                      <p:cBhvr>
                                        <p:cTn id="119" dur="1" fill="hold">
                                          <p:stCondLst>
                                            <p:cond delay="249"/>
                                          </p:stCondLst>
                                        </p:cTn>
                                        <p:tgtEl>
                                          <p:spTgt spid="16"/>
                                        </p:tgtEl>
                                        <p:attrNameLst>
                                          <p:attrName>style.visibility</p:attrName>
                                        </p:attrNameLst>
                                      </p:cBhvr>
                                      <p:to>
                                        <p:strVal val="hidden"/>
                                      </p:to>
                                    </p:set>
                                  </p:childTnLst>
                                </p:cTn>
                              </p:par>
                              <p:par>
                                <p:cTn id="120" presetID="1" presetClass="exit" presetSubtype="0" fill="hold" grpId="3" nodeType="withEffect">
                                  <p:stCondLst>
                                    <p:cond delay="5000"/>
                                  </p:stCondLst>
                                  <p:childTnLst>
                                    <p:set>
                                      <p:cBhvr>
                                        <p:cTn id="121" dur="1" fill="hold">
                                          <p:stCondLst>
                                            <p:cond delay="0"/>
                                          </p:stCondLst>
                                        </p:cTn>
                                        <p:tgtEl>
                                          <p:spTgt spid="22"/>
                                        </p:tgtEl>
                                        <p:attrNameLst>
                                          <p:attrName>style.visibility</p:attrName>
                                        </p:attrNameLst>
                                      </p:cBhvr>
                                      <p:to>
                                        <p:strVal val="hidden"/>
                                      </p:to>
                                    </p:set>
                                  </p:childTnLst>
                                </p:cTn>
                              </p:par>
                              <p:par>
                                <p:cTn id="122" presetID="1" presetClass="exit" presetSubtype="0" fill="hold" grpId="3" nodeType="withEffect">
                                  <p:stCondLst>
                                    <p:cond delay="5000"/>
                                  </p:stCondLst>
                                  <p:childTnLst>
                                    <p:set>
                                      <p:cBhvr>
                                        <p:cTn id="123" dur="1" fill="hold">
                                          <p:stCondLst>
                                            <p:cond delay="0"/>
                                          </p:stCondLst>
                                        </p:cTn>
                                        <p:tgtEl>
                                          <p:spTgt spid="30"/>
                                        </p:tgtEl>
                                        <p:attrNameLst>
                                          <p:attrName>style.visibility</p:attrName>
                                        </p:attrNameLst>
                                      </p:cBhvr>
                                      <p:to>
                                        <p:strVal val="hidden"/>
                                      </p:to>
                                    </p:set>
                                  </p:childTnLst>
                                </p:cTn>
                              </p:par>
                              <p:par>
                                <p:cTn id="124" presetID="1" presetClass="exit" presetSubtype="0" fill="hold" grpId="3" nodeType="withEffect">
                                  <p:stCondLst>
                                    <p:cond delay="5000"/>
                                  </p:stCondLst>
                                  <p:childTnLst>
                                    <p:set>
                                      <p:cBhvr>
                                        <p:cTn id="125" dur="1" fill="hold">
                                          <p:stCondLst>
                                            <p:cond delay="0"/>
                                          </p:stCondLst>
                                        </p:cTn>
                                        <p:tgtEl>
                                          <p:spTgt spid="31"/>
                                        </p:tgtEl>
                                        <p:attrNameLst>
                                          <p:attrName>style.visibility</p:attrName>
                                        </p:attrNameLst>
                                      </p:cBhvr>
                                      <p:to>
                                        <p:strVal val="hidden"/>
                                      </p:to>
                                    </p:set>
                                  </p:childTnLst>
                                </p:cTn>
                              </p:par>
                              <p:par>
                                <p:cTn id="126" presetID="1" presetClass="exit" presetSubtype="0" fill="hold" grpId="3" nodeType="withEffect">
                                  <p:stCondLst>
                                    <p:cond delay="5000"/>
                                  </p:stCondLst>
                                  <p:childTnLst>
                                    <p:set>
                                      <p:cBhvr>
                                        <p:cTn id="127" dur="1" fill="hold">
                                          <p:stCondLst>
                                            <p:cond delay="0"/>
                                          </p:stCondLst>
                                        </p:cTn>
                                        <p:tgtEl>
                                          <p:spTgt spid="26"/>
                                        </p:tgtEl>
                                        <p:attrNameLst>
                                          <p:attrName>style.visibility</p:attrName>
                                        </p:attrNameLst>
                                      </p:cBhvr>
                                      <p:to>
                                        <p:strVal val="hidden"/>
                                      </p:to>
                                    </p:set>
                                  </p:childTnLst>
                                </p:cTn>
                              </p:par>
                              <p:par>
                                <p:cTn id="128" presetID="42" presetClass="exit" presetSubtype="0" fill="hold" grpId="2" nodeType="withEffect">
                                  <p:stCondLst>
                                    <p:cond delay="5000"/>
                                  </p:stCondLst>
                                  <p:childTnLst>
                                    <p:animEffect transition="out" filter="fade">
                                      <p:cBhvr>
                                        <p:cTn id="129" dur="100"/>
                                        <p:tgtEl>
                                          <p:spTgt spid="23"/>
                                        </p:tgtEl>
                                      </p:cBhvr>
                                    </p:animEffect>
                                    <p:anim calcmode="lin" valueType="num">
                                      <p:cBhvr>
                                        <p:cTn id="130" dur="100"/>
                                        <p:tgtEl>
                                          <p:spTgt spid="23"/>
                                        </p:tgtEl>
                                        <p:attrNameLst>
                                          <p:attrName>ppt_x</p:attrName>
                                        </p:attrNameLst>
                                      </p:cBhvr>
                                      <p:tavLst>
                                        <p:tav tm="0">
                                          <p:val>
                                            <p:strVal val="ppt_x"/>
                                          </p:val>
                                        </p:tav>
                                        <p:tav tm="100000">
                                          <p:val>
                                            <p:strVal val="ppt_x"/>
                                          </p:val>
                                        </p:tav>
                                      </p:tavLst>
                                    </p:anim>
                                    <p:anim calcmode="lin" valueType="num">
                                      <p:cBhvr>
                                        <p:cTn id="131" dur="100"/>
                                        <p:tgtEl>
                                          <p:spTgt spid="23"/>
                                        </p:tgtEl>
                                        <p:attrNameLst>
                                          <p:attrName>ppt_y</p:attrName>
                                        </p:attrNameLst>
                                      </p:cBhvr>
                                      <p:tavLst>
                                        <p:tav tm="0">
                                          <p:val>
                                            <p:strVal val="ppt_y"/>
                                          </p:val>
                                        </p:tav>
                                        <p:tav tm="100000">
                                          <p:val>
                                            <p:strVal val="ppt_y+.1"/>
                                          </p:val>
                                        </p:tav>
                                      </p:tavLst>
                                    </p:anim>
                                    <p:set>
                                      <p:cBhvr>
                                        <p:cTn id="132" dur="1" fill="hold">
                                          <p:stCondLst>
                                            <p:cond delay="99"/>
                                          </p:stCondLst>
                                        </p:cTn>
                                        <p:tgtEl>
                                          <p:spTgt spid="23"/>
                                        </p:tgtEl>
                                        <p:attrNameLst>
                                          <p:attrName>style.visibility</p:attrName>
                                        </p:attrNameLst>
                                      </p:cBhvr>
                                      <p:to>
                                        <p:strVal val="hidden"/>
                                      </p:to>
                                    </p:set>
                                  </p:childTnLst>
                                </p:cTn>
                              </p:par>
                              <p:par>
                                <p:cTn id="133" presetID="42" presetClass="exit" presetSubtype="0" fill="hold" grpId="2" nodeType="withEffect">
                                  <p:stCondLst>
                                    <p:cond delay="5000"/>
                                  </p:stCondLst>
                                  <p:childTnLst>
                                    <p:animEffect transition="out" filter="fade">
                                      <p:cBhvr>
                                        <p:cTn id="134" dur="100"/>
                                        <p:tgtEl>
                                          <p:spTgt spid="24"/>
                                        </p:tgtEl>
                                      </p:cBhvr>
                                    </p:animEffect>
                                    <p:anim calcmode="lin" valueType="num">
                                      <p:cBhvr>
                                        <p:cTn id="135" dur="100"/>
                                        <p:tgtEl>
                                          <p:spTgt spid="24"/>
                                        </p:tgtEl>
                                        <p:attrNameLst>
                                          <p:attrName>ppt_x</p:attrName>
                                        </p:attrNameLst>
                                      </p:cBhvr>
                                      <p:tavLst>
                                        <p:tav tm="0">
                                          <p:val>
                                            <p:strVal val="ppt_x"/>
                                          </p:val>
                                        </p:tav>
                                        <p:tav tm="100000">
                                          <p:val>
                                            <p:strVal val="ppt_x"/>
                                          </p:val>
                                        </p:tav>
                                      </p:tavLst>
                                    </p:anim>
                                    <p:anim calcmode="lin" valueType="num">
                                      <p:cBhvr>
                                        <p:cTn id="136" dur="100"/>
                                        <p:tgtEl>
                                          <p:spTgt spid="24"/>
                                        </p:tgtEl>
                                        <p:attrNameLst>
                                          <p:attrName>ppt_y</p:attrName>
                                        </p:attrNameLst>
                                      </p:cBhvr>
                                      <p:tavLst>
                                        <p:tav tm="0">
                                          <p:val>
                                            <p:strVal val="ppt_y"/>
                                          </p:val>
                                        </p:tav>
                                        <p:tav tm="100000">
                                          <p:val>
                                            <p:strVal val="ppt_y+.1"/>
                                          </p:val>
                                        </p:tav>
                                      </p:tavLst>
                                    </p:anim>
                                    <p:set>
                                      <p:cBhvr>
                                        <p:cTn id="137" dur="1" fill="hold">
                                          <p:stCondLst>
                                            <p:cond delay="99"/>
                                          </p:stCondLst>
                                        </p:cTn>
                                        <p:tgtEl>
                                          <p:spTgt spid="24"/>
                                        </p:tgtEl>
                                        <p:attrNameLst>
                                          <p:attrName>style.visibility</p:attrName>
                                        </p:attrNameLst>
                                      </p:cBhvr>
                                      <p:to>
                                        <p:strVal val="hidden"/>
                                      </p:to>
                                    </p:set>
                                  </p:childTnLst>
                                </p:cTn>
                              </p:par>
                              <p:par>
                                <p:cTn id="138" presetID="1" presetClass="entr" presetSubtype="0" fill="hold" grpId="2" nodeType="withEffect">
                                  <p:stCondLst>
                                    <p:cond delay="5000"/>
                                  </p:stCondLst>
                                  <p:childTnLst>
                                    <p:set>
                                      <p:cBhvr>
                                        <p:cTn id="139" dur="1" fill="hold">
                                          <p:stCondLst>
                                            <p:cond delay="0"/>
                                          </p:stCondLst>
                                        </p:cTn>
                                        <p:tgtEl>
                                          <p:spTgt spid="18"/>
                                        </p:tgtEl>
                                        <p:attrNameLst>
                                          <p:attrName>style.visibility</p:attrName>
                                        </p:attrNameLst>
                                      </p:cBhvr>
                                      <p:to>
                                        <p:strVal val="visible"/>
                                      </p:to>
                                    </p:set>
                                  </p:childTnLst>
                                </p:cTn>
                              </p:par>
                              <p:par>
                                <p:cTn id="140" presetID="2" presetClass="exit" presetSubtype="1" fill="hold" grpId="2" nodeType="withEffect">
                                  <p:stCondLst>
                                    <p:cond delay="5000"/>
                                  </p:stCondLst>
                                  <p:childTnLst>
                                    <p:anim calcmode="lin" valueType="num">
                                      <p:cBhvr additive="base">
                                        <p:cTn id="141" dur="250"/>
                                        <p:tgtEl>
                                          <p:spTgt spid="19"/>
                                        </p:tgtEl>
                                        <p:attrNameLst>
                                          <p:attrName>ppt_x</p:attrName>
                                        </p:attrNameLst>
                                      </p:cBhvr>
                                      <p:tavLst>
                                        <p:tav tm="0">
                                          <p:val>
                                            <p:strVal val="ppt_x"/>
                                          </p:val>
                                        </p:tav>
                                        <p:tav tm="100000">
                                          <p:val>
                                            <p:strVal val="ppt_x"/>
                                          </p:val>
                                        </p:tav>
                                      </p:tavLst>
                                    </p:anim>
                                    <p:anim calcmode="lin" valueType="num">
                                      <p:cBhvr additive="base">
                                        <p:cTn id="142" dur="250"/>
                                        <p:tgtEl>
                                          <p:spTgt spid="19"/>
                                        </p:tgtEl>
                                        <p:attrNameLst>
                                          <p:attrName>ppt_y</p:attrName>
                                        </p:attrNameLst>
                                      </p:cBhvr>
                                      <p:tavLst>
                                        <p:tav tm="0">
                                          <p:val>
                                            <p:strVal val="ppt_y"/>
                                          </p:val>
                                        </p:tav>
                                        <p:tav tm="100000">
                                          <p:val>
                                            <p:strVal val="0-ppt_h/2"/>
                                          </p:val>
                                        </p:tav>
                                      </p:tavLst>
                                    </p:anim>
                                    <p:set>
                                      <p:cBhvr>
                                        <p:cTn id="143" dur="1" fill="hold">
                                          <p:stCondLst>
                                            <p:cond delay="24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44" restart="whenNotActive" fill="hold" evtFilter="cancelBubble" nodeType="interactiveSeq">
                <p:stCondLst>
                  <p:cond evt="onClick" delay="0">
                    <p:tgtEl>
                      <p:spTgt spid="41"/>
                    </p:tgtEl>
                  </p:cond>
                </p:stCondLst>
                <p:endSync evt="end" delay="0">
                  <p:rtn val="all"/>
                </p:endSync>
                <p:childTnLst>
                  <p:par>
                    <p:cTn id="145" fill="hold">
                      <p:stCondLst>
                        <p:cond delay="0"/>
                      </p:stCondLst>
                      <p:childTnLst>
                        <p:par>
                          <p:cTn id="146" fill="hold">
                            <p:stCondLst>
                              <p:cond delay="0"/>
                            </p:stCondLst>
                            <p:childTnLst>
                              <p:par>
                                <p:cTn id="147" presetID="2" presetClass="exit" presetSubtype="1" fill="hold" grpId="1" nodeType="withEffect">
                                  <p:stCondLst>
                                    <p:cond delay="0"/>
                                  </p:stCondLst>
                                  <p:childTnLst>
                                    <p:anim calcmode="lin" valueType="num">
                                      <p:cBhvr additive="base">
                                        <p:cTn id="148" dur="250"/>
                                        <p:tgtEl>
                                          <p:spTgt spid="21"/>
                                        </p:tgtEl>
                                        <p:attrNameLst>
                                          <p:attrName>ppt_x</p:attrName>
                                        </p:attrNameLst>
                                      </p:cBhvr>
                                      <p:tavLst>
                                        <p:tav tm="0">
                                          <p:val>
                                            <p:strVal val="ppt_x"/>
                                          </p:val>
                                        </p:tav>
                                        <p:tav tm="100000">
                                          <p:val>
                                            <p:strVal val="ppt_x"/>
                                          </p:val>
                                        </p:tav>
                                      </p:tavLst>
                                    </p:anim>
                                    <p:anim calcmode="lin" valueType="num">
                                      <p:cBhvr additive="base">
                                        <p:cTn id="149" dur="250"/>
                                        <p:tgtEl>
                                          <p:spTgt spid="21"/>
                                        </p:tgtEl>
                                        <p:attrNameLst>
                                          <p:attrName>ppt_y</p:attrName>
                                        </p:attrNameLst>
                                      </p:cBhvr>
                                      <p:tavLst>
                                        <p:tav tm="0">
                                          <p:val>
                                            <p:strVal val="ppt_y"/>
                                          </p:val>
                                        </p:tav>
                                        <p:tav tm="100000">
                                          <p:val>
                                            <p:strVal val="0-ppt_h/2"/>
                                          </p:val>
                                        </p:tav>
                                      </p:tavLst>
                                    </p:anim>
                                    <p:set>
                                      <p:cBhvr>
                                        <p:cTn id="150" dur="1" fill="hold">
                                          <p:stCondLst>
                                            <p:cond delay="249"/>
                                          </p:stCondLst>
                                        </p:cTn>
                                        <p:tgtEl>
                                          <p:spTgt spid="2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250"/>
                                        <p:tgtEl>
                                          <p:spTgt spid="25"/>
                                        </p:tgtEl>
                                        <p:attrNameLst>
                                          <p:attrName>ppt_x</p:attrName>
                                        </p:attrNameLst>
                                      </p:cBhvr>
                                      <p:tavLst>
                                        <p:tav tm="0">
                                          <p:val>
                                            <p:strVal val="ppt_x"/>
                                          </p:val>
                                        </p:tav>
                                        <p:tav tm="100000">
                                          <p:val>
                                            <p:strVal val="ppt_x"/>
                                          </p:val>
                                        </p:tav>
                                      </p:tavLst>
                                    </p:anim>
                                    <p:anim calcmode="lin" valueType="num">
                                      <p:cBhvr additive="base">
                                        <p:cTn id="153" dur="250"/>
                                        <p:tgtEl>
                                          <p:spTgt spid="25"/>
                                        </p:tgtEl>
                                        <p:attrNameLst>
                                          <p:attrName>ppt_y</p:attrName>
                                        </p:attrNameLst>
                                      </p:cBhvr>
                                      <p:tavLst>
                                        <p:tav tm="0">
                                          <p:val>
                                            <p:strVal val="ppt_y"/>
                                          </p:val>
                                        </p:tav>
                                        <p:tav tm="100000">
                                          <p:val>
                                            <p:strVal val="0-ppt_h/2"/>
                                          </p:val>
                                        </p:tav>
                                      </p:tavLst>
                                    </p:anim>
                                    <p:set>
                                      <p:cBhvr>
                                        <p:cTn id="154" dur="1" fill="hold">
                                          <p:stCondLst>
                                            <p:cond delay="249"/>
                                          </p:stCondLst>
                                        </p:cTn>
                                        <p:tgtEl>
                                          <p:spTgt spid="25"/>
                                        </p:tgtEl>
                                        <p:attrNameLst>
                                          <p:attrName>style.visibility</p:attrName>
                                        </p:attrNameLst>
                                      </p:cBhvr>
                                      <p:to>
                                        <p:strVal val="hidden"/>
                                      </p:to>
                                    </p:set>
                                  </p:childTnLst>
                                </p:cTn>
                              </p:par>
                              <p:par>
                                <p:cTn id="155" presetID="2" presetClass="exit" presetSubtype="1" fill="hold" nodeType="withEffect">
                                  <p:stCondLst>
                                    <p:cond delay="0"/>
                                  </p:stCondLst>
                                  <p:childTnLst>
                                    <p:anim calcmode="lin" valueType="num">
                                      <p:cBhvr additive="base">
                                        <p:cTn id="156" dur="250"/>
                                        <p:tgtEl>
                                          <p:spTgt spid="34"/>
                                        </p:tgtEl>
                                        <p:attrNameLst>
                                          <p:attrName>ppt_x</p:attrName>
                                        </p:attrNameLst>
                                      </p:cBhvr>
                                      <p:tavLst>
                                        <p:tav tm="0">
                                          <p:val>
                                            <p:strVal val="ppt_x"/>
                                          </p:val>
                                        </p:tav>
                                        <p:tav tm="100000">
                                          <p:val>
                                            <p:strVal val="ppt_x"/>
                                          </p:val>
                                        </p:tav>
                                      </p:tavLst>
                                    </p:anim>
                                    <p:anim calcmode="lin" valueType="num">
                                      <p:cBhvr additive="base">
                                        <p:cTn id="157" dur="250"/>
                                        <p:tgtEl>
                                          <p:spTgt spid="34"/>
                                        </p:tgtEl>
                                        <p:attrNameLst>
                                          <p:attrName>ppt_y</p:attrName>
                                        </p:attrNameLst>
                                      </p:cBhvr>
                                      <p:tavLst>
                                        <p:tav tm="0">
                                          <p:val>
                                            <p:strVal val="ppt_y"/>
                                          </p:val>
                                        </p:tav>
                                        <p:tav tm="100000">
                                          <p:val>
                                            <p:strVal val="0-ppt_h/2"/>
                                          </p:val>
                                        </p:tav>
                                      </p:tavLst>
                                    </p:anim>
                                    <p:set>
                                      <p:cBhvr>
                                        <p:cTn id="158" dur="1" fill="hold">
                                          <p:stCondLst>
                                            <p:cond delay="249"/>
                                          </p:stCondLst>
                                        </p:cTn>
                                        <p:tgtEl>
                                          <p:spTgt spid="34"/>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250"/>
                                        <p:tgtEl>
                                          <p:spTgt spid="3"/>
                                        </p:tgtEl>
                                        <p:attrNameLst>
                                          <p:attrName>ppt_x</p:attrName>
                                        </p:attrNameLst>
                                      </p:cBhvr>
                                      <p:tavLst>
                                        <p:tav tm="0">
                                          <p:val>
                                            <p:strVal val="ppt_x"/>
                                          </p:val>
                                        </p:tav>
                                        <p:tav tm="100000">
                                          <p:val>
                                            <p:strVal val="ppt_x"/>
                                          </p:val>
                                        </p:tav>
                                      </p:tavLst>
                                    </p:anim>
                                    <p:anim calcmode="lin" valueType="num">
                                      <p:cBhvr additive="base">
                                        <p:cTn id="161" dur="250"/>
                                        <p:tgtEl>
                                          <p:spTgt spid="3"/>
                                        </p:tgtEl>
                                        <p:attrNameLst>
                                          <p:attrName>ppt_y</p:attrName>
                                        </p:attrNameLst>
                                      </p:cBhvr>
                                      <p:tavLst>
                                        <p:tav tm="0">
                                          <p:val>
                                            <p:strVal val="ppt_y"/>
                                          </p:val>
                                        </p:tav>
                                        <p:tav tm="100000">
                                          <p:val>
                                            <p:strVal val="0-ppt_h/2"/>
                                          </p:val>
                                        </p:tav>
                                      </p:tavLst>
                                    </p:anim>
                                    <p:set>
                                      <p:cBhvr>
                                        <p:cTn id="162" dur="1" fill="hold">
                                          <p:stCondLst>
                                            <p:cond delay="249"/>
                                          </p:stCondLst>
                                        </p:cTn>
                                        <p:tgtEl>
                                          <p:spTgt spid="3"/>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250"/>
                                        <p:tgtEl>
                                          <p:spTgt spid="16"/>
                                        </p:tgtEl>
                                        <p:attrNameLst>
                                          <p:attrName>ppt_x</p:attrName>
                                        </p:attrNameLst>
                                      </p:cBhvr>
                                      <p:tavLst>
                                        <p:tav tm="0">
                                          <p:val>
                                            <p:strVal val="ppt_x"/>
                                          </p:val>
                                        </p:tav>
                                        <p:tav tm="100000">
                                          <p:val>
                                            <p:strVal val="ppt_x"/>
                                          </p:val>
                                        </p:tav>
                                      </p:tavLst>
                                    </p:anim>
                                    <p:anim calcmode="lin" valueType="num">
                                      <p:cBhvr additive="base">
                                        <p:cTn id="165" dur="250"/>
                                        <p:tgtEl>
                                          <p:spTgt spid="16"/>
                                        </p:tgtEl>
                                        <p:attrNameLst>
                                          <p:attrName>ppt_y</p:attrName>
                                        </p:attrNameLst>
                                      </p:cBhvr>
                                      <p:tavLst>
                                        <p:tav tm="0">
                                          <p:val>
                                            <p:strVal val="ppt_y"/>
                                          </p:val>
                                        </p:tav>
                                        <p:tav tm="100000">
                                          <p:val>
                                            <p:strVal val="1+ppt_h/2"/>
                                          </p:val>
                                        </p:tav>
                                      </p:tavLst>
                                    </p:anim>
                                    <p:set>
                                      <p:cBhvr>
                                        <p:cTn id="166" dur="1" fill="hold">
                                          <p:stCondLst>
                                            <p:cond delay="249"/>
                                          </p:stCondLst>
                                        </p:cTn>
                                        <p:tgtEl>
                                          <p:spTgt spid="16"/>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22"/>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30"/>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31"/>
                                        </p:tgtEl>
                                        <p:attrNameLst>
                                          <p:attrName>style.visibility</p:attrName>
                                        </p:attrNameLst>
                                      </p:cBhvr>
                                      <p:to>
                                        <p:strVal val="hidden"/>
                                      </p:to>
                                    </p:set>
                                  </p:childTnLst>
                                </p:cTn>
                              </p:par>
                              <p:par>
                                <p:cTn id="173" presetID="42" presetClass="exit" presetSubtype="0" fill="hold" grpId="3" nodeType="withEffect">
                                  <p:stCondLst>
                                    <p:cond delay="0"/>
                                  </p:stCondLst>
                                  <p:childTnLst>
                                    <p:animEffect transition="out" filter="fade">
                                      <p:cBhvr>
                                        <p:cTn id="174" dur="100"/>
                                        <p:tgtEl>
                                          <p:spTgt spid="23"/>
                                        </p:tgtEl>
                                      </p:cBhvr>
                                    </p:animEffect>
                                    <p:anim calcmode="lin" valueType="num">
                                      <p:cBhvr>
                                        <p:cTn id="175" dur="100"/>
                                        <p:tgtEl>
                                          <p:spTgt spid="23"/>
                                        </p:tgtEl>
                                        <p:attrNameLst>
                                          <p:attrName>ppt_x</p:attrName>
                                        </p:attrNameLst>
                                      </p:cBhvr>
                                      <p:tavLst>
                                        <p:tav tm="0">
                                          <p:val>
                                            <p:strVal val="ppt_x"/>
                                          </p:val>
                                        </p:tav>
                                        <p:tav tm="100000">
                                          <p:val>
                                            <p:strVal val="ppt_x"/>
                                          </p:val>
                                        </p:tav>
                                      </p:tavLst>
                                    </p:anim>
                                    <p:anim calcmode="lin" valueType="num">
                                      <p:cBhvr>
                                        <p:cTn id="176" dur="100"/>
                                        <p:tgtEl>
                                          <p:spTgt spid="23"/>
                                        </p:tgtEl>
                                        <p:attrNameLst>
                                          <p:attrName>ppt_y</p:attrName>
                                        </p:attrNameLst>
                                      </p:cBhvr>
                                      <p:tavLst>
                                        <p:tav tm="0">
                                          <p:val>
                                            <p:strVal val="ppt_y"/>
                                          </p:val>
                                        </p:tav>
                                        <p:tav tm="100000">
                                          <p:val>
                                            <p:strVal val="ppt_y+.1"/>
                                          </p:val>
                                        </p:tav>
                                      </p:tavLst>
                                    </p:anim>
                                    <p:set>
                                      <p:cBhvr>
                                        <p:cTn id="177" dur="1" fill="hold">
                                          <p:stCondLst>
                                            <p:cond delay="99"/>
                                          </p:stCondLst>
                                        </p:cTn>
                                        <p:tgtEl>
                                          <p:spTgt spid="23"/>
                                        </p:tgtEl>
                                        <p:attrNameLst>
                                          <p:attrName>style.visibility</p:attrName>
                                        </p:attrNameLst>
                                      </p:cBhvr>
                                      <p:to>
                                        <p:strVal val="hidden"/>
                                      </p:to>
                                    </p:set>
                                  </p:childTnLst>
                                </p:cTn>
                              </p:par>
                              <p:par>
                                <p:cTn id="178" presetID="2" presetClass="exit" presetSubtype="1" fill="hold" grpId="1" nodeType="withEffect">
                                  <p:stCondLst>
                                    <p:cond delay="0"/>
                                  </p:stCondLst>
                                  <p:childTnLst>
                                    <p:anim calcmode="lin" valueType="num">
                                      <p:cBhvr additive="base">
                                        <p:cTn id="179" dur="250"/>
                                        <p:tgtEl>
                                          <p:spTgt spid="19"/>
                                        </p:tgtEl>
                                        <p:attrNameLst>
                                          <p:attrName>ppt_x</p:attrName>
                                        </p:attrNameLst>
                                      </p:cBhvr>
                                      <p:tavLst>
                                        <p:tav tm="0">
                                          <p:val>
                                            <p:strVal val="ppt_x"/>
                                          </p:val>
                                        </p:tav>
                                        <p:tav tm="100000">
                                          <p:val>
                                            <p:strVal val="ppt_x"/>
                                          </p:val>
                                        </p:tav>
                                      </p:tavLst>
                                    </p:anim>
                                    <p:anim calcmode="lin" valueType="num">
                                      <p:cBhvr additive="base">
                                        <p:cTn id="180" dur="250"/>
                                        <p:tgtEl>
                                          <p:spTgt spid="19"/>
                                        </p:tgtEl>
                                        <p:attrNameLst>
                                          <p:attrName>ppt_y</p:attrName>
                                        </p:attrNameLst>
                                      </p:cBhvr>
                                      <p:tavLst>
                                        <p:tav tm="0">
                                          <p:val>
                                            <p:strVal val="ppt_y"/>
                                          </p:val>
                                        </p:tav>
                                        <p:tav tm="100000">
                                          <p:val>
                                            <p:strVal val="0-ppt_h/2"/>
                                          </p:val>
                                        </p:tav>
                                      </p:tavLst>
                                    </p:anim>
                                    <p:set>
                                      <p:cBhvr>
                                        <p:cTn id="181" dur="1" fill="hold">
                                          <p:stCondLst>
                                            <p:cond delay="249"/>
                                          </p:stCondLst>
                                        </p:cTn>
                                        <p:tgtEl>
                                          <p:spTgt spid="19"/>
                                        </p:tgtEl>
                                        <p:attrNameLst>
                                          <p:attrName>style.visibility</p:attrName>
                                        </p:attrNameLst>
                                      </p:cBhvr>
                                      <p:to>
                                        <p:strVal val="hidden"/>
                                      </p:to>
                                    </p:set>
                                  </p:childTnLst>
                                </p:cTn>
                              </p:par>
                              <p:par>
                                <p:cTn id="182" presetID="42" presetClass="exit" presetSubtype="0" fill="hold" grpId="3" nodeType="withEffect">
                                  <p:stCondLst>
                                    <p:cond delay="0"/>
                                  </p:stCondLst>
                                  <p:childTnLst>
                                    <p:animEffect transition="out" filter="fade">
                                      <p:cBhvr>
                                        <p:cTn id="183" dur="100"/>
                                        <p:tgtEl>
                                          <p:spTgt spid="24"/>
                                        </p:tgtEl>
                                      </p:cBhvr>
                                    </p:animEffect>
                                    <p:anim calcmode="lin" valueType="num">
                                      <p:cBhvr>
                                        <p:cTn id="184" dur="100"/>
                                        <p:tgtEl>
                                          <p:spTgt spid="24"/>
                                        </p:tgtEl>
                                        <p:attrNameLst>
                                          <p:attrName>ppt_x</p:attrName>
                                        </p:attrNameLst>
                                      </p:cBhvr>
                                      <p:tavLst>
                                        <p:tav tm="0">
                                          <p:val>
                                            <p:strVal val="ppt_x"/>
                                          </p:val>
                                        </p:tav>
                                        <p:tav tm="100000">
                                          <p:val>
                                            <p:strVal val="ppt_x"/>
                                          </p:val>
                                        </p:tav>
                                      </p:tavLst>
                                    </p:anim>
                                    <p:anim calcmode="lin" valueType="num">
                                      <p:cBhvr>
                                        <p:cTn id="185" dur="100"/>
                                        <p:tgtEl>
                                          <p:spTgt spid="24"/>
                                        </p:tgtEl>
                                        <p:attrNameLst>
                                          <p:attrName>ppt_y</p:attrName>
                                        </p:attrNameLst>
                                      </p:cBhvr>
                                      <p:tavLst>
                                        <p:tav tm="0">
                                          <p:val>
                                            <p:strVal val="ppt_y"/>
                                          </p:val>
                                        </p:tav>
                                        <p:tav tm="100000">
                                          <p:val>
                                            <p:strVal val="ppt_y+.1"/>
                                          </p:val>
                                        </p:tav>
                                      </p:tavLst>
                                    </p:anim>
                                    <p:set>
                                      <p:cBhvr>
                                        <p:cTn id="186" dur="1" fill="hold">
                                          <p:stCondLst>
                                            <p:cond delay="99"/>
                                          </p:stCondLst>
                                        </p:cTn>
                                        <p:tgtEl>
                                          <p:spTgt spid="24"/>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26"/>
                                        </p:tgtEl>
                                        <p:attrNameLst>
                                          <p:attrName>style.visibility</p:attrName>
                                        </p:attrNameLst>
                                      </p:cBhvr>
                                      <p:to>
                                        <p:strVal val="hidden"/>
                                      </p:to>
                                    </p:set>
                                  </p:childTnLst>
                                </p:cTn>
                              </p:par>
                              <p:par>
                                <p:cTn id="189" presetID="1" presetClass="entr" presetSubtype="0" fill="hold" grpId="1" nodeType="withEffect">
                                  <p:stCondLst>
                                    <p:cond delay="0"/>
                                  </p:stCondLst>
                                  <p:childTnLst>
                                    <p:set>
                                      <p:cBhvr>
                                        <p:cTn id="190"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41"/>
                  </p:tgtEl>
                </p:cond>
              </p:nextCondLst>
            </p:seq>
          </p:childTnLst>
        </p:cTn>
      </p:par>
    </p:tnLst>
    <p:bldLst>
      <p:bldP spid="41" grpId="0" animBg="1"/>
      <p:bldP spid="18" grpId="0" animBg="1"/>
      <p:bldP spid="18" grpId="1" animBg="1"/>
      <p:bldP spid="18" grpId="2" animBg="1"/>
      <p:bldP spid="21" grpId="0" animBg="1"/>
      <p:bldP spid="21" grpId="1" animBg="1"/>
      <p:bldP spid="21" grpId="2" animBg="1"/>
      <p:bldP spid="25" grpId="0" animBg="1"/>
      <p:bldP spid="25" grpId="1" animBg="1"/>
      <p:bldP spid="25" grpId="2" animBg="1"/>
      <p:bldP spid="22" grpId="0" animBg="1"/>
      <p:bldP spid="22" grpId="1" animBg="1"/>
      <p:bldP spid="22" grpId="2" animBg="1"/>
      <p:bldP spid="22" grpId="3" animBg="1"/>
      <p:bldP spid="30" grpId="0" animBg="1"/>
      <p:bldP spid="30" grpId="1" animBg="1"/>
      <p:bldP spid="30" grpId="2" animBg="1"/>
      <p:bldP spid="30" grpId="3" animBg="1"/>
      <p:bldP spid="31" grpId="0" animBg="1"/>
      <p:bldP spid="31" grpId="1" animBg="1"/>
      <p:bldP spid="31" grpId="2" animBg="1"/>
      <p:bldP spid="31" grpId="3" animBg="1"/>
      <p:bldP spid="26" grpId="0" animBg="1"/>
      <p:bldP spid="26" grpId="1" animBg="1"/>
      <p:bldP spid="26" grpId="2" animBg="1"/>
      <p:bldP spid="26" grpId="3" animBg="1"/>
      <p:bldP spid="19" grpId="0"/>
      <p:bldP spid="19" grpId="1"/>
      <p:bldP spid="19" grpId="2"/>
      <p:bldP spid="23" grpId="0" animBg="1"/>
      <p:bldP spid="23" grpId="1" animBg="1"/>
      <p:bldP spid="23" grpId="2" animBg="1"/>
      <p:bldP spid="23" grpId="3" animBg="1"/>
      <p:bldP spid="24" grpId="0" animBg="1"/>
      <p:bldP spid="24" grpId="1" animBg="1"/>
      <p:bldP spid="24" grpId="2" animBg="1"/>
      <p:bldP spid="24" grpId="3"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C601069F-04D4-B7D8-77E4-C79FC78297BF}"/>
              </a:ext>
            </a:extLst>
          </p:cNvPr>
          <p:cNvSpPr/>
          <p:nvPr/>
        </p:nvSpPr>
        <p:spPr>
          <a:xfrm>
            <a:off x="765694" y="2103120"/>
            <a:ext cx="7540106" cy="2286000"/>
          </a:xfrm>
          <a:prstGeom prst="roundRect">
            <a:avLst>
              <a:gd name="adj" fmla="val 5652"/>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chemeClr val="tx1"/>
              </a:solidFill>
              <a:latin typeface="HarmonyOS Sans SC" panose="00000500000000000000" pitchFamily="2" charset="-122"/>
              <a:ea typeface="HarmonyOS Sans SC" panose="00000500000000000000" pitchFamily="2" charset="-122"/>
            </a:endParaRPr>
          </a:p>
        </p:txBody>
      </p:sp>
      <p:sp>
        <p:nvSpPr>
          <p:cNvPr id="64" name="矩形 63">
            <a:extLst>
              <a:ext uri="{FF2B5EF4-FFF2-40B4-BE49-F238E27FC236}">
                <a16:creationId xmlns:a16="http://schemas.microsoft.com/office/drawing/2014/main" id="{CF70DEC4-5F3B-4B3D-85B2-43D9F9697303}"/>
              </a:ext>
            </a:extLst>
          </p:cNvPr>
          <p:cNvSpPr/>
          <p:nvPr/>
        </p:nvSpPr>
        <p:spPr>
          <a:xfrm>
            <a:off x="828184" y="1119987"/>
            <a:ext cx="7477616" cy="3475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altLang="zh-CN" sz="1050" dirty="0">
              <a:solidFill>
                <a:schemeClr val="tx1"/>
              </a:solidFill>
              <a:latin typeface="HarmonyOS Sans SC" panose="00000500000000000000" pitchFamily="2" charset="-122"/>
              <a:ea typeface="HarmonyOS Sans SC" panose="00000500000000000000" pitchFamily="2" charset="-122"/>
            </a:endParaRPr>
          </a:p>
          <a:p>
            <a:pPr algn="just"/>
            <a:r>
              <a:rPr lang="en-US" altLang="zh-CN" sz="1500" dirty="0">
                <a:solidFill>
                  <a:schemeClr val="tx1"/>
                </a:solidFill>
                <a:latin typeface="HarmonyOS Sans SC" panose="00000500000000000000" pitchFamily="2" charset="-122"/>
                <a:ea typeface="HarmonyOS Sans SC" panose="00000500000000000000" pitchFamily="2" charset="-122"/>
              </a:rPr>
              <a:t>        </a:t>
            </a:r>
            <a:r>
              <a:rPr lang="zh-CN" altLang="en-US" sz="1500" dirty="0">
                <a:solidFill>
                  <a:schemeClr val="tx1"/>
                </a:solidFill>
                <a:latin typeface="HarmonyOS Sans SC" panose="00000500000000000000" pitchFamily="2" charset="-122"/>
                <a:ea typeface="HarmonyOS Sans SC" panose="00000500000000000000" pitchFamily="2" charset="-122"/>
              </a:rPr>
              <a:t>提示：“设计风格”正在开发中，暂不可用</a:t>
            </a:r>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endParaRPr lang="en-US" altLang="zh-CN" sz="1600" dirty="0">
              <a:solidFill>
                <a:schemeClr val="tx1"/>
              </a:solidFill>
              <a:latin typeface="HarmonyOS Sans SC Medium" panose="00000600000000000000" pitchFamily="2" charset="-122"/>
              <a:ea typeface="HarmonyOS Sans SC Medium" panose="00000600000000000000" pitchFamily="2" charset="-122"/>
            </a:endParaRPr>
          </a:p>
          <a:p>
            <a:pPr algn="just"/>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r>
              <a:rPr lang="zh-CN" altLang="en-US" sz="1800" dirty="0">
                <a:solidFill>
                  <a:schemeClr val="tx1"/>
                </a:solidFill>
                <a:latin typeface="HarmonyOS Sans SC" panose="00000500000000000000" pitchFamily="2" charset="-122"/>
                <a:ea typeface="HarmonyOS Sans SC" panose="00000500000000000000" pitchFamily="2" charset="-122"/>
              </a:rPr>
              <a:t>        深色模式</a:t>
            </a:r>
            <a:r>
              <a:rPr lang="en-US" altLang="zh-CN" sz="1800" dirty="0">
                <a:solidFill>
                  <a:schemeClr val="tx1"/>
                </a:solidFill>
                <a:latin typeface="HarmonyOS Sans SC" panose="00000500000000000000" pitchFamily="2" charset="-122"/>
                <a:ea typeface="HarmonyOS Sans SC" panose="00000500000000000000" pitchFamily="2" charset="-122"/>
              </a:rPr>
              <a:t>	                                                                        </a:t>
            </a:r>
            <a:r>
              <a:rPr lang="zh-CN" altLang="en-US" sz="1800" dirty="0">
                <a:solidFill>
                  <a:schemeClr val="tx1"/>
                </a:solidFill>
                <a:latin typeface="HarmonyOS Sans SC" panose="00000500000000000000" pitchFamily="2" charset="-122"/>
                <a:ea typeface="HarmonyOS Sans SC" panose="00000500000000000000" pitchFamily="2" charset="-122"/>
              </a:rPr>
              <a:t>关</a:t>
            </a:r>
            <a:endParaRPr lang="en-US" altLang="zh-CN" sz="1800" dirty="0">
              <a:solidFill>
                <a:schemeClr val="tx1"/>
              </a:solidFill>
              <a:latin typeface="HarmonyOS Sans SC" panose="00000500000000000000" pitchFamily="2" charset="-122"/>
              <a:ea typeface="HarmonyOS Sans SC" panose="00000500000000000000" pitchFamily="2" charset="-122"/>
            </a:endParaRPr>
          </a:p>
          <a:p>
            <a:pPr algn="just"/>
            <a:r>
              <a:rPr lang="en-US" altLang="zh-CN" sz="1800" dirty="0">
                <a:solidFill>
                  <a:schemeClr val="tx1"/>
                </a:solidFill>
                <a:latin typeface="HarmonyOS Sans SC" panose="00000500000000000000" pitchFamily="2" charset="-122"/>
                <a:ea typeface="HarmonyOS Sans SC" panose="00000500000000000000" pitchFamily="2" charset="-122"/>
              </a:rPr>
              <a:t> </a:t>
            </a:r>
            <a:r>
              <a:rPr lang="en-US" altLang="zh-CN" sz="2100" dirty="0">
                <a:solidFill>
                  <a:schemeClr val="tx1"/>
                </a:solidFill>
                <a:latin typeface="HarmonyOS Sans SC" panose="00000500000000000000" pitchFamily="2" charset="-122"/>
                <a:ea typeface="HarmonyOS Sans SC" panose="00000500000000000000" pitchFamily="2" charset="-122"/>
              </a:rPr>
              <a:t> </a:t>
            </a:r>
            <a:endParaRPr lang="en-US" altLang="zh-CN" sz="1200" dirty="0">
              <a:solidFill>
                <a:schemeClr val="tx1"/>
              </a:solidFill>
              <a:latin typeface="HarmonyOS Sans SC" panose="00000500000000000000" pitchFamily="2" charset="-122"/>
              <a:ea typeface="HarmonyOS Sans SC" panose="00000500000000000000" pitchFamily="2" charset="-122"/>
            </a:endParaRPr>
          </a:p>
          <a:p>
            <a:pPr algn="just"/>
            <a:r>
              <a:rPr lang="en-US" altLang="zh-CN" sz="1800" dirty="0">
                <a:solidFill>
                  <a:schemeClr val="tx1"/>
                </a:solidFill>
                <a:latin typeface="HarmonyOS Sans SC" panose="00000500000000000000" pitchFamily="2" charset="-122"/>
                <a:ea typeface="HarmonyOS Sans SC" panose="00000500000000000000" pitchFamily="2" charset="-122"/>
              </a:rPr>
              <a:t>        </a:t>
            </a:r>
            <a:r>
              <a:rPr lang="zh-CN" altLang="en-US" sz="1800" dirty="0">
                <a:solidFill>
                  <a:schemeClr val="tx1"/>
                </a:solidFill>
                <a:latin typeface="HarmonyOS Sans SC" panose="00000500000000000000" pitchFamily="2" charset="-122"/>
                <a:ea typeface="HarmonyOS Sans SC" panose="00000500000000000000" pitchFamily="2" charset="-122"/>
              </a:rPr>
              <a:t>设计风格</a:t>
            </a:r>
            <a:r>
              <a:rPr lang="en-US" altLang="zh-CN" sz="1800" dirty="0">
                <a:solidFill>
                  <a:schemeClr val="tx1"/>
                </a:solidFill>
                <a:latin typeface="HarmonyOS Sans SC" panose="00000500000000000000" pitchFamily="2" charset="-122"/>
                <a:ea typeface="HarmonyOS Sans SC" panose="00000500000000000000" pitchFamily="2" charset="-122"/>
              </a:rPr>
              <a:t>	                                                  </a:t>
            </a:r>
            <a:r>
              <a:rPr lang="en-US" altLang="zh-CN" sz="1800" dirty="0" err="1">
                <a:solidFill>
                  <a:schemeClr val="tx1"/>
                </a:solidFill>
                <a:latin typeface="HarmonyOS Sans SC" panose="00000500000000000000" pitchFamily="2" charset="-122"/>
                <a:ea typeface="HarmonyOS Sans SC" panose="00000500000000000000" pitchFamily="2" charset="-122"/>
              </a:rPr>
              <a:t>HarmonyOS</a:t>
            </a:r>
            <a:endParaRPr lang="en-US" altLang="zh-CN" sz="1800" dirty="0">
              <a:solidFill>
                <a:schemeClr val="tx1"/>
              </a:solidFill>
              <a:latin typeface="HarmonyOS Sans SC" panose="00000500000000000000" pitchFamily="2" charset="-122"/>
              <a:ea typeface="HarmonyOS Sans SC" panose="00000500000000000000" pitchFamily="2" charset="-122"/>
            </a:endParaRPr>
          </a:p>
          <a:p>
            <a:pPr algn="just">
              <a:lnSpc>
                <a:spcPct val="220000"/>
              </a:lnSpc>
            </a:pPr>
            <a:r>
              <a:rPr lang="en-US" altLang="zh-CN" sz="1800" dirty="0">
                <a:solidFill>
                  <a:schemeClr val="tx1"/>
                </a:solidFill>
                <a:latin typeface="HarmonyOS Sans SC" panose="00000500000000000000" pitchFamily="2" charset="-122"/>
                <a:ea typeface="HarmonyOS Sans SC" panose="00000500000000000000" pitchFamily="2" charset="-122"/>
              </a:rPr>
              <a:t>                                                           </a:t>
            </a:r>
            <a:r>
              <a:rPr lang="zh-CN" altLang="en-US" sz="1800" dirty="0">
                <a:solidFill>
                  <a:schemeClr val="tx1"/>
                </a:solidFill>
                <a:latin typeface="HarmonyOS Sans SC" panose="00000500000000000000" pitchFamily="2" charset="-122"/>
                <a:ea typeface="HarmonyOS Sans SC" panose="00000500000000000000" pitchFamily="2" charset="-122"/>
              </a:rPr>
              <a:t>         </a:t>
            </a:r>
            <a:r>
              <a:rPr lang="en-US" altLang="zh-CN" sz="1800" dirty="0">
                <a:solidFill>
                  <a:schemeClr val="tx1"/>
                </a:solidFill>
                <a:latin typeface="HarmonyOS Sans SC" panose="00000500000000000000" pitchFamily="2" charset="-122"/>
                <a:ea typeface="HarmonyOS Sans SC" panose="00000500000000000000" pitchFamily="2" charset="-122"/>
              </a:rPr>
              <a:t>     Material Design</a:t>
            </a:r>
          </a:p>
          <a:p>
            <a:pPr algn="just">
              <a:lnSpc>
                <a:spcPct val="220000"/>
              </a:lnSpc>
            </a:pPr>
            <a:r>
              <a:rPr lang="en-US" altLang="zh-CN" sz="1800" dirty="0">
                <a:solidFill>
                  <a:schemeClr val="tx1"/>
                </a:solidFill>
                <a:latin typeface="HarmonyOS Sans SC" panose="00000500000000000000" pitchFamily="2" charset="-122"/>
                <a:ea typeface="HarmonyOS Sans SC" panose="00000500000000000000" pitchFamily="2" charset="-122"/>
              </a:rPr>
              <a:t>        </a:t>
            </a:r>
            <a:r>
              <a:rPr lang="zh-CN" altLang="en-US" sz="1800" dirty="0">
                <a:solidFill>
                  <a:schemeClr val="tx1"/>
                </a:solidFill>
                <a:latin typeface="HarmonyOS Sans SC" panose="00000500000000000000" pitchFamily="2" charset="-122"/>
                <a:ea typeface="HarmonyOS Sans SC" panose="00000500000000000000" pitchFamily="2" charset="-122"/>
              </a:rPr>
              <a:t>语言</a:t>
            </a:r>
            <a:endParaRPr lang="en-US" altLang="zh-CN" sz="1800" dirty="0">
              <a:solidFill>
                <a:schemeClr val="tx1"/>
              </a:solidFill>
              <a:latin typeface="HarmonyOS Sans SC" panose="00000500000000000000" pitchFamily="2" charset="-122"/>
              <a:ea typeface="HarmonyOS Sans SC" panose="00000500000000000000" pitchFamily="2" charset="-122"/>
            </a:endParaRP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defTabSz="685800">
              <a:defRPr/>
            </a:pPr>
            <a:r>
              <a:rPr lang="zh-CN" altLang="en-US" sz="1800" dirty="0">
                <a:latin typeface="HarmonyOS Sans SC Medium" panose="00000600000000000000" pitchFamily="2" charset="-122"/>
                <a:ea typeface="HarmonyOS Sans SC Medium" panose="00000600000000000000" pitchFamily="2" charset="-122"/>
              </a:rPr>
              <a:t>设置</a:t>
            </a:r>
            <a:endParaRPr lang="en-US" altLang="zh-CN" sz="1800" dirty="0">
              <a:latin typeface="HarmonyOS Sans SC Medium" panose="00000600000000000000" pitchFamily="2" charset="-122"/>
              <a:ea typeface="HarmonyOS Sans SC Medium" panose="00000600000000000000" pitchFamily="2" charset="-122"/>
            </a:endParaRPr>
          </a:p>
        </p:txBody>
      </p:sp>
      <p:sp>
        <p:nvSpPr>
          <p:cNvPr id="67" name="图形 21">
            <a:extLst>
              <a:ext uri="{FF2B5EF4-FFF2-40B4-BE49-F238E27FC236}">
                <a16:creationId xmlns:a16="http://schemas.microsoft.com/office/drawing/2014/main" id="{3E663587-FE2D-44E9-823D-7A23BB2BEDB3}"/>
              </a:ext>
            </a:extLst>
          </p:cNvPr>
          <p:cNvSpPr/>
          <p:nvPr/>
        </p:nvSpPr>
        <p:spPr>
          <a:xfrm>
            <a:off x="7002585" y="-54184"/>
            <a:ext cx="1985862" cy="2071736"/>
          </a:xfrm>
          <a:custGeom>
            <a:avLst/>
            <a:gdLst>
              <a:gd name="connsiteX0" fmla="*/ 196569 w 343481"/>
              <a:gd name="connsiteY0" fmla="*/ 0 h 358378"/>
              <a:gd name="connsiteX1" fmla="*/ 223390 w 343481"/>
              <a:gd name="connsiteY1" fmla="*/ 17703 h 358378"/>
              <a:gd name="connsiteX2" fmla="*/ 223390 w 343481"/>
              <a:gd name="connsiteY2" fmla="*/ 17703 h 358378"/>
              <a:gd name="connsiteX3" fmla="*/ 237104 w 343481"/>
              <a:gd name="connsiteY3" fmla="*/ 49777 h 358378"/>
              <a:gd name="connsiteX4" fmla="*/ 251279 w 343481"/>
              <a:gd name="connsiteY4" fmla="*/ 57961 h 358378"/>
              <a:gd name="connsiteX5" fmla="*/ 286015 w 343481"/>
              <a:gd name="connsiteY5" fmla="*/ 53775 h 358378"/>
              <a:gd name="connsiteX6" fmla="*/ 314177 w 343481"/>
              <a:gd name="connsiteY6" fmla="*/ 67167 h 358378"/>
              <a:gd name="connsiteX7" fmla="*/ 314177 w 343481"/>
              <a:gd name="connsiteY7" fmla="*/ 67167 h 358378"/>
              <a:gd name="connsiteX8" fmla="*/ 314758 w 343481"/>
              <a:gd name="connsiteY8" fmla="*/ 68131 h 358378"/>
              <a:gd name="connsiteX9" fmla="*/ 339561 w 343481"/>
              <a:gd name="connsiteY9" fmla="*/ 111016 h 358378"/>
              <a:gd name="connsiteX10" fmla="*/ 337628 w 343481"/>
              <a:gd name="connsiteY10" fmla="*/ 143148 h 358378"/>
              <a:gd name="connsiteX11" fmla="*/ 337628 w 343481"/>
              <a:gd name="connsiteY11" fmla="*/ 143148 h 358378"/>
              <a:gd name="connsiteX12" fmla="*/ 316655 w 343481"/>
              <a:gd name="connsiteY12" fmla="*/ 171041 h 358378"/>
              <a:gd name="connsiteX13" fmla="*/ 316655 w 343481"/>
              <a:gd name="connsiteY13" fmla="*/ 187332 h 358378"/>
              <a:gd name="connsiteX14" fmla="*/ 337628 w 343481"/>
              <a:gd name="connsiteY14" fmla="*/ 215230 h 358378"/>
              <a:gd name="connsiteX15" fmla="*/ 340125 w 343481"/>
              <a:gd name="connsiteY15" fmla="*/ 246341 h 358378"/>
              <a:gd name="connsiteX16" fmla="*/ 340125 w 343481"/>
              <a:gd name="connsiteY16" fmla="*/ 246341 h 358378"/>
              <a:gd name="connsiteX17" fmla="*/ 339561 w 343481"/>
              <a:gd name="connsiteY17" fmla="*/ 247363 h 358378"/>
              <a:gd name="connsiteX18" fmla="*/ 314758 w 343481"/>
              <a:gd name="connsiteY18" fmla="*/ 290246 h 358378"/>
              <a:gd name="connsiteX19" fmla="*/ 286015 w 343481"/>
              <a:gd name="connsiteY19" fmla="*/ 304603 h 358378"/>
              <a:gd name="connsiteX20" fmla="*/ 286015 w 343481"/>
              <a:gd name="connsiteY20" fmla="*/ 304603 h 358378"/>
              <a:gd name="connsiteX21" fmla="*/ 251279 w 343481"/>
              <a:gd name="connsiteY21" fmla="*/ 300413 h 358378"/>
              <a:gd name="connsiteX22" fmla="*/ 237104 w 343481"/>
              <a:gd name="connsiteY22" fmla="*/ 308597 h 358378"/>
              <a:gd name="connsiteX23" fmla="*/ 223390 w 343481"/>
              <a:gd name="connsiteY23" fmla="*/ 340674 h 358378"/>
              <a:gd name="connsiteX24" fmla="*/ 197695 w 343481"/>
              <a:gd name="connsiteY24" fmla="*/ 358356 h 358378"/>
              <a:gd name="connsiteX25" fmla="*/ 197695 w 343481"/>
              <a:gd name="connsiteY25" fmla="*/ 358356 h 358378"/>
              <a:gd name="connsiteX26" fmla="*/ 196569 w 343481"/>
              <a:gd name="connsiteY26" fmla="*/ 358378 h 358378"/>
              <a:gd name="connsiteX27" fmla="*/ 146912 w 343481"/>
              <a:gd name="connsiteY27" fmla="*/ 358378 h 358378"/>
              <a:gd name="connsiteX28" fmla="*/ 120091 w 343481"/>
              <a:gd name="connsiteY28" fmla="*/ 340674 h 358378"/>
              <a:gd name="connsiteX29" fmla="*/ 120091 w 343481"/>
              <a:gd name="connsiteY29" fmla="*/ 340674 h 358378"/>
              <a:gd name="connsiteX30" fmla="*/ 106374 w 343481"/>
              <a:gd name="connsiteY30" fmla="*/ 308597 h 358378"/>
              <a:gd name="connsiteX31" fmla="*/ 92197 w 343481"/>
              <a:gd name="connsiteY31" fmla="*/ 300413 h 358378"/>
              <a:gd name="connsiteX32" fmla="*/ 57466 w 343481"/>
              <a:gd name="connsiteY32" fmla="*/ 304603 h 358378"/>
              <a:gd name="connsiteX33" fmla="*/ 29304 w 343481"/>
              <a:gd name="connsiteY33" fmla="*/ 291211 h 358378"/>
              <a:gd name="connsiteX34" fmla="*/ 29304 w 343481"/>
              <a:gd name="connsiteY34" fmla="*/ 291211 h 358378"/>
              <a:gd name="connsiteX35" fmla="*/ 28722 w 343481"/>
              <a:gd name="connsiteY35" fmla="*/ 290246 h 358378"/>
              <a:gd name="connsiteX36" fmla="*/ 3919 w 343481"/>
              <a:gd name="connsiteY36" fmla="*/ 247363 h 358378"/>
              <a:gd name="connsiteX37" fmla="*/ 5853 w 343481"/>
              <a:gd name="connsiteY37" fmla="*/ 215230 h 358378"/>
              <a:gd name="connsiteX38" fmla="*/ 5853 w 343481"/>
              <a:gd name="connsiteY38" fmla="*/ 215230 h 358378"/>
              <a:gd name="connsiteX39" fmla="*/ 26822 w 343481"/>
              <a:gd name="connsiteY39" fmla="*/ 187332 h 358378"/>
              <a:gd name="connsiteX40" fmla="*/ 26822 w 343481"/>
              <a:gd name="connsiteY40" fmla="*/ 171041 h 358378"/>
              <a:gd name="connsiteX41" fmla="*/ 5854 w 343481"/>
              <a:gd name="connsiteY41" fmla="*/ 143148 h 358378"/>
              <a:gd name="connsiteX42" fmla="*/ 3355 w 343481"/>
              <a:gd name="connsiteY42" fmla="*/ 112037 h 358378"/>
              <a:gd name="connsiteX43" fmla="*/ 3355 w 343481"/>
              <a:gd name="connsiteY43" fmla="*/ 112037 h 358378"/>
              <a:gd name="connsiteX44" fmla="*/ 3919 w 343481"/>
              <a:gd name="connsiteY44" fmla="*/ 111016 h 358378"/>
              <a:gd name="connsiteX45" fmla="*/ 28722 w 343481"/>
              <a:gd name="connsiteY45" fmla="*/ 68131 h 358378"/>
              <a:gd name="connsiteX46" fmla="*/ 57466 w 343481"/>
              <a:gd name="connsiteY46" fmla="*/ 53775 h 358378"/>
              <a:gd name="connsiteX47" fmla="*/ 57466 w 343481"/>
              <a:gd name="connsiteY47" fmla="*/ 53775 h 358378"/>
              <a:gd name="connsiteX48" fmla="*/ 92197 w 343481"/>
              <a:gd name="connsiteY48" fmla="*/ 57961 h 358378"/>
              <a:gd name="connsiteX49" fmla="*/ 106374 w 343481"/>
              <a:gd name="connsiteY49" fmla="*/ 49777 h 358378"/>
              <a:gd name="connsiteX50" fmla="*/ 120091 w 343481"/>
              <a:gd name="connsiteY50" fmla="*/ 17705 h 358378"/>
              <a:gd name="connsiteX51" fmla="*/ 145787 w 343481"/>
              <a:gd name="connsiteY51" fmla="*/ 22 h 358378"/>
              <a:gd name="connsiteX52" fmla="*/ 145787 w 343481"/>
              <a:gd name="connsiteY52" fmla="*/ 22 h 358378"/>
              <a:gd name="connsiteX53" fmla="*/ 146912 w 343481"/>
              <a:gd name="connsiteY53" fmla="*/ 0 h 358378"/>
              <a:gd name="connsiteX54" fmla="*/ 196569 w 343481"/>
              <a:gd name="connsiteY54" fmla="*/ 25003 h 358378"/>
              <a:gd name="connsiteX55" fmla="*/ 146912 w 343481"/>
              <a:gd name="connsiteY55" fmla="*/ 25003 h 358378"/>
              <a:gd name="connsiteX56" fmla="*/ 143082 w 343481"/>
              <a:gd name="connsiteY56" fmla="*/ 27532 h 358378"/>
              <a:gd name="connsiteX57" fmla="*/ 143082 w 343481"/>
              <a:gd name="connsiteY57" fmla="*/ 27532 h 358378"/>
              <a:gd name="connsiteX58" fmla="*/ 128826 w 343481"/>
              <a:gd name="connsiteY58" fmla="*/ 60880 h 358378"/>
              <a:gd name="connsiteX59" fmla="*/ 120086 w 343481"/>
              <a:gd name="connsiteY59" fmla="*/ 70734 h 358378"/>
              <a:gd name="connsiteX60" fmla="*/ 120086 w 343481"/>
              <a:gd name="connsiteY60" fmla="*/ 70734 h 358378"/>
              <a:gd name="connsiteX61" fmla="*/ 103498 w 343481"/>
              <a:gd name="connsiteY61" fmla="*/ 80312 h 358378"/>
              <a:gd name="connsiteX62" fmla="*/ 90585 w 343481"/>
              <a:gd name="connsiteY62" fmla="*/ 82954 h 358378"/>
              <a:gd name="connsiteX63" fmla="*/ 90585 w 343481"/>
              <a:gd name="connsiteY63" fmla="*/ 82954 h 358378"/>
              <a:gd name="connsiteX64" fmla="*/ 54472 w 343481"/>
              <a:gd name="connsiteY64" fmla="*/ 78598 h 358378"/>
              <a:gd name="connsiteX65" fmla="*/ 50366 w 343481"/>
              <a:gd name="connsiteY65" fmla="*/ 80649 h 358378"/>
              <a:gd name="connsiteX66" fmla="*/ 50366 w 343481"/>
              <a:gd name="connsiteY66" fmla="*/ 80649 h 358378"/>
              <a:gd name="connsiteX67" fmla="*/ 25563 w 343481"/>
              <a:gd name="connsiteY67" fmla="*/ 123534 h 358378"/>
              <a:gd name="connsiteX68" fmla="*/ 25840 w 343481"/>
              <a:gd name="connsiteY68" fmla="*/ 128124 h 358378"/>
              <a:gd name="connsiteX69" fmla="*/ 25840 w 343481"/>
              <a:gd name="connsiteY69" fmla="*/ 128124 h 358378"/>
              <a:gd name="connsiteX70" fmla="*/ 47647 w 343481"/>
              <a:gd name="connsiteY70" fmla="*/ 157133 h 358378"/>
              <a:gd name="connsiteX71" fmla="*/ 51828 w 343481"/>
              <a:gd name="connsiteY71" fmla="*/ 169653 h 358378"/>
              <a:gd name="connsiteX72" fmla="*/ 51828 w 343481"/>
              <a:gd name="connsiteY72" fmla="*/ 169653 h 358378"/>
              <a:gd name="connsiteX73" fmla="*/ 51828 w 343481"/>
              <a:gd name="connsiteY73" fmla="*/ 188724 h 358378"/>
              <a:gd name="connsiteX74" fmla="*/ 47647 w 343481"/>
              <a:gd name="connsiteY74" fmla="*/ 201243 h 358378"/>
              <a:gd name="connsiteX75" fmla="*/ 47647 w 343481"/>
              <a:gd name="connsiteY75" fmla="*/ 201243 h 358378"/>
              <a:gd name="connsiteX76" fmla="*/ 25839 w 343481"/>
              <a:gd name="connsiteY76" fmla="*/ 230254 h 358378"/>
              <a:gd name="connsiteX77" fmla="*/ 25563 w 343481"/>
              <a:gd name="connsiteY77" fmla="*/ 234844 h 358378"/>
              <a:gd name="connsiteX78" fmla="*/ 25563 w 343481"/>
              <a:gd name="connsiteY78" fmla="*/ 234844 h 358378"/>
              <a:gd name="connsiteX79" fmla="*/ 50366 w 343481"/>
              <a:gd name="connsiteY79" fmla="*/ 277730 h 358378"/>
              <a:gd name="connsiteX80" fmla="*/ 54472 w 343481"/>
              <a:gd name="connsiteY80" fmla="*/ 279780 h 358378"/>
              <a:gd name="connsiteX81" fmla="*/ 54472 w 343481"/>
              <a:gd name="connsiteY81" fmla="*/ 279780 h 358378"/>
              <a:gd name="connsiteX82" fmla="*/ 90585 w 343481"/>
              <a:gd name="connsiteY82" fmla="*/ 275424 h 358378"/>
              <a:gd name="connsiteX83" fmla="*/ 103498 w 343481"/>
              <a:gd name="connsiteY83" fmla="*/ 278066 h 358378"/>
              <a:gd name="connsiteX84" fmla="*/ 103498 w 343481"/>
              <a:gd name="connsiteY84" fmla="*/ 278066 h 358378"/>
              <a:gd name="connsiteX85" fmla="*/ 120086 w 343481"/>
              <a:gd name="connsiteY85" fmla="*/ 287644 h 358378"/>
              <a:gd name="connsiteX86" fmla="*/ 128826 w 343481"/>
              <a:gd name="connsiteY86" fmla="*/ 297499 h 358378"/>
              <a:gd name="connsiteX87" fmla="*/ 128826 w 343481"/>
              <a:gd name="connsiteY87" fmla="*/ 297499 h 358378"/>
              <a:gd name="connsiteX88" fmla="*/ 143082 w 343481"/>
              <a:gd name="connsiteY88" fmla="*/ 330846 h 358378"/>
              <a:gd name="connsiteX89" fmla="*/ 146912 w 343481"/>
              <a:gd name="connsiteY89" fmla="*/ 333375 h 358378"/>
              <a:gd name="connsiteX90" fmla="*/ 146912 w 343481"/>
              <a:gd name="connsiteY90" fmla="*/ 333375 h 358378"/>
              <a:gd name="connsiteX91" fmla="*/ 196569 w 343481"/>
              <a:gd name="connsiteY91" fmla="*/ 333375 h 358378"/>
              <a:gd name="connsiteX92" fmla="*/ 200401 w 343481"/>
              <a:gd name="connsiteY92" fmla="*/ 330846 h 358378"/>
              <a:gd name="connsiteX93" fmla="*/ 200401 w 343481"/>
              <a:gd name="connsiteY93" fmla="*/ 330846 h 358378"/>
              <a:gd name="connsiteX94" fmla="*/ 214659 w 343481"/>
              <a:gd name="connsiteY94" fmla="*/ 297496 h 358378"/>
              <a:gd name="connsiteX95" fmla="*/ 223399 w 343481"/>
              <a:gd name="connsiteY95" fmla="*/ 287643 h 358378"/>
              <a:gd name="connsiteX96" fmla="*/ 223399 w 343481"/>
              <a:gd name="connsiteY96" fmla="*/ 287643 h 358378"/>
              <a:gd name="connsiteX97" fmla="*/ 239982 w 343481"/>
              <a:gd name="connsiteY97" fmla="*/ 278066 h 358378"/>
              <a:gd name="connsiteX98" fmla="*/ 252896 w 343481"/>
              <a:gd name="connsiteY98" fmla="*/ 275424 h 358378"/>
              <a:gd name="connsiteX99" fmla="*/ 252896 w 343481"/>
              <a:gd name="connsiteY99" fmla="*/ 275424 h 358378"/>
              <a:gd name="connsiteX100" fmla="*/ 289008 w 343481"/>
              <a:gd name="connsiteY100" fmla="*/ 279780 h 358378"/>
              <a:gd name="connsiteX101" fmla="*/ 293116 w 343481"/>
              <a:gd name="connsiteY101" fmla="*/ 277730 h 358378"/>
              <a:gd name="connsiteX102" fmla="*/ 293116 w 343481"/>
              <a:gd name="connsiteY102" fmla="*/ 277730 h 358378"/>
              <a:gd name="connsiteX103" fmla="*/ 317917 w 343481"/>
              <a:gd name="connsiteY103" fmla="*/ 234844 h 358378"/>
              <a:gd name="connsiteX104" fmla="*/ 317642 w 343481"/>
              <a:gd name="connsiteY104" fmla="*/ 230254 h 358378"/>
              <a:gd name="connsiteX105" fmla="*/ 317642 w 343481"/>
              <a:gd name="connsiteY105" fmla="*/ 230254 h 358378"/>
              <a:gd name="connsiteX106" fmla="*/ 295834 w 343481"/>
              <a:gd name="connsiteY106" fmla="*/ 201243 h 358378"/>
              <a:gd name="connsiteX107" fmla="*/ 291652 w 343481"/>
              <a:gd name="connsiteY107" fmla="*/ 188724 h 358378"/>
              <a:gd name="connsiteX108" fmla="*/ 291652 w 343481"/>
              <a:gd name="connsiteY108" fmla="*/ 188724 h 358378"/>
              <a:gd name="connsiteX109" fmla="*/ 291652 w 343481"/>
              <a:gd name="connsiteY109" fmla="*/ 169653 h 358378"/>
              <a:gd name="connsiteX110" fmla="*/ 295834 w 343481"/>
              <a:gd name="connsiteY110" fmla="*/ 157133 h 358378"/>
              <a:gd name="connsiteX111" fmla="*/ 295834 w 343481"/>
              <a:gd name="connsiteY111" fmla="*/ 157133 h 358378"/>
              <a:gd name="connsiteX112" fmla="*/ 317642 w 343481"/>
              <a:gd name="connsiteY112" fmla="*/ 128124 h 358378"/>
              <a:gd name="connsiteX113" fmla="*/ 317917 w 343481"/>
              <a:gd name="connsiteY113" fmla="*/ 123534 h 358378"/>
              <a:gd name="connsiteX114" fmla="*/ 317917 w 343481"/>
              <a:gd name="connsiteY114" fmla="*/ 123534 h 358378"/>
              <a:gd name="connsiteX115" fmla="*/ 293116 w 343481"/>
              <a:gd name="connsiteY115" fmla="*/ 80649 h 358378"/>
              <a:gd name="connsiteX116" fmla="*/ 289008 w 343481"/>
              <a:gd name="connsiteY116" fmla="*/ 78598 h 358378"/>
              <a:gd name="connsiteX117" fmla="*/ 289008 w 343481"/>
              <a:gd name="connsiteY117" fmla="*/ 78598 h 358378"/>
              <a:gd name="connsiteX118" fmla="*/ 252896 w 343481"/>
              <a:gd name="connsiteY118" fmla="*/ 82954 h 358378"/>
              <a:gd name="connsiteX119" fmla="*/ 239982 w 343481"/>
              <a:gd name="connsiteY119" fmla="*/ 80312 h 358378"/>
              <a:gd name="connsiteX120" fmla="*/ 239982 w 343481"/>
              <a:gd name="connsiteY120" fmla="*/ 80312 h 358378"/>
              <a:gd name="connsiteX121" fmla="*/ 223399 w 343481"/>
              <a:gd name="connsiteY121" fmla="*/ 70736 h 358378"/>
              <a:gd name="connsiteX122" fmla="*/ 214659 w 343481"/>
              <a:gd name="connsiteY122" fmla="*/ 60883 h 358378"/>
              <a:gd name="connsiteX123" fmla="*/ 214659 w 343481"/>
              <a:gd name="connsiteY123" fmla="*/ 60883 h 358378"/>
              <a:gd name="connsiteX124" fmla="*/ 200401 w 343481"/>
              <a:gd name="connsiteY124" fmla="*/ 27532 h 358378"/>
              <a:gd name="connsiteX125" fmla="*/ 196569 w 343481"/>
              <a:gd name="connsiteY125" fmla="*/ 25003 h 358378"/>
              <a:gd name="connsiteX126" fmla="*/ 196569 w 343481"/>
              <a:gd name="connsiteY126" fmla="*/ 25003 h 358378"/>
              <a:gd name="connsiteX127" fmla="*/ 171740 w 343481"/>
              <a:gd name="connsiteY127" fmla="*/ 104180 h 358378"/>
              <a:gd name="connsiteX128" fmla="*/ 246750 w 343481"/>
              <a:gd name="connsiteY128" fmla="*/ 179189 h 358378"/>
              <a:gd name="connsiteX129" fmla="*/ 171740 w 343481"/>
              <a:gd name="connsiteY129" fmla="*/ 254198 h 358378"/>
              <a:gd name="connsiteX130" fmla="*/ 96731 w 343481"/>
              <a:gd name="connsiteY130" fmla="*/ 179189 h 358378"/>
              <a:gd name="connsiteX131" fmla="*/ 171740 w 343481"/>
              <a:gd name="connsiteY131" fmla="*/ 104180 h 358378"/>
              <a:gd name="connsiteX132" fmla="*/ 171740 w 343481"/>
              <a:gd name="connsiteY132" fmla="*/ 129183 h 358378"/>
              <a:gd name="connsiteX133" fmla="*/ 121734 w 343481"/>
              <a:gd name="connsiteY133" fmla="*/ 179189 h 358378"/>
              <a:gd name="connsiteX134" fmla="*/ 171740 w 343481"/>
              <a:gd name="connsiteY134" fmla="*/ 229195 h 358378"/>
              <a:gd name="connsiteX135" fmla="*/ 221747 w 343481"/>
              <a:gd name="connsiteY135" fmla="*/ 179189 h 358378"/>
              <a:gd name="connsiteX136" fmla="*/ 171740 w 343481"/>
              <a:gd name="connsiteY136" fmla="*/ 129183 h 35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343481" h="358378">
                <a:moveTo>
                  <a:pt x="196569" y="0"/>
                </a:moveTo>
                <a:cubicBezTo>
                  <a:pt x="208247" y="0"/>
                  <a:pt x="218800" y="6965"/>
                  <a:pt x="223390" y="17703"/>
                </a:cubicBezTo>
                <a:lnTo>
                  <a:pt x="223390" y="17703"/>
                </a:lnTo>
                <a:lnTo>
                  <a:pt x="237104" y="49777"/>
                </a:lnTo>
                <a:lnTo>
                  <a:pt x="251279" y="57961"/>
                </a:lnTo>
                <a:lnTo>
                  <a:pt x="286015" y="53775"/>
                </a:lnTo>
                <a:cubicBezTo>
                  <a:pt x="297233" y="52422"/>
                  <a:pt x="308184" y="57668"/>
                  <a:pt x="314177" y="67167"/>
                </a:cubicBezTo>
                <a:lnTo>
                  <a:pt x="314177" y="67167"/>
                </a:lnTo>
                <a:lnTo>
                  <a:pt x="314758" y="68131"/>
                </a:lnTo>
                <a:lnTo>
                  <a:pt x="339561" y="111016"/>
                </a:lnTo>
                <a:cubicBezTo>
                  <a:pt x="345420" y="121145"/>
                  <a:pt x="344659" y="133795"/>
                  <a:pt x="337628" y="143148"/>
                </a:cubicBezTo>
                <a:lnTo>
                  <a:pt x="337628" y="143148"/>
                </a:lnTo>
                <a:lnTo>
                  <a:pt x="316655" y="171041"/>
                </a:lnTo>
                <a:lnTo>
                  <a:pt x="316655" y="187332"/>
                </a:lnTo>
                <a:lnTo>
                  <a:pt x="337628" y="215230"/>
                </a:lnTo>
                <a:cubicBezTo>
                  <a:pt x="344424" y="224271"/>
                  <a:pt x="345362" y="236393"/>
                  <a:pt x="340125" y="246341"/>
                </a:cubicBezTo>
                <a:lnTo>
                  <a:pt x="340125" y="246341"/>
                </a:lnTo>
                <a:lnTo>
                  <a:pt x="339561" y="247363"/>
                </a:lnTo>
                <a:lnTo>
                  <a:pt x="314758" y="290246"/>
                </a:lnTo>
                <a:cubicBezTo>
                  <a:pt x="308914" y="300354"/>
                  <a:pt x="297606" y="306002"/>
                  <a:pt x="286015" y="304603"/>
                </a:cubicBezTo>
                <a:lnTo>
                  <a:pt x="286015" y="304603"/>
                </a:lnTo>
                <a:lnTo>
                  <a:pt x="251279" y="300413"/>
                </a:lnTo>
                <a:lnTo>
                  <a:pt x="237104" y="308597"/>
                </a:lnTo>
                <a:lnTo>
                  <a:pt x="223390" y="340674"/>
                </a:lnTo>
                <a:cubicBezTo>
                  <a:pt x="218948" y="351067"/>
                  <a:pt x="208922" y="357925"/>
                  <a:pt x="197695" y="358356"/>
                </a:cubicBezTo>
                <a:lnTo>
                  <a:pt x="197695" y="358356"/>
                </a:lnTo>
                <a:lnTo>
                  <a:pt x="196569" y="358378"/>
                </a:lnTo>
                <a:lnTo>
                  <a:pt x="146912" y="358378"/>
                </a:lnTo>
                <a:cubicBezTo>
                  <a:pt x="135234" y="358378"/>
                  <a:pt x="124681" y="351412"/>
                  <a:pt x="120091" y="340674"/>
                </a:cubicBezTo>
                <a:lnTo>
                  <a:pt x="120091" y="340674"/>
                </a:lnTo>
                <a:lnTo>
                  <a:pt x="106374" y="308597"/>
                </a:lnTo>
                <a:lnTo>
                  <a:pt x="92197" y="300413"/>
                </a:lnTo>
                <a:lnTo>
                  <a:pt x="57466" y="304603"/>
                </a:lnTo>
                <a:cubicBezTo>
                  <a:pt x="46249" y="305957"/>
                  <a:pt x="35297" y="300711"/>
                  <a:pt x="29304" y="291211"/>
                </a:cubicBezTo>
                <a:lnTo>
                  <a:pt x="29304" y="291211"/>
                </a:lnTo>
                <a:lnTo>
                  <a:pt x="28722" y="290246"/>
                </a:lnTo>
                <a:lnTo>
                  <a:pt x="3919" y="247363"/>
                </a:lnTo>
                <a:cubicBezTo>
                  <a:pt x="-1939" y="237233"/>
                  <a:pt x="-1178" y="224583"/>
                  <a:pt x="5853" y="215230"/>
                </a:cubicBezTo>
                <a:lnTo>
                  <a:pt x="5853" y="215230"/>
                </a:lnTo>
                <a:lnTo>
                  <a:pt x="26822" y="187332"/>
                </a:lnTo>
                <a:lnTo>
                  <a:pt x="26822" y="171041"/>
                </a:lnTo>
                <a:lnTo>
                  <a:pt x="5854" y="143148"/>
                </a:lnTo>
                <a:cubicBezTo>
                  <a:pt x="-943" y="134107"/>
                  <a:pt x="-1881" y="121985"/>
                  <a:pt x="3355" y="112037"/>
                </a:cubicBezTo>
                <a:lnTo>
                  <a:pt x="3355" y="112037"/>
                </a:lnTo>
                <a:lnTo>
                  <a:pt x="3919" y="111016"/>
                </a:lnTo>
                <a:lnTo>
                  <a:pt x="28722" y="68131"/>
                </a:lnTo>
                <a:cubicBezTo>
                  <a:pt x="34567" y="58025"/>
                  <a:pt x="45875" y="52377"/>
                  <a:pt x="57466" y="53775"/>
                </a:cubicBezTo>
                <a:lnTo>
                  <a:pt x="57466" y="53775"/>
                </a:lnTo>
                <a:lnTo>
                  <a:pt x="92197" y="57961"/>
                </a:lnTo>
                <a:lnTo>
                  <a:pt x="106374" y="49777"/>
                </a:lnTo>
                <a:lnTo>
                  <a:pt x="120091" y="17705"/>
                </a:lnTo>
                <a:cubicBezTo>
                  <a:pt x="124533" y="7312"/>
                  <a:pt x="134560" y="453"/>
                  <a:pt x="145787" y="22"/>
                </a:cubicBezTo>
                <a:lnTo>
                  <a:pt x="145787" y="22"/>
                </a:lnTo>
                <a:lnTo>
                  <a:pt x="146912" y="0"/>
                </a:lnTo>
                <a:close/>
                <a:moveTo>
                  <a:pt x="196569" y="25003"/>
                </a:moveTo>
                <a:lnTo>
                  <a:pt x="146912" y="25003"/>
                </a:lnTo>
                <a:cubicBezTo>
                  <a:pt x="145245" y="25003"/>
                  <a:pt x="143737" y="25998"/>
                  <a:pt x="143082" y="27532"/>
                </a:cubicBezTo>
                <a:lnTo>
                  <a:pt x="143082" y="27532"/>
                </a:lnTo>
                <a:lnTo>
                  <a:pt x="128826" y="60880"/>
                </a:lnTo>
                <a:cubicBezTo>
                  <a:pt x="127055" y="65023"/>
                  <a:pt x="123988" y="68481"/>
                  <a:pt x="120086" y="70734"/>
                </a:cubicBezTo>
                <a:lnTo>
                  <a:pt x="120086" y="70734"/>
                </a:lnTo>
                <a:lnTo>
                  <a:pt x="103498" y="80312"/>
                </a:lnTo>
                <a:cubicBezTo>
                  <a:pt x="99593" y="82566"/>
                  <a:pt x="95062" y="83493"/>
                  <a:pt x="90585" y="82954"/>
                </a:cubicBezTo>
                <a:lnTo>
                  <a:pt x="90585" y="82954"/>
                </a:lnTo>
                <a:lnTo>
                  <a:pt x="54472" y="78598"/>
                </a:lnTo>
                <a:cubicBezTo>
                  <a:pt x="52816" y="78398"/>
                  <a:pt x="51201" y="79205"/>
                  <a:pt x="50366" y="80649"/>
                </a:cubicBezTo>
                <a:lnTo>
                  <a:pt x="50366" y="80649"/>
                </a:lnTo>
                <a:lnTo>
                  <a:pt x="25563" y="123534"/>
                </a:lnTo>
                <a:cubicBezTo>
                  <a:pt x="24726" y="124981"/>
                  <a:pt x="24835" y="126788"/>
                  <a:pt x="25840" y="128124"/>
                </a:cubicBezTo>
                <a:lnTo>
                  <a:pt x="25840" y="128124"/>
                </a:lnTo>
                <a:lnTo>
                  <a:pt x="47647" y="157133"/>
                </a:lnTo>
                <a:cubicBezTo>
                  <a:pt x="50361" y="160743"/>
                  <a:pt x="51828" y="165137"/>
                  <a:pt x="51828" y="169653"/>
                </a:cubicBezTo>
                <a:lnTo>
                  <a:pt x="51828" y="169653"/>
                </a:lnTo>
                <a:lnTo>
                  <a:pt x="51828" y="188724"/>
                </a:lnTo>
                <a:cubicBezTo>
                  <a:pt x="51828" y="193239"/>
                  <a:pt x="50361" y="197633"/>
                  <a:pt x="47647" y="201243"/>
                </a:cubicBezTo>
                <a:lnTo>
                  <a:pt x="47647" y="201243"/>
                </a:lnTo>
                <a:lnTo>
                  <a:pt x="25839" y="230254"/>
                </a:lnTo>
                <a:cubicBezTo>
                  <a:pt x="24835" y="231591"/>
                  <a:pt x="24726" y="233398"/>
                  <a:pt x="25563" y="234844"/>
                </a:cubicBezTo>
                <a:lnTo>
                  <a:pt x="25563" y="234844"/>
                </a:lnTo>
                <a:lnTo>
                  <a:pt x="50366" y="277730"/>
                </a:lnTo>
                <a:cubicBezTo>
                  <a:pt x="51201" y="279173"/>
                  <a:pt x="52816" y="279980"/>
                  <a:pt x="54472" y="279780"/>
                </a:cubicBezTo>
                <a:lnTo>
                  <a:pt x="54472" y="279780"/>
                </a:lnTo>
                <a:lnTo>
                  <a:pt x="90585" y="275424"/>
                </a:lnTo>
                <a:cubicBezTo>
                  <a:pt x="95062" y="274884"/>
                  <a:pt x="99593" y="275811"/>
                  <a:pt x="103498" y="278066"/>
                </a:cubicBezTo>
                <a:lnTo>
                  <a:pt x="103498" y="278066"/>
                </a:lnTo>
                <a:lnTo>
                  <a:pt x="120086" y="287644"/>
                </a:lnTo>
                <a:cubicBezTo>
                  <a:pt x="123988" y="289896"/>
                  <a:pt x="127055" y="293355"/>
                  <a:pt x="128826" y="297499"/>
                </a:cubicBezTo>
                <a:lnTo>
                  <a:pt x="128826" y="297499"/>
                </a:lnTo>
                <a:lnTo>
                  <a:pt x="143082" y="330846"/>
                </a:lnTo>
                <a:cubicBezTo>
                  <a:pt x="143737" y="332380"/>
                  <a:pt x="145245" y="333375"/>
                  <a:pt x="146912" y="333375"/>
                </a:cubicBezTo>
                <a:lnTo>
                  <a:pt x="146912" y="333375"/>
                </a:lnTo>
                <a:lnTo>
                  <a:pt x="196569" y="333375"/>
                </a:lnTo>
                <a:cubicBezTo>
                  <a:pt x="198237" y="333375"/>
                  <a:pt x="199744" y="332380"/>
                  <a:pt x="200401" y="330846"/>
                </a:cubicBezTo>
                <a:lnTo>
                  <a:pt x="200401" y="330846"/>
                </a:lnTo>
                <a:lnTo>
                  <a:pt x="214659" y="297496"/>
                </a:lnTo>
                <a:cubicBezTo>
                  <a:pt x="216429" y="293352"/>
                  <a:pt x="219496" y="289895"/>
                  <a:pt x="223399" y="287643"/>
                </a:cubicBezTo>
                <a:lnTo>
                  <a:pt x="223399" y="287643"/>
                </a:lnTo>
                <a:lnTo>
                  <a:pt x="239982" y="278066"/>
                </a:lnTo>
                <a:cubicBezTo>
                  <a:pt x="243888" y="275811"/>
                  <a:pt x="248418" y="274884"/>
                  <a:pt x="252896" y="275424"/>
                </a:cubicBezTo>
                <a:lnTo>
                  <a:pt x="252896" y="275424"/>
                </a:lnTo>
                <a:lnTo>
                  <a:pt x="289008" y="279780"/>
                </a:lnTo>
                <a:cubicBezTo>
                  <a:pt x="290665" y="279980"/>
                  <a:pt x="292281" y="279173"/>
                  <a:pt x="293116" y="277730"/>
                </a:cubicBezTo>
                <a:lnTo>
                  <a:pt x="293116" y="277730"/>
                </a:lnTo>
                <a:lnTo>
                  <a:pt x="317917" y="234844"/>
                </a:lnTo>
                <a:cubicBezTo>
                  <a:pt x="318754" y="233398"/>
                  <a:pt x="318645" y="231591"/>
                  <a:pt x="317642" y="230254"/>
                </a:cubicBezTo>
                <a:lnTo>
                  <a:pt x="317642" y="230254"/>
                </a:lnTo>
                <a:lnTo>
                  <a:pt x="295834" y="201243"/>
                </a:lnTo>
                <a:cubicBezTo>
                  <a:pt x="293121" y="197633"/>
                  <a:pt x="291654" y="193239"/>
                  <a:pt x="291652" y="188724"/>
                </a:cubicBezTo>
                <a:lnTo>
                  <a:pt x="291652" y="188724"/>
                </a:lnTo>
                <a:lnTo>
                  <a:pt x="291652" y="169653"/>
                </a:lnTo>
                <a:cubicBezTo>
                  <a:pt x="291652" y="165137"/>
                  <a:pt x="293121" y="160743"/>
                  <a:pt x="295834" y="157133"/>
                </a:cubicBezTo>
                <a:lnTo>
                  <a:pt x="295834" y="157133"/>
                </a:lnTo>
                <a:lnTo>
                  <a:pt x="317642" y="128124"/>
                </a:lnTo>
                <a:cubicBezTo>
                  <a:pt x="318645" y="126788"/>
                  <a:pt x="318754" y="124981"/>
                  <a:pt x="317917" y="123534"/>
                </a:cubicBezTo>
                <a:lnTo>
                  <a:pt x="317917" y="123534"/>
                </a:lnTo>
                <a:lnTo>
                  <a:pt x="293116" y="80649"/>
                </a:lnTo>
                <a:cubicBezTo>
                  <a:pt x="292281" y="79205"/>
                  <a:pt x="290665" y="78398"/>
                  <a:pt x="289008" y="78598"/>
                </a:cubicBezTo>
                <a:lnTo>
                  <a:pt x="289008" y="78598"/>
                </a:lnTo>
                <a:lnTo>
                  <a:pt x="252896" y="82954"/>
                </a:lnTo>
                <a:cubicBezTo>
                  <a:pt x="248418" y="83493"/>
                  <a:pt x="243888" y="82566"/>
                  <a:pt x="239982" y="80312"/>
                </a:cubicBezTo>
                <a:lnTo>
                  <a:pt x="239982" y="80312"/>
                </a:lnTo>
                <a:lnTo>
                  <a:pt x="223399" y="70736"/>
                </a:lnTo>
                <a:cubicBezTo>
                  <a:pt x="219496" y="68483"/>
                  <a:pt x="216429" y="65026"/>
                  <a:pt x="214659" y="60883"/>
                </a:cubicBezTo>
                <a:lnTo>
                  <a:pt x="214659" y="60883"/>
                </a:lnTo>
                <a:lnTo>
                  <a:pt x="200401" y="27532"/>
                </a:lnTo>
                <a:cubicBezTo>
                  <a:pt x="199744" y="25998"/>
                  <a:pt x="198237" y="25003"/>
                  <a:pt x="196569" y="25003"/>
                </a:cubicBezTo>
                <a:lnTo>
                  <a:pt x="196569" y="25003"/>
                </a:lnTo>
                <a:close/>
                <a:moveTo>
                  <a:pt x="171740" y="104180"/>
                </a:moveTo>
                <a:cubicBezTo>
                  <a:pt x="213167" y="104180"/>
                  <a:pt x="246750" y="137763"/>
                  <a:pt x="246750" y="179189"/>
                </a:cubicBezTo>
                <a:cubicBezTo>
                  <a:pt x="246750" y="220616"/>
                  <a:pt x="213167" y="254198"/>
                  <a:pt x="171740" y="254198"/>
                </a:cubicBezTo>
                <a:cubicBezTo>
                  <a:pt x="130314" y="254198"/>
                  <a:pt x="96731" y="220616"/>
                  <a:pt x="96731" y="179189"/>
                </a:cubicBezTo>
                <a:cubicBezTo>
                  <a:pt x="96731" y="137763"/>
                  <a:pt x="130314" y="104180"/>
                  <a:pt x="171740" y="104180"/>
                </a:cubicBezTo>
                <a:close/>
                <a:moveTo>
                  <a:pt x="171740" y="129183"/>
                </a:moveTo>
                <a:cubicBezTo>
                  <a:pt x="144122" y="129183"/>
                  <a:pt x="121734" y="151571"/>
                  <a:pt x="121734" y="179189"/>
                </a:cubicBezTo>
                <a:cubicBezTo>
                  <a:pt x="121734" y="206808"/>
                  <a:pt x="144122" y="229195"/>
                  <a:pt x="171740" y="229195"/>
                </a:cubicBezTo>
                <a:cubicBezTo>
                  <a:pt x="199359" y="229195"/>
                  <a:pt x="221747" y="206808"/>
                  <a:pt x="221747" y="179189"/>
                </a:cubicBezTo>
                <a:cubicBezTo>
                  <a:pt x="221747" y="151571"/>
                  <a:pt x="199359" y="129183"/>
                  <a:pt x="171740" y="129183"/>
                </a:cubicBezTo>
                <a:close/>
              </a:path>
            </a:pathLst>
          </a:custGeom>
          <a:solidFill>
            <a:srgbClr val="000000">
              <a:alpha val="7059"/>
            </a:srgbClr>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96" name="图形 88">
            <a:extLst>
              <a:ext uri="{FF2B5EF4-FFF2-40B4-BE49-F238E27FC236}">
                <a16:creationId xmlns:a16="http://schemas.microsoft.com/office/drawing/2014/main" id="{FA7DC967-F315-4FA7-9CE6-BF8AE869ADA0}"/>
              </a:ext>
            </a:extLst>
          </p:cNvPr>
          <p:cNvSpPr/>
          <p:nvPr/>
        </p:nvSpPr>
        <p:spPr>
          <a:xfrm>
            <a:off x="1043338" y="2266124"/>
            <a:ext cx="293786" cy="200025"/>
          </a:xfrm>
          <a:custGeom>
            <a:avLst/>
            <a:gdLst>
              <a:gd name="connsiteX0" fmla="*/ 133350 w 391715"/>
              <a:gd name="connsiteY0" fmla="*/ 0 h 266700"/>
              <a:gd name="connsiteX1" fmla="*/ 195861 w 391715"/>
              <a:gd name="connsiteY1" fmla="*/ 15530 h 266700"/>
              <a:gd name="connsiteX2" fmla="*/ 125016 w 391715"/>
              <a:gd name="connsiteY2" fmla="*/ 133350 h 266700"/>
              <a:gd name="connsiteX3" fmla="*/ 195858 w 391715"/>
              <a:gd name="connsiteY3" fmla="*/ 251173 h 266700"/>
              <a:gd name="connsiteX4" fmla="*/ 133350 w 391715"/>
              <a:gd name="connsiteY4" fmla="*/ 266700 h 266700"/>
              <a:gd name="connsiteX5" fmla="*/ 0 w 391715"/>
              <a:gd name="connsiteY5" fmla="*/ 133350 h 266700"/>
              <a:gd name="connsiteX6" fmla="*/ 133350 w 391715"/>
              <a:gd name="connsiteY6" fmla="*/ 0 h 266700"/>
              <a:gd name="connsiteX7" fmla="*/ 258366 w 391715"/>
              <a:gd name="connsiteY7" fmla="*/ 0 h 266700"/>
              <a:gd name="connsiteX8" fmla="*/ 391716 w 391715"/>
              <a:gd name="connsiteY8" fmla="*/ 133350 h 266700"/>
              <a:gd name="connsiteX9" fmla="*/ 258366 w 391715"/>
              <a:gd name="connsiteY9" fmla="*/ 266700 h 266700"/>
              <a:gd name="connsiteX10" fmla="*/ 195858 w 391715"/>
              <a:gd name="connsiteY10" fmla="*/ 251173 h 266700"/>
              <a:gd name="connsiteX11" fmla="*/ 233343 w 391715"/>
              <a:gd name="connsiteY11" fmla="*/ 221578 h 266700"/>
              <a:gd name="connsiteX12" fmla="*/ 166681 w 391715"/>
              <a:gd name="connsiteY12" fmla="*/ 133350 h 266700"/>
              <a:gd name="connsiteX13" fmla="*/ 233343 w 391715"/>
              <a:gd name="connsiteY13" fmla="*/ 45121 h 266700"/>
              <a:gd name="connsiteX14" fmla="*/ 195861 w 391715"/>
              <a:gd name="connsiteY14" fmla="*/ 15530 h 266700"/>
              <a:gd name="connsiteX15" fmla="*/ 258366 w 391715"/>
              <a:gd name="connsiteY15" fmla="*/ 0 h 266700"/>
              <a:gd name="connsiteX16" fmla="*/ 258366 w 391715"/>
              <a:gd name="connsiteY16" fmla="*/ 41665 h 266700"/>
              <a:gd name="connsiteX17" fmla="*/ 233343 w 391715"/>
              <a:gd name="connsiteY17" fmla="*/ 45121 h 266700"/>
              <a:gd name="connsiteX18" fmla="*/ 266700 w 391715"/>
              <a:gd name="connsiteY18" fmla="*/ 133350 h 266700"/>
              <a:gd name="connsiteX19" fmla="*/ 233343 w 391715"/>
              <a:gd name="connsiteY19" fmla="*/ 221578 h 266700"/>
              <a:gd name="connsiteX20" fmla="*/ 258366 w 391715"/>
              <a:gd name="connsiteY20" fmla="*/ 225035 h 266700"/>
              <a:gd name="connsiteX21" fmla="*/ 350050 w 391715"/>
              <a:gd name="connsiteY21" fmla="*/ 133350 h 266700"/>
              <a:gd name="connsiteX22" fmla="*/ 258366 w 391715"/>
              <a:gd name="connsiteY22" fmla="*/ 4166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1715" h="266700">
                <a:moveTo>
                  <a:pt x="133350" y="0"/>
                </a:moveTo>
                <a:cubicBezTo>
                  <a:pt x="155939" y="0"/>
                  <a:pt x="177215" y="5617"/>
                  <a:pt x="195861" y="15530"/>
                </a:cubicBezTo>
                <a:cubicBezTo>
                  <a:pt x="153713" y="37933"/>
                  <a:pt x="125016" y="82290"/>
                  <a:pt x="125016" y="133350"/>
                </a:cubicBezTo>
                <a:cubicBezTo>
                  <a:pt x="125016" y="184410"/>
                  <a:pt x="153713" y="228767"/>
                  <a:pt x="195858" y="251173"/>
                </a:cubicBezTo>
                <a:cubicBezTo>
                  <a:pt x="177215" y="261083"/>
                  <a:pt x="155939" y="266700"/>
                  <a:pt x="133350" y="266700"/>
                </a:cubicBezTo>
                <a:cubicBezTo>
                  <a:pt x="59703" y="266700"/>
                  <a:pt x="0" y="206998"/>
                  <a:pt x="0" y="133350"/>
                </a:cubicBezTo>
                <a:cubicBezTo>
                  <a:pt x="0" y="59703"/>
                  <a:pt x="59703" y="0"/>
                  <a:pt x="133350" y="0"/>
                </a:cubicBezTo>
                <a:close/>
                <a:moveTo>
                  <a:pt x="258366" y="0"/>
                </a:moveTo>
                <a:cubicBezTo>
                  <a:pt x="332013" y="0"/>
                  <a:pt x="391716" y="59703"/>
                  <a:pt x="391716" y="133350"/>
                </a:cubicBezTo>
                <a:cubicBezTo>
                  <a:pt x="391716" y="206998"/>
                  <a:pt x="332013" y="266700"/>
                  <a:pt x="258366" y="266700"/>
                </a:cubicBezTo>
                <a:cubicBezTo>
                  <a:pt x="235778" y="266700"/>
                  <a:pt x="214502" y="261084"/>
                  <a:pt x="195858" y="251173"/>
                </a:cubicBezTo>
                <a:cubicBezTo>
                  <a:pt x="210081" y="243610"/>
                  <a:pt x="222771" y="233551"/>
                  <a:pt x="233343" y="221578"/>
                </a:cubicBezTo>
                <a:cubicBezTo>
                  <a:pt x="194869" y="210688"/>
                  <a:pt x="166681" y="175312"/>
                  <a:pt x="166681" y="133350"/>
                </a:cubicBezTo>
                <a:cubicBezTo>
                  <a:pt x="166681" y="91389"/>
                  <a:pt x="194869" y="56012"/>
                  <a:pt x="233343" y="45121"/>
                </a:cubicBezTo>
                <a:cubicBezTo>
                  <a:pt x="222771" y="33149"/>
                  <a:pt x="210081" y="23090"/>
                  <a:pt x="195861" y="15530"/>
                </a:cubicBezTo>
                <a:cubicBezTo>
                  <a:pt x="214502" y="5616"/>
                  <a:pt x="235778" y="0"/>
                  <a:pt x="258366" y="0"/>
                </a:cubicBezTo>
                <a:close/>
                <a:moveTo>
                  <a:pt x="258366" y="41665"/>
                </a:moveTo>
                <a:cubicBezTo>
                  <a:pt x="249691" y="41665"/>
                  <a:pt x="241297" y="42870"/>
                  <a:pt x="233343" y="45121"/>
                </a:cubicBezTo>
                <a:cubicBezTo>
                  <a:pt x="254102" y="68632"/>
                  <a:pt x="266700" y="99520"/>
                  <a:pt x="266700" y="133350"/>
                </a:cubicBezTo>
                <a:cubicBezTo>
                  <a:pt x="266700" y="167179"/>
                  <a:pt x="254102" y="198068"/>
                  <a:pt x="233343" y="221578"/>
                </a:cubicBezTo>
                <a:cubicBezTo>
                  <a:pt x="241297" y="223830"/>
                  <a:pt x="249691" y="225035"/>
                  <a:pt x="258366" y="225035"/>
                </a:cubicBezTo>
                <a:cubicBezTo>
                  <a:pt x="309002" y="225035"/>
                  <a:pt x="350050" y="183986"/>
                  <a:pt x="350050" y="133350"/>
                </a:cubicBezTo>
                <a:cubicBezTo>
                  <a:pt x="350050" y="82714"/>
                  <a:pt x="309002" y="41665"/>
                  <a:pt x="258366" y="41665"/>
                </a:cubicBezTo>
                <a:close/>
              </a:path>
            </a:pathLst>
          </a:custGeom>
          <a:solidFill>
            <a:schemeClr val="tx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pic>
        <p:nvPicPr>
          <p:cNvPr id="93" name="图形 92">
            <a:extLst>
              <a:ext uri="{FF2B5EF4-FFF2-40B4-BE49-F238E27FC236}">
                <a16:creationId xmlns:a16="http://schemas.microsoft.com/office/drawing/2014/main" id="{B7176879-08F0-4973-8470-67BBC4C9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907" y="2851725"/>
            <a:ext cx="265943" cy="265943"/>
          </a:xfrm>
          <a:prstGeom prst="rect">
            <a:avLst/>
          </a:prstGeom>
        </p:spPr>
      </p:pic>
      <p:grpSp>
        <p:nvGrpSpPr>
          <p:cNvPr id="98" name="图形 94">
            <a:extLst>
              <a:ext uri="{FF2B5EF4-FFF2-40B4-BE49-F238E27FC236}">
                <a16:creationId xmlns:a16="http://schemas.microsoft.com/office/drawing/2014/main" id="{FD5D1740-C1E8-4042-98B5-EFE5309A6CAD}"/>
              </a:ext>
            </a:extLst>
          </p:cNvPr>
          <p:cNvGrpSpPr/>
          <p:nvPr/>
        </p:nvGrpSpPr>
        <p:grpSpPr>
          <a:xfrm>
            <a:off x="5048907" y="3375226"/>
            <a:ext cx="265942" cy="265942"/>
            <a:chOff x="4748555" y="4279092"/>
            <a:chExt cx="590550" cy="590550"/>
          </a:xfrm>
          <a:noFill/>
        </p:grpSpPr>
        <p:sp>
          <p:nvSpPr>
            <p:cNvPr id="99" name="任意多边形: 形状 98">
              <a:extLst>
                <a:ext uri="{FF2B5EF4-FFF2-40B4-BE49-F238E27FC236}">
                  <a16:creationId xmlns:a16="http://schemas.microsoft.com/office/drawing/2014/main" id="{1D1ED4C0-BC77-4D2D-8959-90D8E729403B}"/>
                </a:ext>
              </a:extLst>
            </p:cNvPr>
            <p:cNvSpPr/>
            <p:nvPr/>
          </p:nvSpPr>
          <p:spPr>
            <a:xfrm>
              <a:off x="4748555" y="4279092"/>
              <a:ext cx="590550" cy="590550"/>
            </a:xfrm>
            <a:custGeom>
              <a:avLst/>
              <a:gdLst>
                <a:gd name="connsiteX0" fmla="*/ 590550 w 590550"/>
                <a:gd name="connsiteY0" fmla="*/ 295275 h 590550"/>
                <a:gd name="connsiteX1" fmla="*/ 295275 w 590550"/>
                <a:gd name="connsiteY1" fmla="*/ 590550 h 590550"/>
                <a:gd name="connsiteX2" fmla="*/ 0 w 590550"/>
                <a:gd name="connsiteY2" fmla="*/ 295275 h 590550"/>
                <a:gd name="connsiteX3" fmla="*/ 295275 w 590550"/>
                <a:gd name="connsiteY3" fmla="*/ 0 h 590550"/>
                <a:gd name="connsiteX4" fmla="*/ 590550 w 590550"/>
                <a:gd name="connsiteY4" fmla="*/ 29527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0550" y="295275"/>
                  </a:moveTo>
                  <a:cubicBezTo>
                    <a:pt x="590550" y="458351"/>
                    <a:pt x="458351" y="590550"/>
                    <a:pt x="295275" y="590550"/>
                  </a:cubicBezTo>
                  <a:cubicBezTo>
                    <a:pt x="132199" y="590550"/>
                    <a:pt x="0" y="458351"/>
                    <a:pt x="0" y="295275"/>
                  </a:cubicBezTo>
                  <a:cubicBezTo>
                    <a:pt x="0" y="132199"/>
                    <a:pt x="132199" y="0"/>
                    <a:pt x="295275" y="0"/>
                  </a:cubicBezTo>
                  <a:cubicBezTo>
                    <a:pt x="458351" y="0"/>
                    <a:pt x="590550" y="132199"/>
                    <a:pt x="590550" y="295275"/>
                  </a:cubicBezTo>
                  <a:close/>
                </a:path>
              </a:pathLst>
            </a:custGeom>
            <a:grpFill/>
            <a:ln w="19050" cap="flat">
              <a:solidFill>
                <a:srgbClr val="000000"/>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0" name="任意多边形: 形状 99">
              <a:extLst>
                <a:ext uri="{FF2B5EF4-FFF2-40B4-BE49-F238E27FC236}">
                  <a16:creationId xmlns:a16="http://schemas.microsoft.com/office/drawing/2014/main" id="{01489199-B3F7-4B90-85EB-F91AE5C2A703}"/>
                </a:ext>
              </a:extLst>
            </p:cNvPr>
            <p:cNvSpPr/>
            <p:nvPr/>
          </p:nvSpPr>
          <p:spPr>
            <a:xfrm>
              <a:off x="4839995" y="4370532"/>
              <a:ext cx="407670" cy="407670"/>
            </a:xfrm>
            <a:custGeom>
              <a:avLst/>
              <a:gdLst>
                <a:gd name="connsiteX0" fmla="*/ 0 w 407670"/>
                <a:gd name="connsiteY0" fmla="*/ 0 h 407670"/>
                <a:gd name="connsiteX1" fmla="*/ 407670 w 407670"/>
                <a:gd name="connsiteY1" fmla="*/ 0 h 407670"/>
                <a:gd name="connsiteX2" fmla="*/ 407670 w 407670"/>
                <a:gd name="connsiteY2" fmla="*/ 407670 h 407670"/>
                <a:gd name="connsiteX3" fmla="*/ 0 w 407670"/>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07670" h="407670">
                  <a:moveTo>
                    <a:pt x="0" y="0"/>
                  </a:moveTo>
                  <a:lnTo>
                    <a:pt x="407670" y="0"/>
                  </a:lnTo>
                  <a:lnTo>
                    <a:pt x="407670" y="407670"/>
                  </a:lnTo>
                  <a:lnTo>
                    <a:pt x="0" y="407670"/>
                  </a:lnTo>
                  <a:close/>
                </a:path>
              </a:pathLst>
            </a:custGeom>
            <a:grpFill/>
            <a:ln w="19050" cap="flat">
              <a:solidFill>
                <a:srgbClr val="000000"/>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1" name="任意多边形: 形状 100">
              <a:extLst>
                <a:ext uri="{FF2B5EF4-FFF2-40B4-BE49-F238E27FC236}">
                  <a16:creationId xmlns:a16="http://schemas.microsoft.com/office/drawing/2014/main" id="{6FDC106E-6835-42C4-B79B-B37475603601}"/>
                </a:ext>
              </a:extLst>
            </p:cNvPr>
            <p:cNvSpPr/>
            <p:nvPr/>
          </p:nvSpPr>
          <p:spPr>
            <a:xfrm>
              <a:off x="4845881" y="4370532"/>
              <a:ext cx="395897" cy="395897"/>
            </a:xfrm>
            <a:custGeom>
              <a:avLst/>
              <a:gdLst>
                <a:gd name="connsiteX0" fmla="*/ 395897 w 395897"/>
                <a:gd name="connsiteY0" fmla="*/ 0 h 395897"/>
                <a:gd name="connsiteX1" fmla="*/ 0 w 395897"/>
                <a:gd name="connsiteY1" fmla="*/ 0 h 395897"/>
                <a:gd name="connsiteX2" fmla="*/ 197949 w 395897"/>
                <a:gd name="connsiteY2" fmla="*/ 395897 h 395897"/>
                <a:gd name="connsiteX3" fmla="*/ 395897 w 395897"/>
                <a:gd name="connsiteY3" fmla="*/ 0 h 395897"/>
              </a:gdLst>
              <a:ahLst/>
              <a:cxnLst>
                <a:cxn ang="0">
                  <a:pos x="connsiteX0" y="connsiteY0"/>
                </a:cxn>
                <a:cxn ang="0">
                  <a:pos x="connsiteX1" y="connsiteY1"/>
                </a:cxn>
                <a:cxn ang="0">
                  <a:pos x="connsiteX2" y="connsiteY2"/>
                </a:cxn>
                <a:cxn ang="0">
                  <a:pos x="connsiteX3" y="connsiteY3"/>
                </a:cxn>
              </a:cxnLst>
              <a:rect l="l" t="t" r="r" b="b"/>
              <a:pathLst>
                <a:path w="395897" h="395897">
                  <a:moveTo>
                    <a:pt x="395897" y="0"/>
                  </a:moveTo>
                  <a:lnTo>
                    <a:pt x="0" y="0"/>
                  </a:lnTo>
                  <a:lnTo>
                    <a:pt x="197949" y="395897"/>
                  </a:lnTo>
                  <a:lnTo>
                    <a:pt x="395897" y="0"/>
                  </a:lnTo>
                  <a:close/>
                </a:path>
              </a:pathLst>
            </a:custGeom>
            <a:grpFill/>
            <a:ln w="19050" cap="flat">
              <a:solidFill>
                <a:srgbClr val="000000"/>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97" name="图形 90">
            <a:extLst>
              <a:ext uri="{FF2B5EF4-FFF2-40B4-BE49-F238E27FC236}">
                <a16:creationId xmlns:a16="http://schemas.microsoft.com/office/drawing/2014/main" id="{F2747F79-AD74-495A-A659-F77C4A6F6F1E}"/>
              </a:ext>
            </a:extLst>
          </p:cNvPr>
          <p:cNvSpPr/>
          <p:nvPr/>
        </p:nvSpPr>
        <p:spPr>
          <a:xfrm>
            <a:off x="1082857" y="2842634"/>
            <a:ext cx="222227" cy="275034"/>
          </a:xfrm>
          <a:custGeom>
            <a:avLst/>
            <a:gdLst>
              <a:gd name="connsiteX0" fmla="*/ 279633 w 296302"/>
              <a:gd name="connsiteY0" fmla="*/ 145852 h 366712"/>
              <a:gd name="connsiteX1" fmla="*/ 296302 w 296302"/>
              <a:gd name="connsiteY1" fmla="*/ 162520 h 366712"/>
              <a:gd name="connsiteX2" fmla="*/ 296302 w 296302"/>
              <a:gd name="connsiteY2" fmla="*/ 175855 h 366712"/>
              <a:gd name="connsiteX3" fmla="*/ 246296 w 296302"/>
              <a:gd name="connsiteY3" fmla="*/ 225862 h 366712"/>
              <a:gd name="connsiteX4" fmla="*/ 222488 w 296302"/>
              <a:gd name="connsiteY4" fmla="*/ 225862 h 366712"/>
              <a:gd name="connsiteX5" fmla="*/ 193318 w 296302"/>
              <a:gd name="connsiteY5" fmla="*/ 255032 h 366712"/>
              <a:gd name="connsiteX6" fmla="*/ 193544 w 296302"/>
              <a:gd name="connsiteY6" fmla="*/ 258669 h 366712"/>
              <a:gd name="connsiteX7" fmla="*/ 201095 w 296302"/>
              <a:gd name="connsiteY7" fmla="*/ 318750 h 366712"/>
              <a:gd name="connsiteX8" fmla="*/ 164102 w 296302"/>
              <a:gd name="connsiteY8" fmla="*/ 366379 h 366712"/>
              <a:gd name="connsiteX9" fmla="*/ 158785 w 296302"/>
              <a:gd name="connsiteY9" fmla="*/ 366713 h 366712"/>
              <a:gd name="connsiteX10" fmla="*/ 116141 w 296302"/>
              <a:gd name="connsiteY10" fmla="*/ 324069 h 366712"/>
              <a:gd name="connsiteX11" fmla="*/ 116474 w 296302"/>
              <a:gd name="connsiteY11" fmla="*/ 318750 h 366712"/>
              <a:gd name="connsiteX12" fmla="*/ 124025 w 296302"/>
              <a:gd name="connsiteY12" fmla="*/ 258669 h 366712"/>
              <a:gd name="connsiteX13" fmla="*/ 98720 w 296302"/>
              <a:gd name="connsiteY13" fmla="*/ 226090 h 366712"/>
              <a:gd name="connsiteX14" fmla="*/ 95083 w 296302"/>
              <a:gd name="connsiteY14" fmla="*/ 225862 h 366712"/>
              <a:gd name="connsiteX15" fmla="*/ 71274 w 296302"/>
              <a:gd name="connsiteY15" fmla="*/ 225862 h 366712"/>
              <a:gd name="connsiteX16" fmla="*/ 21268 w 296302"/>
              <a:gd name="connsiteY16" fmla="*/ 175855 h 366712"/>
              <a:gd name="connsiteX17" fmla="*/ 21268 w 296302"/>
              <a:gd name="connsiteY17" fmla="*/ 162520 h 366712"/>
              <a:gd name="connsiteX18" fmla="*/ 37937 w 296302"/>
              <a:gd name="connsiteY18" fmla="*/ 145852 h 366712"/>
              <a:gd name="connsiteX19" fmla="*/ 279633 w 296302"/>
              <a:gd name="connsiteY19" fmla="*/ 145852 h 366712"/>
              <a:gd name="connsiteX20" fmla="*/ 271299 w 296302"/>
              <a:gd name="connsiteY20" fmla="*/ 170855 h 366712"/>
              <a:gd name="connsiteX21" fmla="*/ 46271 w 296302"/>
              <a:gd name="connsiteY21" fmla="*/ 170855 h 366712"/>
              <a:gd name="connsiteX22" fmla="*/ 46271 w 296302"/>
              <a:gd name="connsiteY22" fmla="*/ 175855 h 366712"/>
              <a:gd name="connsiteX23" fmla="*/ 71274 w 296302"/>
              <a:gd name="connsiteY23" fmla="*/ 200858 h 366712"/>
              <a:gd name="connsiteX24" fmla="*/ 95083 w 296302"/>
              <a:gd name="connsiteY24" fmla="*/ 200858 h 366712"/>
              <a:gd name="connsiteX25" fmla="*/ 101839 w 296302"/>
              <a:gd name="connsiteY25" fmla="*/ 201282 h 366712"/>
              <a:gd name="connsiteX26" fmla="*/ 148834 w 296302"/>
              <a:gd name="connsiteY26" fmla="*/ 261788 h 366712"/>
              <a:gd name="connsiteX27" fmla="*/ 141281 w 296302"/>
              <a:gd name="connsiteY27" fmla="*/ 321869 h 366712"/>
              <a:gd name="connsiteX28" fmla="*/ 141144 w 296302"/>
              <a:gd name="connsiteY28" fmla="*/ 324069 h 366712"/>
              <a:gd name="connsiteX29" fmla="*/ 158785 w 296302"/>
              <a:gd name="connsiteY29" fmla="*/ 341709 h 366712"/>
              <a:gd name="connsiteX30" fmla="*/ 160985 w 296302"/>
              <a:gd name="connsiteY30" fmla="*/ 341571 h 366712"/>
              <a:gd name="connsiteX31" fmla="*/ 176289 w 296302"/>
              <a:gd name="connsiteY31" fmla="*/ 321869 h 366712"/>
              <a:gd name="connsiteX32" fmla="*/ 168736 w 296302"/>
              <a:gd name="connsiteY32" fmla="*/ 261788 h 366712"/>
              <a:gd name="connsiteX33" fmla="*/ 168314 w 296302"/>
              <a:gd name="connsiteY33" fmla="*/ 255032 h 366712"/>
              <a:gd name="connsiteX34" fmla="*/ 222488 w 296302"/>
              <a:gd name="connsiteY34" fmla="*/ 200858 h 366712"/>
              <a:gd name="connsiteX35" fmla="*/ 246296 w 296302"/>
              <a:gd name="connsiteY35" fmla="*/ 200858 h 366712"/>
              <a:gd name="connsiteX36" fmla="*/ 271299 w 296302"/>
              <a:gd name="connsiteY36" fmla="*/ 175855 h 366712"/>
              <a:gd name="connsiteX37" fmla="*/ 271299 w 296302"/>
              <a:gd name="connsiteY37" fmla="*/ 170855 h 366712"/>
              <a:gd name="connsiteX38" fmla="*/ 249743 w 296302"/>
              <a:gd name="connsiteY38" fmla="*/ 0 h 366712"/>
              <a:gd name="connsiteX39" fmla="*/ 291415 w 296302"/>
              <a:gd name="connsiteY39" fmla="*/ 41672 h 366712"/>
              <a:gd name="connsiteX40" fmla="*/ 291160 w 296302"/>
              <a:gd name="connsiteY40" fmla="*/ 46274 h 366712"/>
              <a:gd name="connsiteX41" fmla="*/ 279485 w 296302"/>
              <a:gd name="connsiteY41" fmla="*/ 129183 h 366712"/>
              <a:gd name="connsiteX42" fmla="*/ 253782 w 296302"/>
              <a:gd name="connsiteY42" fmla="*/ 129183 h 366712"/>
              <a:gd name="connsiteX43" fmla="*/ 266310 w 296302"/>
              <a:gd name="connsiteY43" fmla="*/ 43513 h 366712"/>
              <a:gd name="connsiteX44" fmla="*/ 266387 w 296302"/>
              <a:gd name="connsiteY44" fmla="*/ 42594 h 366712"/>
              <a:gd name="connsiteX45" fmla="*/ 266412 w 296302"/>
              <a:gd name="connsiteY45" fmla="*/ 41672 h 366712"/>
              <a:gd name="connsiteX46" fmla="*/ 250575 w 296302"/>
              <a:gd name="connsiteY46" fmla="*/ 25023 h 366712"/>
              <a:gd name="connsiteX47" fmla="*/ 249743 w 296302"/>
              <a:gd name="connsiteY47" fmla="*/ 25003 h 366712"/>
              <a:gd name="connsiteX48" fmla="*/ 31612 w 296302"/>
              <a:gd name="connsiteY48" fmla="*/ 25003 h 366712"/>
              <a:gd name="connsiteX49" fmla="*/ 32857 w 296302"/>
              <a:gd name="connsiteY49" fmla="*/ 27125 h 366712"/>
              <a:gd name="connsiteX50" fmla="*/ 41540 w 296302"/>
              <a:gd name="connsiteY50" fmla="*/ 43038 h 366712"/>
              <a:gd name="connsiteX51" fmla="*/ 43631 w 296302"/>
              <a:gd name="connsiteY51" fmla="*/ 47159 h 366712"/>
              <a:gd name="connsiteX52" fmla="*/ 67067 w 296302"/>
              <a:gd name="connsiteY52" fmla="*/ 129185 h 366712"/>
              <a:gd name="connsiteX53" fmla="*/ 41989 w 296302"/>
              <a:gd name="connsiteY53" fmla="*/ 129183 h 366712"/>
              <a:gd name="connsiteX54" fmla="*/ 41958 w 296302"/>
              <a:gd name="connsiteY54" fmla="*/ 127439 h 366712"/>
              <a:gd name="connsiteX55" fmla="*/ 21268 w 296302"/>
              <a:gd name="connsiteY55" fmla="*/ 58341 h 366712"/>
              <a:gd name="connsiteX56" fmla="*/ 2697 w 296302"/>
              <a:gd name="connsiteY56" fmla="*/ 25757 h 366712"/>
              <a:gd name="connsiteX57" fmla="*/ 7583 w 296302"/>
              <a:gd name="connsiteY57" fmla="*/ 2695 h 366712"/>
              <a:gd name="connsiteX58" fmla="*/ 16671 w 296302"/>
              <a:gd name="connsiteY58" fmla="*/ 0 h 366712"/>
              <a:gd name="connsiteX59" fmla="*/ 249743 w 296302"/>
              <a:gd name="connsiteY59"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302" h="366712">
                <a:moveTo>
                  <a:pt x="279633" y="145852"/>
                </a:moveTo>
                <a:cubicBezTo>
                  <a:pt x="288840" y="145852"/>
                  <a:pt x="296302" y="153314"/>
                  <a:pt x="296302" y="162520"/>
                </a:cubicBezTo>
                <a:lnTo>
                  <a:pt x="296302" y="175855"/>
                </a:lnTo>
                <a:cubicBezTo>
                  <a:pt x="296302" y="203474"/>
                  <a:pt x="273914" y="225862"/>
                  <a:pt x="246296" y="225862"/>
                </a:cubicBezTo>
                <a:lnTo>
                  <a:pt x="222488" y="225862"/>
                </a:lnTo>
                <a:cubicBezTo>
                  <a:pt x="206378" y="225862"/>
                  <a:pt x="193318" y="238922"/>
                  <a:pt x="193318" y="255032"/>
                </a:cubicBezTo>
                <a:cubicBezTo>
                  <a:pt x="193318" y="256249"/>
                  <a:pt x="193393" y="257462"/>
                  <a:pt x="193544" y="258669"/>
                </a:cubicBezTo>
                <a:lnTo>
                  <a:pt x="201095" y="318750"/>
                </a:lnTo>
                <a:cubicBezTo>
                  <a:pt x="204034" y="342118"/>
                  <a:pt x="187470" y="363442"/>
                  <a:pt x="164102" y="366379"/>
                </a:cubicBezTo>
                <a:cubicBezTo>
                  <a:pt x="162339" y="366601"/>
                  <a:pt x="160564" y="366713"/>
                  <a:pt x="158785" y="366713"/>
                </a:cubicBezTo>
                <a:cubicBezTo>
                  <a:pt x="135234" y="366713"/>
                  <a:pt x="116141" y="347620"/>
                  <a:pt x="116141" y="324069"/>
                </a:cubicBezTo>
                <a:cubicBezTo>
                  <a:pt x="116141" y="322290"/>
                  <a:pt x="116252" y="320515"/>
                  <a:pt x="116474" y="318750"/>
                </a:cubicBezTo>
                <a:lnTo>
                  <a:pt x="124025" y="258669"/>
                </a:lnTo>
                <a:cubicBezTo>
                  <a:pt x="126034" y="242685"/>
                  <a:pt x="114705" y="228099"/>
                  <a:pt x="98720" y="226090"/>
                </a:cubicBezTo>
                <a:cubicBezTo>
                  <a:pt x="97514" y="225938"/>
                  <a:pt x="96299" y="225862"/>
                  <a:pt x="95083" y="225862"/>
                </a:cubicBezTo>
                <a:lnTo>
                  <a:pt x="71274" y="225862"/>
                </a:lnTo>
                <a:cubicBezTo>
                  <a:pt x="43656" y="225862"/>
                  <a:pt x="21268" y="203474"/>
                  <a:pt x="21268" y="175855"/>
                </a:cubicBezTo>
                <a:lnTo>
                  <a:pt x="21268" y="162520"/>
                </a:lnTo>
                <a:cubicBezTo>
                  <a:pt x="21268" y="153314"/>
                  <a:pt x="28731" y="145852"/>
                  <a:pt x="37937" y="145852"/>
                </a:cubicBezTo>
                <a:lnTo>
                  <a:pt x="279633" y="145852"/>
                </a:lnTo>
                <a:close/>
                <a:moveTo>
                  <a:pt x="271299" y="170855"/>
                </a:moveTo>
                <a:lnTo>
                  <a:pt x="46271" y="170855"/>
                </a:lnTo>
                <a:lnTo>
                  <a:pt x="46271" y="175855"/>
                </a:lnTo>
                <a:cubicBezTo>
                  <a:pt x="46271" y="189664"/>
                  <a:pt x="57465" y="200858"/>
                  <a:pt x="71274" y="200858"/>
                </a:cubicBezTo>
                <a:lnTo>
                  <a:pt x="95083" y="200858"/>
                </a:lnTo>
                <a:cubicBezTo>
                  <a:pt x="97341" y="200858"/>
                  <a:pt x="99598" y="201000"/>
                  <a:pt x="101839" y="201282"/>
                </a:cubicBezTo>
                <a:cubicBezTo>
                  <a:pt x="131525" y="205012"/>
                  <a:pt x="152564" y="232102"/>
                  <a:pt x="148834" y="261788"/>
                </a:cubicBezTo>
                <a:lnTo>
                  <a:pt x="141281" y="321869"/>
                </a:lnTo>
                <a:cubicBezTo>
                  <a:pt x="141189" y="322599"/>
                  <a:pt x="141144" y="323334"/>
                  <a:pt x="141144" y="324069"/>
                </a:cubicBezTo>
                <a:cubicBezTo>
                  <a:pt x="141144" y="333812"/>
                  <a:pt x="149042" y="341709"/>
                  <a:pt x="158785" y="341709"/>
                </a:cubicBezTo>
                <a:cubicBezTo>
                  <a:pt x="159520" y="341709"/>
                  <a:pt x="160255" y="341663"/>
                  <a:pt x="160985" y="341571"/>
                </a:cubicBezTo>
                <a:cubicBezTo>
                  <a:pt x="170651" y="340356"/>
                  <a:pt x="177502" y="331535"/>
                  <a:pt x="176289" y="321869"/>
                </a:cubicBezTo>
                <a:lnTo>
                  <a:pt x="168736" y="261788"/>
                </a:lnTo>
                <a:cubicBezTo>
                  <a:pt x="168455" y="259547"/>
                  <a:pt x="168314" y="257290"/>
                  <a:pt x="168314" y="255032"/>
                </a:cubicBezTo>
                <a:cubicBezTo>
                  <a:pt x="168314" y="225113"/>
                  <a:pt x="192568" y="200858"/>
                  <a:pt x="222488" y="200858"/>
                </a:cubicBezTo>
                <a:lnTo>
                  <a:pt x="246296" y="200858"/>
                </a:lnTo>
                <a:cubicBezTo>
                  <a:pt x="260104" y="200858"/>
                  <a:pt x="271299" y="189664"/>
                  <a:pt x="271299" y="175855"/>
                </a:cubicBezTo>
                <a:lnTo>
                  <a:pt x="271299" y="170855"/>
                </a:lnTo>
                <a:close/>
                <a:moveTo>
                  <a:pt x="249743" y="0"/>
                </a:moveTo>
                <a:cubicBezTo>
                  <a:pt x="272758" y="0"/>
                  <a:pt x="291415" y="18657"/>
                  <a:pt x="291415" y="41672"/>
                </a:cubicBezTo>
                <a:cubicBezTo>
                  <a:pt x="291415" y="43209"/>
                  <a:pt x="291330" y="44746"/>
                  <a:pt x="291160" y="46274"/>
                </a:cubicBezTo>
                <a:lnTo>
                  <a:pt x="279485" y="129183"/>
                </a:lnTo>
                <a:lnTo>
                  <a:pt x="253782" y="129183"/>
                </a:lnTo>
                <a:lnTo>
                  <a:pt x="266310" y="43513"/>
                </a:lnTo>
                <a:cubicBezTo>
                  <a:pt x="266345" y="43207"/>
                  <a:pt x="266370" y="42901"/>
                  <a:pt x="266387" y="42594"/>
                </a:cubicBezTo>
                <a:lnTo>
                  <a:pt x="266412" y="41672"/>
                </a:lnTo>
                <a:cubicBezTo>
                  <a:pt x="266412" y="32745"/>
                  <a:pt x="259394" y="25457"/>
                  <a:pt x="250575" y="25023"/>
                </a:cubicBezTo>
                <a:lnTo>
                  <a:pt x="249743" y="25003"/>
                </a:lnTo>
                <a:lnTo>
                  <a:pt x="31612" y="25003"/>
                </a:lnTo>
                <a:lnTo>
                  <a:pt x="32857" y="27125"/>
                </a:lnTo>
                <a:cubicBezTo>
                  <a:pt x="35837" y="32277"/>
                  <a:pt x="38732" y="37582"/>
                  <a:pt x="41540" y="43038"/>
                </a:cubicBezTo>
                <a:lnTo>
                  <a:pt x="43631" y="47159"/>
                </a:lnTo>
                <a:cubicBezTo>
                  <a:pt x="55963" y="71822"/>
                  <a:pt x="66426" y="99252"/>
                  <a:pt x="67067" y="129185"/>
                </a:cubicBezTo>
                <a:lnTo>
                  <a:pt x="41989" y="129183"/>
                </a:lnTo>
                <a:lnTo>
                  <a:pt x="41958" y="127439"/>
                </a:lnTo>
                <a:cubicBezTo>
                  <a:pt x="40708" y="102011"/>
                  <a:pt x="31587" y="78978"/>
                  <a:pt x="21268" y="58341"/>
                </a:cubicBezTo>
                <a:cubicBezTo>
                  <a:pt x="15457" y="46720"/>
                  <a:pt x="9267" y="35858"/>
                  <a:pt x="2697" y="25757"/>
                </a:cubicBezTo>
                <a:cubicBezTo>
                  <a:pt x="-2322" y="18039"/>
                  <a:pt x="-135" y="7714"/>
                  <a:pt x="7583" y="2695"/>
                </a:cubicBezTo>
                <a:cubicBezTo>
                  <a:pt x="10287" y="936"/>
                  <a:pt x="13444" y="0"/>
                  <a:pt x="16671" y="0"/>
                </a:cubicBezTo>
                <a:lnTo>
                  <a:pt x="249743" y="0"/>
                </a:lnTo>
                <a:close/>
              </a:path>
            </a:pathLst>
          </a:custGeom>
          <a:solidFill>
            <a:schemeClr val="tx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24" name="任意多边形: 形状 23">
            <a:extLst>
              <a:ext uri="{FF2B5EF4-FFF2-40B4-BE49-F238E27FC236}">
                <a16:creationId xmlns:a16="http://schemas.microsoft.com/office/drawing/2014/main" id="{0D30150B-BB89-B7F4-21EF-77559803C4C7}"/>
              </a:ext>
            </a:extLst>
          </p:cNvPr>
          <p:cNvSpPr/>
          <p:nvPr/>
        </p:nvSpPr>
        <p:spPr>
          <a:xfrm>
            <a:off x="1029241" y="2679047"/>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defTabSz="685800">
              <a:defRPr/>
            </a:pPr>
            <a:endParaRPr lang="zh-CN" altLang="en-US" sz="1350" dirty="0">
              <a:latin typeface="HarmonyOS Sans SC" panose="00000500000000000000" pitchFamily="2" charset="-122"/>
              <a:ea typeface="HarmonyOS Sans SC" panose="00000500000000000000" pitchFamily="2" charset="-122"/>
            </a:endParaRPr>
          </a:p>
        </p:txBody>
      </p:sp>
      <p:sp>
        <p:nvSpPr>
          <p:cNvPr id="25" name="任意多边形: 形状 24">
            <a:extLst>
              <a:ext uri="{FF2B5EF4-FFF2-40B4-BE49-F238E27FC236}">
                <a16:creationId xmlns:a16="http://schemas.microsoft.com/office/drawing/2014/main" id="{0A89E462-34D4-4212-ABBB-917DE421FF8C}"/>
              </a:ext>
            </a:extLst>
          </p:cNvPr>
          <p:cNvSpPr/>
          <p:nvPr/>
        </p:nvSpPr>
        <p:spPr>
          <a:xfrm>
            <a:off x="1029241" y="3229479"/>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defTabSz="685800">
              <a:defRPr/>
            </a:pPr>
            <a:endParaRPr lang="zh-CN" altLang="en-US" sz="1350" dirty="0">
              <a:latin typeface="HarmonyOS Sans SC" panose="00000500000000000000" pitchFamily="2" charset="-122"/>
              <a:ea typeface="HarmonyOS Sans SC" panose="00000500000000000000" pitchFamily="2" charset="-122"/>
            </a:endParaRPr>
          </a:p>
        </p:txBody>
      </p:sp>
      <p:sp>
        <p:nvSpPr>
          <p:cNvPr id="26" name="任意多边形: 形状 25">
            <a:extLst>
              <a:ext uri="{FF2B5EF4-FFF2-40B4-BE49-F238E27FC236}">
                <a16:creationId xmlns:a16="http://schemas.microsoft.com/office/drawing/2014/main" id="{FC0ED014-271B-048E-923A-E2FCC93E1FEF}"/>
              </a:ext>
            </a:extLst>
          </p:cNvPr>
          <p:cNvSpPr/>
          <p:nvPr/>
        </p:nvSpPr>
        <p:spPr>
          <a:xfrm>
            <a:off x="1043889" y="3807555"/>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defTabSz="685800">
              <a:defRPr/>
            </a:pPr>
            <a:endParaRPr lang="zh-CN" altLang="en-US" sz="1350" dirty="0">
              <a:latin typeface="HarmonyOS Sans SC" panose="00000500000000000000" pitchFamily="2" charset="-122"/>
              <a:ea typeface="HarmonyOS Sans SC" panose="00000500000000000000" pitchFamily="2" charset="-122"/>
            </a:endParaRPr>
          </a:p>
        </p:txBody>
      </p:sp>
      <p:sp>
        <p:nvSpPr>
          <p:cNvPr id="6" name="图形 4">
            <a:extLst>
              <a:ext uri="{FF2B5EF4-FFF2-40B4-BE49-F238E27FC236}">
                <a16:creationId xmlns:a16="http://schemas.microsoft.com/office/drawing/2014/main" id="{F55F67B3-44D3-83A9-F055-8115480FBAAA}"/>
              </a:ext>
            </a:extLst>
          </p:cNvPr>
          <p:cNvSpPr/>
          <p:nvPr/>
        </p:nvSpPr>
        <p:spPr>
          <a:xfrm>
            <a:off x="1063356" y="3960265"/>
            <a:ext cx="265941" cy="265942"/>
          </a:xfrm>
          <a:custGeom>
            <a:avLst/>
            <a:gdLst>
              <a:gd name="connsiteX0" fmla="*/ 208223 w 209550"/>
              <a:gd name="connsiteY0" fmla="*/ 121495 h 209550"/>
              <a:gd name="connsiteX1" fmla="*/ 207789 w 209550"/>
              <a:gd name="connsiteY1" fmla="*/ 124033 h 209550"/>
              <a:gd name="connsiteX2" fmla="*/ 207463 w 209550"/>
              <a:gd name="connsiteY2" fmla="*/ 125708 h 209550"/>
              <a:gd name="connsiteX3" fmla="*/ 207784 w 209550"/>
              <a:gd name="connsiteY3" fmla="*/ 124030 h 209550"/>
              <a:gd name="connsiteX4" fmla="*/ 207256 w 209550"/>
              <a:gd name="connsiteY4" fmla="*/ 126683 h 209550"/>
              <a:gd name="connsiteX5" fmla="*/ 207463 w 209550"/>
              <a:gd name="connsiteY5" fmla="*/ 125708 h 209550"/>
              <a:gd name="connsiteX6" fmla="*/ 206802 w 209550"/>
              <a:gd name="connsiteY6" fmla="*/ 128734 h 209550"/>
              <a:gd name="connsiteX7" fmla="*/ 207256 w 209550"/>
              <a:gd name="connsiteY7" fmla="*/ 126683 h 209550"/>
              <a:gd name="connsiteX8" fmla="*/ 206431 w 209550"/>
              <a:gd name="connsiteY8" fmla="*/ 130253 h 209550"/>
              <a:gd name="connsiteX9" fmla="*/ 206433 w 209550"/>
              <a:gd name="connsiteY9" fmla="*/ 130253 h 209550"/>
              <a:gd name="connsiteX10" fmla="*/ 205304 w 209550"/>
              <a:gd name="connsiteY10" fmla="*/ 134398 h 209550"/>
              <a:gd name="connsiteX11" fmla="*/ 205601 w 209550"/>
              <a:gd name="connsiteY11" fmla="*/ 133379 h 209550"/>
              <a:gd name="connsiteX12" fmla="*/ 204834 w 209550"/>
              <a:gd name="connsiteY12" fmla="*/ 135957 h 209550"/>
              <a:gd name="connsiteX13" fmla="*/ 204832 w 209550"/>
              <a:gd name="connsiteY13" fmla="*/ 135955 h 209550"/>
              <a:gd name="connsiteX14" fmla="*/ 202330 w 209550"/>
              <a:gd name="connsiteY14" fmla="*/ 143076 h 209550"/>
              <a:gd name="connsiteX15" fmla="*/ 202902 w 209550"/>
              <a:gd name="connsiteY15" fmla="*/ 141584 h 209550"/>
              <a:gd name="connsiteX16" fmla="*/ 201689 w 209550"/>
              <a:gd name="connsiteY16" fmla="*/ 144666 h 209550"/>
              <a:gd name="connsiteX17" fmla="*/ 202330 w 209550"/>
              <a:gd name="connsiteY17" fmla="*/ 143076 h 209550"/>
              <a:gd name="connsiteX18" fmla="*/ 201170 w 209550"/>
              <a:gd name="connsiteY18" fmla="*/ 145905 h 209550"/>
              <a:gd name="connsiteX19" fmla="*/ 201689 w 209550"/>
              <a:gd name="connsiteY19" fmla="*/ 144666 h 209550"/>
              <a:gd name="connsiteX20" fmla="*/ 199930 w 209550"/>
              <a:gd name="connsiteY20" fmla="*/ 148691 h 209550"/>
              <a:gd name="connsiteX21" fmla="*/ 201170 w 209550"/>
              <a:gd name="connsiteY21" fmla="*/ 145905 h 209550"/>
              <a:gd name="connsiteX22" fmla="*/ 199451 w 209550"/>
              <a:gd name="connsiteY22" fmla="*/ 149715 h 209550"/>
              <a:gd name="connsiteX23" fmla="*/ 199930 w 209550"/>
              <a:gd name="connsiteY23" fmla="*/ 148691 h 209550"/>
              <a:gd name="connsiteX24" fmla="*/ 198839 w 209550"/>
              <a:gd name="connsiteY24" fmla="*/ 150977 h 209550"/>
              <a:gd name="connsiteX25" fmla="*/ 199451 w 209550"/>
              <a:gd name="connsiteY25" fmla="*/ 149715 h 209550"/>
              <a:gd name="connsiteX26" fmla="*/ 198009 w 209550"/>
              <a:gd name="connsiteY26" fmla="*/ 152629 h 209550"/>
              <a:gd name="connsiteX27" fmla="*/ 198839 w 209550"/>
              <a:gd name="connsiteY27" fmla="*/ 150977 h 209550"/>
              <a:gd name="connsiteX28" fmla="*/ 197128 w 209550"/>
              <a:gd name="connsiteY28" fmla="*/ 154302 h 209550"/>
              <a:gd name="connsiteX29" fmla="*/ 198009 w 209550"/>
              <a:gd name="connsiteY29" fmla="*/ 152629 h 209550"/>
              <a:gd name="connsiteX30" fmla="*/ 196639 w 209550"/>
              <a:gd name="connsiteY30" fmla="*/ 155203 h 209550"/>
              <a:gd name="connsiteX31" fmla="*/ 196638 w 209550"/>
              <a:gd name="connsiteY31" fmla="*/ 155204 h 209550"/>
              <a:gd name="connsiteX32" fmla="*/ 194878 w 209550"/>
              <a:gd name="connsiteY32" fmla="*/ 158280 h 209550"/>
              <a:gd name="connsiteX33" fmla="*/ 194872 w 209550"/>
              <a:gd name="connsiteY33" fmla="*/ 158289 h 209550"/>
              <a:gd name="connsiteX34" fmla="*/ 192875 w 209550"/>
              <a:gd name="connsiteY34" fmla="*/ 161511 h 209550"/>
              <a:gd name="connsiteX35" fmla="*/ 192874 w 209550"/>
              <a:gd name="connsiteY35" fmla="*/ 161512 h 209550"/>
              <a:gd name="connsiteX36" fmla="*/ 188625 w 209550"/>
              <a:gd name="connsiteY36" fmla="*/ 167611 h 209550"/>
              <a:gd name="connsiteX37" fmla="*/ 189321 w 209550"/>
              <a:gd name="connsiteY37" fmla="*/ 166673 h 209550"/>
              <a:gd name="connsiteX38" fmla="*/ 187375 w 209550"/>
              <a:gd name="connsiteY38" fmla="*/ 169242 h 209550"/>
              <a:gd name="connsiteX39" fmla="*/ 187377 w 209550"/>
              <a:gd name="connsiteY39" fmla="*/ 169240 h 209550"/>
              <a:gd name="connsiteX40" fmla="*/ 177954 w 209550"/>
              <a:gd name="connsiteY40" fmla="*/ 179760 h 209550"/>
              <a:gd name="connsiteX41" fmla="*/ 177164 w 209550"/>
              <a:gd name="connsiteY41" fmla="*/ 180515 h 209550"/>
              <a:gd name="connsiteX42" fmla="*/ 177164 w 209550"/>
              <a:gd name="connsiteY42" fmla="*/ 180515 h 209550"/>
              <a:gd name="connsiteX43" fmla="*/ 176105 w 209550"/>
              <a:gd name="connsiteY43" fmla="*/ 181521 h 209550"/>
              <a:gd name="connsiteX44" fmla="*/ 173741 w 209550"/>
              <a:gd name="connsiteY44" fmla="*/ 183653 h 209550"/>
              <a:gd name="connsiteX45" fmla="*/ 171659 w 209550"/>
              <a:gd name="connsiteY45" fmla="*/ 185429 h 209550"/>
              <a:gd name="connsiteX46" fmla="*/ 173312 w 209550"/>
              <a:gd name="connsiteY46" fmla="*/ 184027 h 209550"/>
              <a:gd name="connsiteX47" fmla="*/ 170611 w 209550"/>
              <a:gd name="connsiteY47" fmla="*/ 186286 h 209550"/>
              <a:gd name="connsiteX48" fmla="*/ 171659 w 209550"/>
              <a:gd name="connsiteY48" fmla="*/ 185429 h 209550"/>
              <a:gd name="connsiteX49" fmla="*/ 169453 w 209550"/>
              <a:gd name="connsiteY49" fmla="*/ 187210 h 209550"/>
              <a:gd name="connsiteX50" fmla="*/ 169454 w 209550"/>
              <a:gd name="connsiteY50" fmla="*/ 187209 h 209550"/>
              <a:gd name="connsiteX51" fmla="*/ 165598 w 209550"/>
              <a:gd name="connsiteY51" fmla="*/ 190098 h 209550"/>
              <a:gd name="connsiteX52" fmla="*/ 167726 w 209550"/>
              <a:gd name="connsiteY52" fmla="*/ 188539 h 209550"/>
              <a:gd name="connsiteX53" fmla="*/ 165079 w 209550"/>
              <a:gd name="connsiteY53" fmla="*/ 190467 h 209550"/>
              <a:gd name="connsiteX54" fmla="*/ 165598 w 209550"/>
              <a:gd name="connsiteY54" fmla="*/ 190098 h 209550"/>
              <a:gd name="connsiteX55" fmla="*/ 162971 w 209550"/>
              <a:gd name="connsiteY55" fmla="*/ 191915 h 209550"/>
              <a:gd name="connsiteX56" fmla="*/ 165079 w 209550"/>
              <a:gd name="connsiteY56" fmla="*/ 190467 h 209550"/>
              <a:gd name="connsiteX57" fmla="*/ 162354 w 209550"/>
              <a:gd name="connsiteY57" fmla="*/ 192325 h 209550"/>
              <a:gd name="connsiteX58" fmla="*/ 162971 w 209550"/>
              <a:gd name="connsiteY58" fmla="*/ 191915 h 209550"/>
              <a:gd name="connsiteX59" fmla="*/ 159706 w 209550"/>
              <a:gd name="connsiteY59" fmla="*/ 194014 h 209550"/>
              <a:gd name="connsiteX60" fmla="*/ 162354 w 209550"/>
              <a:gd name="connsiteY60" fmla="*/ 192325 h 209550"/>
              <a:gd name="connsiteX61" fmla="*/ 159165 w 209550"/>
              <a:gd name="connsiteY61" fmla="*/ 194345 h 209550"/>
              <a:gd name="connsiteX62" fmla="*/ 159706 w 209550"/>
              <a:gd name="connsiteY62" fmla="*/ 194014 h 209550"/>
              <a:gd name="connsiteX63" fmla="*/ 157221 w 209550"/>
              <a:gd name="connsiteY63" fmla="*/ 195500 h 209550"/>
              <a:gd name="connsiteX64" fmla="*/ 159165 w 209550"/>
              <a:gd name="connsiteY64" fmla="*/ 194345 h 209550"/>
              <a:gd name="connsiteX65" fmla="*/ 155960 w 209550"/>
              <a:gd name="connsiteY65" fmla="*/ 196218 h 209550"/>
              <a:gd name="connsiteX66" fmla="*/ 155960 w 209550"/>
              <a:gd name="connsiteY66" fmla="*/ 196218 h 209550"/>
              <a:gd name="connsiteX67" fmla="*/ 151456 w 209550"/>
              <a:gd name="connsiteY67" fmla="*/ 198602 h 209550"/>
              <a:gd name="connsiteX68" fmla="*/ 147683 w 209550"/>
              <a:gd name="connsiteY68" fmla="*/ 200390 h 209550"/>
              <a:gd name="connsiteX69" fmla="*/ 149568 w 209550"/>
              <a:gd name="connsiteY69" fmla="*/ 199519 h 209550"/>
              <a:gd name="connsiteX70" fmla="*/ 146891 w 209550"/>
              <a:gd name="connsiteY70" fmla="*/ 200742 h 209550"/>
              <a:gd name="connsiteX71" fmla="*/ 147683 w 209550"/>
              <a:gd name="connsiteY71" fmla="*/ 200390 h 209550"/>
              <a:gd name="connsiteX72" fmla="*/ 144456 w 209550"/>
              <a:gd name="connsiteY72" fmla="*/ 201775 h 209550"/>
              <a:gd name="connsiteX73" fmla="*/ 146891 w 209550"/>
              <a:gd name="connsiteY73" fmla="*/ 200742 h 209550"/>
              <a:gd name="connsiteX74" fmla="*/ 143956 w 209550"/>
              <a:gd name="connsiteY74" fmla="*/ 201978 h 209550"/>
              <a:gd name="connsiteX75" fmla="*/ 144456 w 209550"/>
              <a:gd name="connsiteY75" fmla="*/ 201775 h 209550"/>
              <a:gd name="connsiteX76" fmla="*/ 141202 w 209550"/>
              <a:gd name="connsiteY76" fmla="*/ 203044 h 209550"/>
              <a:gd name="connsiteX77" fmla="*/ 143956 w 209550"/>
              <a:gd name="connsiteY77" fmla="*/ 201978 h 209550"/>
              <a:gd name="connsiteX78" fmla="*/ 140098 w 209550"/>
              <a:gd name="connsiteY78" fmla="*/ 203446 h 209550"/>
              <a:gd name="connsiteX79" fmla="*/ 141202 w 209550"/>
              <a:gd name="connsiteY79" fmla="*/ 203044 h 209550"/>
              <a:gd name="connsiteX80" fmla="*/ 137701 w 209550"/>
              <a:gd name="connsiteY80" fmla="*/ 204272 h 209550"/>
              <a:gd name="connsiteX81" fmla="*/ 140098 w 209550"/>
              <a:gd name="connsiteY81" fmla="*/ 203446 h 209550"/>
              <a:gd name="connsiteX82" fmla="*/ 137277 w 209550"/>
              <a:gd name="connsiteY82" fmla="*/ 204411 h 209550"/>
              <a:gd name="connsiteX83" fmla="*/ 137701 w 209550"/>
              <a:gd name="connsiteY83" fmla="*/ 204272 h 209550"/>
              <a:gd name="connsiteX84" fmla="*/ 134693 w 209550"/>
              <a:gd name="connsiteY84" fmla="*/ 205216 h 209550"/>
              <a:gd name="connsiteX85" fmla="*/ 134687 w 209550"/>
              <a:gd name="connsiteY85" fmla="*/ 205218 h 209550"/>
              <a:gd name="connsiteX86" fmla="*/ 131082 w 209550"/>
              <a:gd name="connsiteY86" fmla="*/ 206220 h 209550"/>
              <a:gd name="connsiteX87" fmla="*/ 133573 w 209550"/>
              <a:gd name="connsiteY87" fmla="*/ 205543 h 209550"/>
              <a:gd name="connsiteX88" fmla="*/ 129971 w 209550"/>
              <a:gd name="connsiteY88" fmla="*/ 206501 h 209550"/>
              <a:gd name="connsiteX89" fmla="*/ 131082 w 209550"/>
              <a:gd name="connsiteY89" fmla="*/ 206220 h 209550"/>
              <a:gd name="connsiteX90" fmla="*/ 127690 w 209550"/>
              <a:gd name="connsiteY90" fmla="*/ 207036 h 209550"/>
              <a:gd name="connsiteX91" fmla="*/ 129971 w 209550"/>
              <a:gd name="connsiteY91" fmla="*/ 206501 h 209550"/>
              <a:gd name="connsiteX92" fmla="*/ 126760 w 209550"/>
              <a:gd name="connsiteY92" fmla="*/ 207239 h 209550"/>
              <a:gd name="connsiteX93" fmla="*/ 127690 w 209550"/>
              <a:gd name="connsiteY93" fmla="*/ 207036 h 209550"/>
              <a:gd name="connsiteX94" fmla="*/ 124509 w 209550"/>
              <a:gd name="connsiteY94" fmla="*/ 207695 h 209550"/>
              <a:gd name="connsiteX95" fmla="*/ 124511 w 209550"/>
              <a:gd name="connsiteY95" fmla="*/ 207694 h 209550"/>
              <a:gd name="connsiteX96" fmla="*/ 120372 w 209550"/>
              <a:gd name="connsiteY96" fmla="*/ 208397 h 209550"/>
              <a:gd name="connsiteX97" fmla="*/ 122966 w 209550"/>
              <a:gd name="connsiteY97" fmla="*/ 207976 h 209550"/>
              <a:gd name="connsiteX98" fmla="*/ 119405 w 209550"/>
              <a:gd name="connsiteY98" fmla="*/ 208537 h 209550"/>
              <a:gd name="connsiteX99" fmla="*/ 120372 w 209550"/>
              <a:gd name="connsiteY99" fmla="*/ 208397 h 209550"/>
              <a:gd name="connsiteX100" fmla="*/ 117395 w 209550"/>
              <a:gd name="connsiteY100" fmla="*/ 208798 h 209550"/>
              <a:gd name="connsiteX101" fmla="*/ 117397 w 209550"/>
              <a:gd name="connsiteY101" fmla="*/ 208798 h 209550"/>
              <a:gd name="connsiteX102" fmla="*/ 104775 w 209550"/>
              <a:gd name="connsiteY102" fmla="*/ 209550 h 209550"/>
              <a:gd name="connsiteX103" fmla="*/ 93072 w 209550"/>
              <a:gd name="connsiteY103" fmla="*/ 208903 h 209550"/>
              <a:gd name="connsiteX104" fmla="*/ 93079 w 209550"/>
              <a:gd name="connsiteY104" fmla="*/ 208892 h 209550"/>
              <a:gd name="connsiteX105" fmla="*/ 89690 w 209550"/>
              <a:gd name="connsiteY105" fmla="*/ 208472 h 209550"/>
              <a:gd name="connsiteX106" fmla="*/ 89500 w 209550"/>
              <a:gd name="connsiteY106" fmla="*/ 208444 h 209550"/>
              <a:gd name="connsiteX107" fmla="*/ 79050 w 209550"/>
              <a:gd name="connsiteY107" fmla="*/ 206362 h 209550"/>
              <a:gd name="connsiteX108" fmla="*/ 79049 w 209550"/>
              <a:gd name="connsiteY108" fmla="*/ 206369 h 209550"/>
              <a:gd name="connsiteX109" fmla="*/ 69163 w 209550"/>
              <a:gd name="connsiteY109" fmla="*/ 203339 h 209550"/>
              <a:gd name="connsiteX110" fmla="*/ 69163 w 209550"/>
              <a:gd name="connsiteY110" fmla="*/ 203343 h 209550"/>
              <a:gd name="connsiteX111" fmla="*/ 62273 w 209550"/>
              <a:gd name="connsiteY111" fmla="*/ 200569 h 209550"/>
              <a:gd name="connsiteX112" fmla="*/ 63329 w 209550"/>
              <a:gd name="connsiteY112" fmla="*/ 201033 h 209550"/>
              <a:gd name="connsiteX113" fmla="*/ 60247 w 209550"/>
              <a:gd name="connsiteY113" fmla="*/ 199645 h 209550"/>
              <a:gd name="connsiteX114" fmla="*/ 62273 w 209550"/>
              <a:gd name="connsiteY114" fmla="*/ 200569 h 209550"/>
              <a:gd name="connsiteX115" fmla="*/ 59628 w 209550"/>
              <a:gd name="connsiteY115" fmla="*/ 199349 h 209550"/>
              <a:gd name="connsiteX116" fmla="*/ 60247 w 209550"/>
              <a:gd name="connsiteY116" fmla="*/ 199645 h 209550"/>
              <a:gd name="connsiteX117" fmla="*/ 57562 w 209550"/>
              <a:gd name="connsiteY117" fmla="*/ 198335 h 209550"/>
              <a:gd name="connsiteX118" fmla="*/ 59628 w 209550"/>
              <a:gd name="connsiteY118" fmla="*/ 199349 h 209550"/>
              <a:gd name="connsiteX119" fmla="*/ 56713 w 209550"/>
              <a:gd name="connsiteY119" fmla="*/ 197899 h 209550"/>
              <a:gd name="connsiteX120" fmla="*/ 56718 w 209550"/>
              <a:gd name="connsiteY120" fmla="*/ 197903 h 209550"/>
              <a:gd name="connsiteX121" fmla="*/ 54128 w 209550"/>
              <a:gd name="connsiteY121" fmla="*/ 196518 h 209550"/>
              <a:gd name="connsiteX122" fmla="*/ 53542 w 209550"/>
              <a:gd name="connsiteY122" fmla="*/ 196191 h 209550"/>
              <a:gd name="connsiteX123" fmla="*/ 47882 w 209550"/>
              <a:gd name="connsiteY123" fmla="*/ 192773 h 209550"/>
              <a:gd name="connsiteX124" fmla="*/ 47887 w 209550"/>
              <a:gd name="connsiteY124" fmla="*/ 192776 h 209550"/>
              <a:gd name="connsiteX125" fmla="*/ 42236 w 209550"/>
              <a:gd name="connsiteY125" fmla="*/ 188846 h 209550"/>
              <a:gd name="connsiteX126" fmla="*/ 42819 w 209550"/>
              <a:gd name="connsiteY126" fmla="*/ 189278 h 209550"/>
              <a:gd name="connsiteX127" fmla="*/ 40288 w 209550"/>
              <a:gd name="connsiteY127" fmla="*/ 187360 h 209550"/>
              <a:gd name="connsiteX128" fmla="*/ 42236 w 209550"/>
              <a:gd name="connsiteY128" fmla="*/ 188846 h 209550"/>
              <a:gd name="connsiteX129" fmla="*/ 39710 w 209550"/>
              <a:gd name="connsiteY129" fmla="*/ 186904 h 209550"/>
              <a:gd name="connsiteX130" fmla="*/ 40288 w 209550"/>
              <a:gd name="connsiteY130" fmla="*/ 187360 h 209550"/>
              <a:gd name="connsiteX131" fmla="*/ 38128 w 209550"/>
              <a:gd name="connsiteY131" fmla="*/ 185624 h 209550"/>
              <a:gd name="connsiteX132" fmla="*/ 38129 w 209550"/>
              <a:gd name="connsiteY132" fmla="*/ 185625 h 209550"/>
              <a:gd name="connsiteX133" fmla="*/ 36417 w 209550"/>
              <a:gd name="connsiteY133" fmla="*/ 184181 h 209550"/>
              <a:gd name="connsiteX134" fmla="*/ 32692 w 209550"/>
              <a:gd name="connsiteY134" fmla="*/ 180813 h 209550"/>
              <a:gd name="connsiteX135" fmla="*/ 22183 w 209550"/>
              <a:gd name="connsiteY135" fmla="*/ 169252 h 209550"/>
              <a:gd name="connsiteX136" fmla="*/ 22696 w 209550"/>
              <a:gd name="connsiteY136" fmla="*/ 169899 h 209550"/>
              <a:gd name="connsiteX137" fmla="*/ 20459 w 209550"/>
              <a:gd name="connsiteY137" fmla="*/ 166981 h 209550"/>
              <a:gd name="connsiteX138" fmla="*/ 20455 w 209550"/>
              <a:gd name="connsiteY138" fmla="*/ 166980 h 209550"/>
              <a:gd name="connsiteX139" fmla="*/ 14536 w 209550"/>
              <a:gd name="connsiteY139" fmla="*/ 158049 h 209550"/>
              <a:gd name="connsiteX140" fmla="*/ 14684 w 209550"/>
              <a:gd name="connsiteY140" fmla="*/ 158299 h 209550"/>
              <a:gd name="connsiteX141" fmla="*/ 12918 w 209550"/>
              <a:gd name="connsiteY141" fmla="*/ 155214 h 209550"/>
              <a:gd name="connsiteX142" fmla="*/ 14536 w 209550"/>
              <a:gd name="connsiteY142" fmla="*/ 158049 h 209550"/>
              <a:gd name="connsiteX143" fmla="*/ 12421 w 209550"/>
              <a:gd name="connsiteY143" fmla="*/ 154299 h 209550"/>
              <a:gd name="connsiteX144" fmla="*/ 12918 w 209550"/>
              <a:gd name="connsiteY144" fmla="*/ 155214 h 209550"/>
              <a:gd name="connsiteX145" fmla="*/ 11559 w 209550"/>
              <a:gd name="connsiteY145" fmla="*/ 152662 h 209550"/>
              <a:gd name="connsiteX146" fmla="*/ 12421 w 209550"/>
              <a:gd name="connsiteY146" fmla="*/ 154299 h 209550"/>
              <a:gd name="connsiteX147" fmla="*/ 10712 w 209550"/>
              <a:gd name="connsiteY147" fmla="*/ 150980 h 209550"/>
              <a:gd name="connsiteX148" fmla="*/ 11559 w 209550"/>
              <a:gd name="connsiteY148" fmla="*/ 152662 h 209550"/>
              <a:gd name="connsiteX149" fmla="*/ 10099 w 209550"/>
              <a:gd name="connsiteY149" fmla="*/ 149713 h 209550"/>
              <a:gd name="connsiteX150" fmla="*/ 10712 w 209550"/>
              <a:gd name="connsiteY150" fmla="*/ 150980 h 209550"/>
              <a:gd name="connsiteX151" fmla="*/ 9619 w 209550"/>
              <a:gd name="connsiteY151" fmla="*/ 148688 h 209550"/>
              <a:gd name="connsiteX152" fmla="*/ 10099 w 209550"/>
              <a:gd name="connsiteY152" fmla="*/ 149713 h 209550"/>
              <a:gd name="connsiteX153" fmla="*/ 8379 w 209550"/>
              <a:gd name="connsiteY153" fmla="*/ 145899 h 209550"/>
              <a:gd name="connsiteX154" fmla="*/ 9619 w 209550"/>
              <a:gd name="connsiteY154" fmla="*/ 148688 h 209550"/>
              <a:gd name="connsiteX155" fmla="*/ 7862 w 209550"/>
              <a:gd name="connsiteY155" fmla="*/ 144667 h 209550"/>
              <a:gd name="connsiteX156" fmla="*/ 8379 w 209550"/>
              <a:gd name="connsiteY156" fmla="*/ 145899 h 209550"/>
              <a:gd name="connsiteX157" fmla="*/ 7221 w 209550"/>
              <a:gd name="connsiteY157" fmla="*/ 143075 h 209550"/>
              <a:gd name="connsiteX158" fmla="*/ 7862 w 209550"/>
              <a:gd name="connsiteY158" fmla="*/ 144667 h 209550"/>
              <a:gd name="connsiteX159" fmla="*/ 6689 w 209550"/>
              <a:gd name="connsiteY159" fmla="*/ 141692 h 209550"/>
              <a:gd name="connsiteX160" fmla="*/ 6688 w 209550"/>
              <a:gd name="connsiteY160" fmla="*/ 141689 h 209550"/>
              <a:gd name="connsiteX161" fmla="*/ 3438 w 209550"/>
              <a:gd name="connsiteY161" fmla="*/ 131497 h 209550"/>
              <a:gd name="connsiteX162" fmla="*/ 3761 w 209550"/>
              <a:gd name="connsiteY162" fmla="*/ 132695 h 209550"/>
              <a:gd name="connsiteX163" fmla="*/ 2730 w 209550"/>
              <a:gd name="connsiteY163" fmla="*/ 128638 h 209550"/>
              <a:gd name="connsiteX164" fmla="*/ 3438 w 209550"/>
              <a:gd name="connsiteY164" fmla="*/ 131497 h 209550"/>
              <a:gd name="connsiteX165" fmla="*/ 2544 w 209550"/>
              <a:gd name="connsiteY165" fmla="*/ 127827 h 209550"/>
              <a:gd name="connsiteX166" fmla="*/ 2730 w 209550"/>
              <a:gd name="connsiteY166" fmla="*/ 128638 h 209550"/>
              <a:gd name="connsiteX167" fmla="*/ 2071 w 209550"/>
              <a:gd name="connsiteY167" fmla="*/ 125606 h 209550"/>
              <a:gd name="connsiteX168" fmla="*/ 2544 w 209550"/>
              <a:gd name="connsiteY168" fmla="*/ 127827 h 209550"/>
              <a:gd name="connsiteX169" fmla="*/ 1766 w 209550"/>
              <a:gd name="connsiteY169" fmla="*/ 124035 h 209550"/>
              <a:gd name="connsiteX170" fmla="*/ 2071 w 209550"/>
              <a:gd name="connsiteY170" fmla="*/ 125606 h 209550"/>
              <a:gd name="connsiteX171" fmla="*/ 1327 w 209550"/>
              <a:gd name="connsiteY171" fmla="*/ 121495 h 209550"/>
              <a:gd name="connsiteX172" fmla="*/ 1327 w 209550"/>
              <a:gd name="connsiteY172" fmla="*/ 121494 h 209550"/>
              <a:gd name="connsiteX173" fmla="*/ 788 w 209550"/>
              <a:gd name="connsiteY173" fmla="*/ 117690 h 209550"/>
              <a:gd name="connsiteX174" fmla="*/ 733 w 209550"/>
              <a:gd name="connsiteY174" fmla="*/ 117237 h 209550"/>
              <a:gd name="connsiteX175" fmla="*/ 788 w 209550"/>
              <a:gd name="connsiteY175" fmla="*/ 117690 h 209550"/>
              <a:gd name="connsiteX176" fmla="*/ 444 w 209550"/>
              <a:gd name="connsiteY176" fmla="*/ 114488 h 209550"/>
              <a:gd name="connsiteX177" fmla="*/ 733 w 209550"/>
              <a:gd name="connsiteY177" fmla="*/ 117237 h 209550"/>
              <a:gd name="connsiteX178" fmla="*/ 351 w 209550"/>
              <a:gd name="connsiteY178" fmla="*/ 113408 h 209550"/>
              <a:gd name="connsiteX179" fmla="*/ 351 w 209550"/>
              <a:gd name="connsiteY179" fmla="*/ 113411 h 209550"/>
              <a:gd name="connsiteX180" fmla="*/ 138 w 209550"/>
              <a:gd name="connsiteY180" fmla="*/ 110204 h 209550"/>
              <a:gd name="connsiteX181" fmla="*/ 138 w 209550"/>
              <a:gd name="connsiteY181" fmla="*/ 110204 h 209550"/>
              <a:gd name="connsiteX182" fmla="*/ 35 w 209550"/>
              <a:gd name="connsiteY182" fmla="*/ 107522 h 209550"/>
              <a:gd name="connsiteX183" fmla="*/ 35 w 209550"/>
              <a:gd name="connsiteY183" fmla="*/ 107522 h 209550"/>
              <a:gd name="connsiteX184" fmla="*/ 0 w 209550"/>
              <a:gd name="connsiteY184" fmla="*/ 104775 h 209550"/>
              <a:gd name="connsiteX185" fmla="*/ 693 w 209550"/>
              <a:gd name="connsiteY185" fmla="*/ 92661 h 209550"/>
              <a:gd name="connsiteX186" fmla="*/ 687 w 209550"/>
              <a:gd name="connsiteY186" fmla="*/ 92657 h 209550"/>
              <a:gd name="connsiteX187" fmla="*/ 1263 w 209550"/>
              <a:gd name="connsiteY187" fmla="*/ 88457 h 209550"/>
              <a:gd name="connsiteX188" fmla="*/ 1196 w 209550"/>
              <a:gd name="connsiteY188" fmla="*/ 88858 h 209550"/>
              <a:gd name="connsiteX189" fmla="*/ 1467 w 209550"/>
              <a:gd name="connsiteY189" fmla="*/ 87172 h 209550"/>
              <a:gd name="connsiteX190" fmla="*/ 1263 w 209550"/>
              <a:gd name="connsiteY190" fmla="*/ 88457 h 209550"/>
              <a:gd name="connsiteX191" fmla="*/ 1771 w 209550"/>
              <a:gd name="connsiteY191" fmla="*/ 85491 h 209550"/>
              <a:gd name="connsiteX192" fmla="*/ 1467 w 209550"/>
              <a:gd name="connsiteY192" fmla="*/ 87172 h 209550"/>
              <a:gd name="connsiteX193" fmla="*/ 2101 w 209550"/>
              <a:gd name="connsiteY193" fmla="*/ 83775 h 209550"/>
              <a:gd name="connsiteX194" fmla="*/ 1771 w 209550"/>
              <a:gd name="connsiteY194" fmla="*/ 85491 h 209550"/>
              <a:gd name="connsiteX195" fmla="*/ 2573 w 209550"/>
              <a:gd name="connsiteY195" fmla="*/ 81594 h 209550"/>
              <a:gd name="connsiteX196" fmla="*/ 2569 w 209550"/>
              <a:gd name="connsiteY196" fmla="*/ 81596 h 209550"/>
              <a:gd name="connsiteX197" fmla="*/ 4260 w 209550"/>
              <a:gd name="connsiteY197" fmla="*/ 75105 h 209550"/>
              <a:gd name="connsiteX198" fmla="*/ 3957 w 209550"/>
              <a:gd name="connsiteY198" fmla="*/ 76143 h 209550"/>
              <a:gd name="connsiteX199" fmla="*/ 4758 w 209550"/>
              <a:gd name="connsiteY199" fmla="*/ 73459 h 209550"/>
              <a:gd name="connsiteX200" fmla="*/ 4260 w 209550"/>
              <a:gd name="connsiteY200" fmla="*/ 75105 h 209550"/>
              <a:gd name="connsiteX201" fmla="*/ 5592 w 209550"/>
              <a:gd name="connsiteY201" fmla="*/ 70916 h 209550"/>
              <a:gd name="connsiteX202" fmla="*/ 5589 w 209550"/>
              <a:gd name="connsiteY202" fmla="*/ 70919 h 209550"/>
              <a:gd name="connsiteX203" fmla="*/ 6706 w 209550"/>
              <a:gd name="connsiteY203" fmla="*/ 67813 h 209550"/>
              <a:gd name="connsiteX204" fmla="*/ 6114 w 209550"/>
              <a:gd name="connsiteY204" fmla="*/ 69419 h 209550"/>
              <a:gd name="connsiteX205" fmla="*/ 7265 w 209550"/>
              <a:gd name="connsiteY205" fmla="*/ 66359 h 209550"/>
              <a:gd name="connsiteX206" fmla="*/ 6706 w 209550"/>
              <a:gd name="connsiteY206" fmla="*/ 67813 h 209550"/>
              <a:gd name="connsiteX207" fmla="*/ 8019 w 209550"/>
              <a:gd name="connsiteY207" fmla="*/ 64504 h 209550"/>
              <a:gd name="connsiteX208" fmla="*/ 7265 w 209550"/>
              <a:gd name="connsiteY208" fmla="*/ 66359 h 209550"/>
              <a:gd name="connsiteX209" fmla="*/ 8380 w 209550"/>
              <a:gd name="connsiteY209" fmla="*/ 63645 h 209550"/>
              <a:gd name="connsiteX210" fmla="*/ 8019 w 209550"/>
              <a:gd name="connsiteY210" fmla="*/ 64504 h 209550"/>
              <a:gd name="connsiteX211" fmla="*/ 9620 w 209550"/>
              <a:gd name="connsiteY211" fmla="*/ 60859 h 209550"/>
              <a:gd name="connsiteX212" fmla="*/ 8380 w 209550"/>
              <a:gd name="connsiteY212" fmla="*/ 63645 h 209550"/>
              <a:gd name="connsiteX213" fmla="*/ 10485 w 209550"/>
              <a:gd name="connsiteY213" fmla="*/ 59033 h 209550"/>
              <a:gd name="connsiteX214" fmla="*/ 9620 w 209550"/>
              <a:gd name="connsiteY214" fmla="*/ 60859 h 209550"/>
              <a:gd name="connsiteX215" fmla="*/ 10914 w 209550"/>
              <a:gd name="connsiteY215" fmla="*/ 58162 h 209550"/>
              <a:gd name="connsiteX216" fmla="*/ 10485 w 209550"/>
              <a:gd name="connsiteY216" fmla="*/ 59033 h 209550"/>
              <a:gd name="connsiteX217" fmla="*/ 11541 w 209550"/>
              <a:gd name="connsiteY217" fmla="*/ 56921 h 209550"/>
              <a:gd name="connsiteX218" fmla="*/ 10914 w 209550"/>
              <a:gd name="connsiteY218" fmla="*/ 58162 h 209550"/>
              <a:gd name="connsiteX219" fmla="*/ 12803 w 209550"/>
              <a:gd name="connsiteY219" fmla="*/ 54545 h 209550"/>
              <a:gd name="connsiteX220" fmla="*/ 11541 w 209550"/>
              <a:gd name="connsiteY220" fmla="*/ 56921 h 209550"/>
              <a:gd name="connsiteX221" fmla="*/ 12991 w 209550"/>
              <a:gd name="connsiteY221" fmla="*/ 54202 h 209550"/>
              <a:gd name="connsiteX222" fmla="*/ 12803 w 209550"/>
              <a:gd name="connsiteY222" fmla="*/ 54545 h 209550"/>
              <a:gd name="connsiteX223" fmla="*/ 14621 w 209550"/>
              <a:gd name="connsiteY223" fmla="*/ 51357 h 209550"/>
              <a:gd name="connsiteX224" fmla="*/ 12991 w 209550"/>
              <a:gd name="connsiteY224" fmla="*/ 54202 h 209550"/>
              <a:gd name="connsiteX225" fmla="*/ 14799 w 209550"/>
              <a:gd name="connsiteY225" fmla="*/ 51059 h 209550"/>
              <a:gd name="connsiteX226" fmla="*/ 14621 w 209550"/>
              <a:gd name="connsiteY226" fmla="*/ 51357 h 209550"/>
              <a:gd name="connsiteX227" fmla="*/ 16518 w 209550"/>
              <a:gd name="connsiteY227" fmla="*/ 48284 h 209550"/>
              <a:gd name="connsiteX228" fmla="*/ 14799 w 209550"/>
              <a:gd name="connsiteY228" fmla="*/ 51059 h 209550"/>
              <a:gd name="connsiteX229" fmla="*/ 16756 w 209550"/>
              <a:gd name="connsiteY229" fmla="*/ 47914 h 209550"/>
              <a:gd name="connsiteX230" fmla="*/ 16756 w 209550"/>
              <a:gd name="connsiteY230" fmla="*/ 47915 h 209550"/>
              <a:gd name="connsiteX231" fmla="*/ 21077 w 209550"/>
              <a:gd name="connsiteY231" fmla="*/ 41737 h 209550"/>
              <a:gd name="connsiteX232" fmla="*/ 20321 w 209550"/>
              <a:gd name="connsiteY232" fmla="*/ 42752 h 209550"/>
              <a:gd name="connsiteX233" fmla="*/ 22175 w 209550"/>
              <a:gd name="connsiteY233" fmla="*/ 40308 h 209550"/>
              <a:gd name="connsiteX234" fmla="*/ 22173 w 209550"/>
              <a:gd name="connsiteY234" fmla="*/ 40310 h 209550"/>
              <a:gd name="connsiteX235" fmla="*/ 31596 w 209550"/>
              <a:gd name="connsiteY235" fmla="*/ 29790 h 209550"/>
              <a:gd name="connsiteX236" fmla="*/ 32386 w 209550"/>
              <a:gd name="connsiteY236" fmla="*/ 29035 h 209550"/>
              <a:gd name="connsiteX237" fmla="*/ 32386 w 209550"/>
              <a:gd name="connsiteY237" fmla="*/ 29035 h 209550"/>
              <a:gd name="connsiteX238" fmla="*/ 40539 w 209550"/>
              <a:gd name="connsiteY238" fmla="*/ 21999 h 209550"/>
              <a:gd name="connsiteX239" fmla="*/ 39736 w 209550"/>
              <a:gd name="connsiteY239" fmla="*/ 22625 h 209550"/>
              <a:gd name="connsiteX240" fmla="*/ 42236 w 209550"/>
              <a:gd name="connsiteY240" fmla="*/ 20704 h 209550"/>
              <a:gd name="connsiteX241" fmla="*/ 40539 w 209550"/>
              <a:gd name="connsiteY241" fmla="*/ 21999 h 209550"/>
              <a:gd name="connsiteX242" fmla="*/ 42822 w 209550"/>
              <a:gd name="connsiteY242" fmla="*/ 20273 h 209550"/>
              <a:gd name="connsiteX243" fmla="*/ 42819 w 209550"/>
              <a:gd name="connsiteY243" fmla="*/ 20272 h 209550"/>
              <a:gd name="connsiteX244" fmla="*/ 48512 w 209550"/>
              <a:gd name="connsiteY244" fmla="*/ 16374 h 209550"/>
              <a:gd name="connsiteX245" fmla="*/ 48511 w 209550"/>
              <a:gd name="connsiteY245" fmla="*/ 16373 h 209550"/>
              <a:gd name="connsiteX246" fmla="*/ 53538 w 209550"/>
              <a:gd name="connsiteY246" fmla="*/ 13363 h 209550"/>
              <a:gd name="connsiteX247" fmla="*/ 56718 w 209550"/>
              <a:gd name="connsiteY247" fmla="*/ 11647 h 209550"/>
              <a:gd name="connsiteX248" fmla="*/ 54131 w 209550"/>
              <a:gd name="connsiteY248" fmla="*/ 13032 h 209550"/>
              <a:gd name="connsiteX249" fmla="*/ 57558 w 209550"/>
              <a:gd name="connsiteY249" fmla="*/ 11218 h 209550"/>
              <a:gd name="connsiteX250" fmla="*/ 56718 w 209550"/>
              <a:gd name="connsiteY250" fmla="*/ 11647 h 209550"/>
              <a:gd name="connsiteX251" fmla="*/ 59627 w 209550"/>
              <a:gd name="connsiteY251" fmla="*/ 10199 h 209550"/>
              <a:gd name="connsiteX252" fmla="*/ 57558 w 209550"/>
              <a:gd name="connsiteY252" fmla="*/ 11218 h 209550"/>
              <a:gd name="connsiteX253" fmla="*/ 60247 w 209550"/>
              <a:gd name="connsiteY253" fmla="*/ 9906 h 209550"/>
              <a:gd name="connsiteX254" fmla="*/ 59627 w 209550"/>
              <a:gd name="connsiteY254" fmla="*/ 10199 h 209550"/>
              <a:gd name="connsiteX255" fmla="*/ 62496 w 209550"/>
              <a:gd name="connsiteY255" fmla="*/ 8880 h 209550"/>
              <a:gd name="connsiteX256" fmla="*/ 62492 w 209550"/>
              <a:gd name="connsiteY256" fmla="*/ 8883 h 209550"/>
              <a:gd name="connsiteX257" fmla="*/ 65952 w 209550"/>
              <a:gd name="connsiteY257" fmla="*/ 7428 h 209550"/>
              <a:gd name="connsiteX258" fmla="*/ 67198 w 209550"/>
              <a:gd name="connsiteY258" fmla="*/ 6940 h 209550"/>
              <a:gd name="connsiteX259" fmla="*/ 65952 w 209550"/>
              <a:gd name="connsiteY259" fmla="*/ 7428 h 209550"/>
              <a:gd name="connsiteX260" fmla="*/ 69116 w 209550"/>
              <a:gd name="connsiteY260" fmla="*/ 6225 h 209550"/>
              <a:gd name="connsiteX261" fmla="*/ 67198 w 209550"/>
              <a:gd name="connsiteY261" fmla="*/ 6940 h 209550"/>
              <a:gd name="connsiteX262" fmla="*/ 69686 w 209550"/>
              <a:gd name="connsiteY262" fmla="*/ 6020 h 209550"/>
              <a:gd name="connsiteX263" fmla="*/ 69116 w 209550"/>
              <a:gd name="connsiteY263" fmla="*/ 6225 h 209550"/>
              <a:gd name="connsiteX264" fmla="*/ 72489 w 209550"/>
              <a:gd name="connsiteY264" fmla="*/ 5069 h 209550"/>
              <a:gd name="connsiteX265" fmla="*/ 69686 w 209550"/>
              <a:gd name="connsiteY265" fmla="*/ 6020 h 209550"/>
              <a:gd name="connsiteX266" fmla="*/ 72760 w 209550"/>
              <a:gd name="connsiteY266" fmla="*/ 4981 h 209550"/>
              <a:gd name="connsiteX267" fmla="*/ 72757 w 209550"/>
              <a:gd name="connsiteY267" fmla="*/ 4982 h 209550"/>
              <a:gd name="connsiteX268" fmla="*/ 75658 w 209550"/>
              <a:gd name="connsiteY268" fmla="*/ 4099 h 209550"/>
              <a:gd name="connsiteX269" fmla="*/ 78848 w 209550"/>
              <a:gd name="connsiteY269" fmla="*/ 3232 h 209550"/>
              <a:gd name="connsiteX270" fmla="*/ 77002 w 209550"/>
              <a:gd name="connsiteY270" fmla="*/ 3721 h 209550"/>
              <a:gd name="connsiteX271" fmla="*/ 79750 w 209550"/>
              <a:gd name="connsiteY271" fmla="*/ 3007 h 209550"/>
              <a:gd name="connsiteX272" fmla="*/ 78848 w 209550"/>
              <a:gd name="connsiteY272" fmla="*/ 3232 h 209550"/>
              <a:gd name="connsiteX273" fmla="*/ 81964 w 209550"/>
              <a:gd name="connsiteY273" fmla="*/ 2490 h 209550"/>
              <a:gd name="connsiteX274" fmla="*/ 79750 w 209550"/>
              <a:gd name="connsiteY274" fmla="*/ 3007 h 209550"/>
              <a:gd name="connsiteX275" fmla="*/ 83112 w 209550"/>
              <a:gd name="connsiteY275" fmla="*/ 2242 h 209550"/>
              <a:gd name="connsiteX276" fmla="*/ 81964 w 209550"/>
              <a:gd name="connsiteY276" fmla="*/ 2490 h 209550"/>
              <a:gd name="connsiteX277" fmla="*/ 84783 w 209550"/>
              <a:gd name="connsiteY277" fmla="*/ 1905 h 209550"/>
              <a:gd name="connsiteX278" fmla="*/ 84786 w 209550"/>
              <a:gd name="connsiteY278" fmla="*/ 1905 h 209550"/>
              <a:gd name="connsiteX279" fmla="*/ 89073 w 209550"/>
              <a:gd name="connsiteY279" fmla="*/ 1169 h 209550"/>
              <a:gd name="connsiteX280" fmla="*/ 87195 w 209550"/>
              <a:gd name="connsiteY280" fmla="*/ 1468 h 209550"/>
              <a:gd name="connsiteX281" fmla="*/ 90534 w 209550"/>
              <a:gd name="connsiteY281" fmla="*/ 960 h 209550"/>
              <a:gd name="connsiteX282" fmla="*/ 89073 w 209550"/>
              <a:gd name="connsiteY282" fmla="*/ 1169 h 209550"/>
              <a:gd name="connsiteX283" fmla="*/ 92012 w 209550"/>
              <a:gd name="connsiteY283" fmla="*/ 769 h 209550"/>
              <a:gd name="connsiteX284" fmla="*/ 92011 w 209550"/>
              <a:gd name="connsiteY284" fmla="*/ 770 h 209550"/>
              <a:gd name="connsiteX285" fmla="*/ 104775 w 209550"/>
              <a:gd name="connsiteY285" fmla="*/ 0 h 209550"/>
              <a:gd name="connsiteX286" fmla="*/ 116478 w 209550"/>
              <a:gd name="connsiteY286" fmla="*/ 646 h 209550"/>
              <a:gd name="connsiteX287" fmla="*/ 116471 w 209550"/>
              <a:gd name="connsiteY287" fmla="*/ 658 h 209550"/>
              <a:gd name="connsiteX288" fmla="*/ 119860 w 209550"/>
              <a:gd name="connsiteY288" fmla="*/ 1078 h 209550"/>
              <a:gd name="connsiteX289" fmla="*/ 120050 w 209550"/>
              <a:gd name="connsiteY289" fmla="*/ 1105 h 209550"/>
              <a:gd name="connsiteX290" fmla="*/ 130499 w 209550"/>
              <a:gd name="connsiteY290" fmla="*/ 3188 h 209550"/>
              <a:gd name="connsiteX291" fmla="*/ 130501 w 209550"/>
              <a:gd name="connsiteY291" fmla="*/ 3182 h 209550"/>
              <a:gd name="connsiteX292" fmla="*/ 140387 w 209550"/>
              <a:gd name="connsiteY292" fmla="*/ 6211 h 209550"/>
              <a:gd name="connsiteX293" fmla="*/ 140387 w 209550"/>
              <a:gd name="connsiteY293" fmla="*/ 6207 h 209550"/>
              <a:gd name="connsiteX294" fmla="*/ 147057 w 209550"/>
              <a:gd name="connsiteY294" fmla="*/ 8884 h 209550"/>
              <a:gd name="connsiteX295" fmla="*/ 146221 w 209550"/>
              <a:gd name="connsiteY295" fmla="*/ 8517 h 209550"/>
              <a:gd name="connsiteX296" fmla="*/ 149303 w 209550"/>
              <a:gd name="connsiteY296" fmla="*/ 9906 h 209550"/>
              <a:gd name="connsiteX297" fmla="*/ 147057 w 209550"/>
              <a:gd name="connsiteY297" fmla="*/ 8884 h 209550"/>
              <a:gd name="connsiteX298" fmla="*/ 149923 w 209550"/>
              <a:gd name="connsiteY298" fmla="*/ 10201 h 209550"/>
              <a:gd name="connsiteX299" fmla="*/ 149303 w 209550"/>
              <a:gd name="connsiteY299" fmla="*/ 9906 h 209550"/>
              <a:gd name="connsiteX300" fmla="*/ 151989 w 209550"/>
              <a:gd name="connsiteY300" fmla="*/ 11215 h 209550"/>
              <a:gd name="connsiteX301" fmla="*/ 149923 w 209550"/>
              <a:gd name="connsiteY301" fmla="*/ 10201 h 209550"/>
              <a:gd name="connsiteX302" fmla="*/ 152837 w 209550"/>
              <a:gd name="connsiteY302" fmla="*/ 11651 h 209550"/>
              <a:gd name="connsiteX303" fmla="*/ 151989 w 209550"/>
              <a:gd name="connsiteY303" fmla="*/ 11215 h 209550"/>
              <a:gd name="connsiteX304" fmla="*/ 155413 w 209550"/>
              <a:gd name="connsiteY304" fmla="*/ 13027 h 209550"/>
              <a:gd name="connsiteX305" fmla="*/ 155419 w 209550"/>
              <a:gd name="connsiteY305" fmla="*/ 13032 h 209550"/>
              <a:gd name="connsiteX306" fmla="*/ 156008 w 209550"/>
              <a:gd name="connsiteY306" fmla="*/ 13359 h 209550"/>
              <a:gd name="connsiteX307" fmla="*/ 161475 w 209550"/>
              <a:gd name="connsiteY307" fmla="*/ 16653 h 209550"/>
              <a:gd name="connsiteX308" fmla="*/ 161474 w 209550"/>
              <a:gd name="connsiteY308" fmla="*/ 16652 h 209550"/>
              <a:gd name="connsiteX309" fmla="*/ 167314 w 209550"/>
              <a:gd name="connsiteY309" fmla="*/ 20704 h 209550"/>
              <a:gd name="connsiteX310" fmla="*/ 166730 w 209550"/>
              <a:gd name="connsiteY310" fmla="*/ 20272 h 209550"/>
              <a:gd name="connsiteX311" fmla="*/ 169014 w 209550"/>
              <a:gd name="connsiteY311" fmla="*/ 21996 h 209550"/>
              <a:gd name="connsiteX312" fmla="*/ 167314 w 209550"/>
              <a:gd name="connsiteY312" fmla="*/ 20704 h 209550"/>
              <a:gd name="connsiteX313" fmla="*/ 169840 w 209550"/>
              <a:gd name="connsiteY313" fmla="*/ 22646 h 209550"/>
              <a:gd name="connsiteX314" fmla="*/ 169014 w 209550"/>
              <a:gd name="connsiteY314" fmla="*/ 21996 h 209550"/>
              <a:gd name="connsiteX315" fmla="*/ 171421 w 209550"/>
              <a:gd name="connsiteY315" fmla="*/ 23926 h 209550"/>
              <a:gd name="connsiteX316" fmla="*/ 171421 w 209550"/>
              <a:gd name="connsiteY316" fmla="*/ 23925 h 209550"/>
              <a:gd name="connsiteX317" fmla="*/ 172559 w 209550"/>
              <a:gd name="connsiteY317" fmla="*/ 24878 h 209550"/>
              <a:gd name="connsiteX318" fmla="*/ 176614 w 209550"/>
              <a:gd name="connsiteY318" fmla="*/ 28505 h 209550"/>
              <a:gd name="connsiteX319" fmla="*/ 189046 w 209550"/>
              <a:gd name="connsiteY319" fmla="*/ 42503 h 209550"/>
              <a:gd name="connsiteX320" fmla="*/ 195014 w 209550"/>
              <a:gd name="connsiteY320" fmla="*/ 51501 h 209550"/>
              <a:gd name="connsiteX321" fmla="*/ 194649 w 209550"/>
              <a:gd name="connsiteY321" fmla="*/ 50889 h 209550"/>
              <a:gd name="connsiteX322" fmla="*/ 196368 w 209550"/>
              <a:gd name="connsiteY322" fmla="*/ 53859 h 209550"/>
              <a:gd name="connsiteX323" fmla="*/ 196364 w 209550"/>
              <a:gd name="connsiteY323" fmla="*/ 53851 h 209550"/>
              <a:gd name="connsiteX324" fmla="*/ 197991 w 209550"/>
              <a:gd name="connsiteY324" fmla="*/ 56888 h 209550"/>
              <a:gd name="connsiteX325" fmla="*/ 197002 w 209550"/>
              <a:gd name="connsiteY325" fmla="*/ 55013 h 209550"/>
              <a:gd name="connsiteX326" fmla="*/ 198635 w 209550"/>
              <a:gd name="connsiteY326" fmla="*/ 58162 h 209550"/>
              <a:gd name="connsiteX327" fmla="*/ 197991 w 209550"/>
              <a:gd name="connsiteY327" fmla="*/ 56888 h 209550"/>
              <a:gd name="connsiteX328" fmla="*/ 199067 w 209550"/>
              <a:gd name="connsiteY328" fmla="*/ 59039 h 209550"/>
              <a:gd name="connsiteX329" fmla="*/ 198635 w 209550"/>
              <a:gd name="connsiteY329" fmla="*/ 58162 h 209550"/>
              <a:gd name="connsiteX330" fmla="*/ 199932 w 209550"/>
              <a:gd name="connsiteY330" fmla="*/ 60862 h 209550"/>
              <a:gd name="connsiteX331" fmla="*/ 199067 w 209550"/>
              <a:gd name="connsiteY331" fmla="*/ 59039 h 209550"/>
              <a:gd name="connsiteX332" fmla="*/ 201172 w 209550"/>
              <a:gd name="connsiteY332" fmla="*/ 63651 h 209550"/>
              <a:gd name="connsiteX333" fmla="*/ 199932 w 209550"/>
              <a:gd name="connsiteY333" fmla="*/ 60862 h 209550"/>
              <a:gd name="connsiteX334" fmla="*/ 201531 w 209550"/>
              <a:gd name="connsiteY334" fmla="*/ 64503 h 209550"/>
              <a:gd name="connsiteX335" fmla="*/ 201172 w 209550"/>
              <a:gd name="connsiteY335" fmla="*/ 63651 h 209550"/>
              <a:gd name="connsiteX336" fmla="*/ 202284 w 209550"/>
              <a:gd name="connsiteY336" fmla="*/ 66361 h 209550"/>
              <a:gd name="connsiteX337" fmla="*/ 201531 w 209550"/>
              <a:gd name="connsiteY337" fmla="*/ 64503 h 209550"/>
              <a:gd name="connsiteX338" fmla="*/ 202843 w 209550"/>
              <a:gd name="connsiteY338" fmla="*/ 67811 h 209550"/>
              <a:gd name="connsiteX339" fmla="*/ 202844 w 209550"/>
              <a:gd name="connsiteY339" fmla="*/ 67813 h 209550"/>
              <a:gd name="connsiteX340" fmla="*/ 205047 w 209550"/>
              <a:gd name="connsiteY340" fmla="*/ 74292 h 209550"/>
              <a:gd name="connsiteX341" fmla="*/ 204923 w 209550"/>
              <a:gd name="connsiteY341" fmla="*/ 73888 h 209550"/>
              <a:gd name="connsiteX342" fmla="*/ 205689 w 209550"/>
              <a:gd name="connsiteY342" fmla="*/ 76493 h 209550"/>
              <a:gd name="connsiteX343" fmla="*/ 205047 w 209550"/>
              <a:gd name="connsiteY343" fmla="*/ 74292 h 209550"/>
              <a:gd name="connsiteX344" fmla="*/ 206074 w 209550"/>
              <a:gd name="connsiteY344" fmla="*/ 77911 h 209550"/>
              <a:gd name="connsiteX345" fmla="*/ 205689 w 209550"/>
              <a:gd name="connsiteY345" fmla="*/ 76493 h 209550"/>
              <a:gd name="connsiteX346" fmla="*/ 206820 w 209550"/>
              <a:gd name="connsiteY346" fmla="*/ 80912 h 209550"/>
              <a:gd name="connsiteX347" fmla="*/ 206074 w 209550"/>
              <a:gd name="connsiteY347" fmla="*/ 77911 h 209550"/>
              <a:gd name="connsiteX348" fmla="*/ 206976 w 209550"/>
              <a:gd name="connsiteY348" fmla="*/ 81590 h 209550"/>
              <a:gd name="connsiteX349" fmla="*/ 206820 w 209550"/>
              <a:gd name="connsiteY349" fmla="*/ 80912 h 209550"/>
              <a:gd name="connsiteX350" fmla="*/ 207444 w 209550"/>
              <a:gd name="connsiteY350" fmla="*/ 83772 h 209550"/>
              <a:gd name="connsiteX351" fmla="*/ 206976 w 209550"/>
              <a:gd name="connsiteY351" fmla="*/ 81590 h 209550"/>
              <a:gd name="connsiteX352" fmla="*/ 207764 w 209550"/>
              <a:gd name="connsiteY352" fmla="*/ 85410 h 209550"/>
              <a:gd name="connsiteX353" fmla="*/ 207444 w 209550"/>
              <a:gd name="connsiteY353" fmla="*/ 83772 h 209550"/>
              <a:gd name="connsiteX354" fmla="*/ 208078 w 209550"/>
              <a:gd name="connsiteY354" fmla="*/ 87178 h 209550"/>
              <a:gd name="connsiteX355" fmla="*/ 207764 w 209550"/>
              <a:gd name="connsiteY355" fmla="*/ 85410 h 209550"/>
              <a:gd name="connsiteX356" fmla="*/ 208284 w 209550"/>
              <a:gd name="connsiteY356" fmla="*/ 88438 h 209550"/>
              <a:gd name="connsiteX357" fmla="*/ 208078 w 209550"/>
              <a:gd name="connsiteY357" fmla="*/ 87178 h 209550"/>
              <a:gd name="connsiteX358" fmla="*/ 208706 w 209550"/>
              <a:gd name="connsiteY358" fmla="*/ 91412 h 209550"/>
              <a:gd name="connsiteX359" fmla="*/ 208284 w 209550"/>
              <a:gd name="connsiteY359" fmla="*/ 88438 h 209550"/>
              <a:gd name="connsiteX360" fmla="*/ 208780 w 209550"/>
              <a:gd name="connsiteY360" fmla="*/ 92010 h 209550"/>
              <a:gd name="connsiteX361" fmla="*/ 208706 w 209550"/>
              <a:gd name="connsiteY361" fmla="*/ 91412 h 209550"/>
              <a:gd name="connsiteX362" fmla="*/ 209100 w 209550"/>
              <a:gd name="connsiteY362" fmla="*/ 95005 h 209550"/>
              <a:gd name="connsiteX363" fmla="*/ 208780 w 209550"/>
              <a:gd name="connsiteY363" fmla="*/ 92010 h 209550"/>
              <a:gd name="connsiteX364" fmla="*/ 209199 w 209550"/>
              <a:gd name="connsiteY364" fmla="*/ 96142 h 209550"/>
              <a:gd name="connsiteX365" fmla="*/ 209100 w 209550"/>
              <a:gd name="connsiteY365" fmla="*/ 95005 h 209550"/>
              <a:gd name="connsiteX366" fmla="*/ 209357 w 209550"/>
              <a:gd name="connsiteY366" fmla="*/ 98354 h 209550"/>
              <a:gd name="connsiteX367" fmla="*/ 209357 w 209550"/>
              <a:gd name="connsiteY367" fmla="*/ 98354 h 209550"/>
              <a:gd name="connsiteX368" fmla="*/ 209550 w 209550"/>
              <a:gd name="connsiteY368" fmla="*/ 104775 h 209550"/>
              <a:gd name="connsiteX369" fmla="*/ 208906 w 209550"/>
              <a:gd name="connsiteY369" fmla="*/ 116459 h 209550"/>
              <a:gd name="connsiteX370" fmla="*/ 209081 w 209550"/>
              <a:gd name="connsiteY370" fmla="*/ 114826 h 209550"/>
              <a:gd name="connsiteX371" fmla="*/ 208694 w 209550"/>
              <a:gd name="connsiteY371" fmla="*/ 118282 h 209550"/>
              <a:gd name="connsiteX372" fmla="*/ 208906 w 209550"/>
              <a:gd name="connsiteY372" fmla="*/ 116459 h 209550"/>
              <a:gd name="connsiteX373" fmla="*/ 208322 w 209550"/>
              <a:gd name="connsiteY373" fmla="*/ 120866 h 209550"/>
              <a:gd name="connsiteX374" fmla="*/ 208694 w 209550"/>
              <a:gd name="connsiteY374" fmla="*/ 118282 h 209550"/>
              <a:gd name="connsiteX375" fmla="*/ 208228 w 209550"/>
              <a:gd name="connsiteY375" fmla="*/ 121499 h 209550"/>
              <a:gd name="connsiteX376" fmla="*/ 208223 w 209550"/>
              <a:gd name="connsiteY376" fmla="*/ 121495 h 209550"/>
              <a:gd name="connsiteX377" fmla="*/ 104775 w 209550"/>
              <a:gd name="connsiteY377" fmla="*/ 157163 h 209550"/>
              <a:gd name="connsiteX378" fmla="*/ 82184 w 209550"/>
              <a:gd name="connsiteY378" fmla="*/ 159219 h 209550"/>
              <a:gd name="connsiteX379" fmla="*/ 103729 w 209550"/>
              <a:gd name="connsiteY379" fmla="*/ 195251 h 209550"/>
              <a:gd name="connsiteX380" fmla="*/ 104775 w 209550"/>
              <a:gd name="connsiteY380" fmla="*/ 195263 h 209550"/>
              <a:gd name="connsiteX381" fmla="*/ 104775 w 209550"/>
              <a:gd name="connsiteY381" fmla="*/ 195263 h 209550"/>
              <a:gd name="connsiteX382" fmla="*/ 105813 w 209550"/>
              <a:gd name="connsiteY382" fmla="*/ 195243 h 209550"/>
              <a:gd name="connsiteX383" fmla="*/ 106475 w 209550"/>
              <a:gd name="connsiteY383" fmla="*/ 194445 h 209550"/>
              <a:gd name="connsiteX384" fmla="*/ 127369 w 209550"/>
              <a:gd name="connsiteY384" fmla="*/ 159228 h 209550"/>
              <a:gd name="connsiteX385" fmla="*/ 104775 w 209550"/>
              <a:gd name="connsiteY385" fmla="*/ 157163 h 209550"/>
              <a:gd name="connsiteX386" fmla="*/ 68153 w 209550"/>
              <a:gd name="connsiteY386" fmla="*/ 162660 h 209550"/>
              <a:gd name="connsiteX387" fmla="*/ 65637 w 209550"/>
              <a:gd name="connsiteY387" fmla="*/ 163475 h 209550"/>
              <a:gd name="connsiteX388" fmla="*/ 44877 w 209550"/>
              <a:gd name="connsiteY388" fmla="*/ 172588 h 209550"/>
              <a:gd name="connsiteX389" fmla="*/ 84144 w 209550"/>
              <a:gd name="connsiteY389" fmla="*/ 192900 h 209550"/>
              <a:gd name="connsiteX390" fmla="*/ 68153 w 209550"/>
              <a:gd name="connsiteY390" fmla="*/ 162660 h 209550"/>
              <a:gd name="connsiteX391" fmla="*/ 141398 w 209550"/>
              <a:gd name="connsiteY391" fmla="*/ 162668 h 209550"/>
              <a:gd name="connsiteX392" fmla="*/ 140329 w 209550"/>
              <a:gd name="connsiteY392" fmla="*/ 165285 h 209550"/>
              <a:gd name="connsiteX393" fmla="*/ 125392 w 209550"/>
              <a:gd name="connsiteY393" fmla="*/ 192894 h 209550"/>
              <a:gd name="connsiteX394" fmla="*/ 164678 w 209550"/>
              <a:gd name="connsiteY394" fmla="*/ 172597 h 209550"/>
              <a:gd name="connsiteX395" fmla="*/ 141398 w 209550"/>
              <a:gd name="connsiteY395" fmla="*/ 162668 h 209550"/>
              <a:gd name="connsiteX396" fmla="*/ 57310 w 209550"/>
              <a:gd name="connsiteY396" fmla="*/ 111923 h 209550"/>
              <a:gd name="connsiteX397" fmla="*/ 14566 w 209550"/>
              <a:gd name="connsiteY397" fmla="*/ 111926 h 209550"/>
              <a:gd name="connsiteX398" fmla="*/ 34662 w 209550"/>
              <a:gd name="connsiteY398" fmla="*/ 161982 h 209550"/>
              <a:gd name="connsiteX399" fmla="*/ 63509 w 209550"/>
              <a:gd name="connsiteY399" fmla="*/ 149145 h 209550"/>
              <a:gd name="connsiteX400" fmla="*/ 57310 w 209550"/>
              <a:gd name="connsiteY400" fmla="*/ 111923 h 209550"/>
              <a:gd name="connsiteX401" fmla="*/ 194984 w 209550"/>
              <a:gd name="connsiteY401" fmla="*/ 111926 h 209550"/>
              <a:gd name="connsiteX402" fmla="*/ 152240 w 209550"/>
              <a:gd name="connsiteY402" fmla="*/ 111923 h 209550"/>
              <a:gd name="connsiteX403" fmla="*/ 146050 w 209550"/>
              <a:gd name="connsiteY403" fmla="*/ 149144 h 209550"/>
              <a:gd name="connsiteX404" fmla="*/ 174887 w 209550"/>
              <a:gd name="connsiteY404" fmla="*/ 161969 h 209550"/>
              <a:gd name="connsiteX405" fmla="*/ 194984 w 209550"/>
              <a:gd name="connsiteY405" fmla="*/ 111926 h 209550"/>
              <a:gd name="connsiteX406" fmla="*/ 137937 w 209550"/>
              <a:gd name="connsiteY406" fmla="*/ 111924 h 209550"/>
              <a:gd name="connsiteX407" fmla="*/ 71613 w 209550"/>
              <a:gd name="connsiteY407" fmla="*/ 111924 h 209550"/>
              <a:gd name="connsiteX408" fmla="*/ 77355 w 209550"/>
              <a:gd name="connsiteY408" fmla="*/ 145598 h 209550"/>
              <a:gd name="connsiteX409" fmla="*/ 104775 w 209550"/>
              <a:gd name="connsiteY409" fmla="*/ 142875 h 209550"/>
              <a:gd name="connsiteX410" fmla="*/ 132187 w 209550"/>
              <a:gd name="connsiteY410" fmla="*/ 145595 h 209550"/>
              <a:gd name="connsiteX411" fmla="*/ 137937 w 209550"/>
              <a:gd name="connsiteY411" fmla="*/ 111924 h 209550"/>
              <a:gd name="connsiteX412" fmla="*/ 34664 w 209550"/>
              <a:gd name="connsiteY412" fmla="*/ 47581 h 209550"/>
              <a:gd name="connsiteX413" fmla="*/ 34382 w 209550"/>
              <a:gd name="connsiteY413" fmla="*/ 47913 h 209550"/>
              <a:gd name="connsiteX414" fmla="*/ 14565 w 209550"/>
              <a:gd name="connsiteY414" fmla="*/ 97633 h 209550"/>
              <a:gd name="connsiteX415" fmla="*/ 57309 w 209550"/>
              <a:gd name="connsiteY415" fmla="*/ 97637 h 209550"/>
              <a:gd name="connsiteX416" fmla="*/ 63500 w 209550"/>
              <a:gd name="connsiteY416" fmla="*/ 60405 h 209550"/>
              <a:gd name="connsiteX417" fmla="*/ 34664 w 209550"/>
              <a:gd name="connsiteY417" fmla="*/ 47581 h 209550"/>
              <a:gd name="connsiteX418" fmla="*/ 132196 w 209550"/>
              <a:gd name="connsiteY418" fmla="*/ 63952 h 209550"/>
              <a:gd name="connsiteX419" fmla="*/ 131187 w 209550"/>
              <a:gd name="connsiteY419" fmla="*/ 64152 h 209550"/>
              <a:gd name="connsiteX420" fmla="*/ 104775 w 209550"/>
              <a:gd name="connsiteY420" fmla="*/ 66675 h 209550"/>
              <a:gd name="connsiteX421" fmla="*/ 77363 w 209550"/>
              <a:gd name="connsiteY421" fmla="*/ 63955 h 209550"/>
              <a:gd name="connsiteX422" fmla="*/ 71613 w 209550"/>
              <a:gd name="connsiteY422" fmla="*/ 97636 h 209550"/>
              <a:gd name="connsiteX423" fmla="*/ 137937 w 209550"/>
              <a:gd name="connsiteY423" fmla="*/ 97636 h 209550"/>
              <a:gd name="connsiteX424" fmla="*/ 132196 w 209550"/>
              <a:gd name="connsiteY424" fmla="*/ 63952 h 209550"/>
              <a:gd name="connsiteX425" fmla="*/ 174888 w 209550"/>
              <a:gd name="connsiteY425" fmla="*/ 47568 h 209550"/>
              <a:gd name="connsiteX426" fmla="*/ 173673 w 209550"/>
              <a:gd name="connsiteY426" fmla="*/ 48289 h 209550"/>
              <a:gd name="connsiteX427" fmla="*/ 146041 w 209550"/>
              <a:gd name="connsiteY427" fmla="*/ 60405 h 209550"/>
              <a:gd name="connsiteX428" fmla="*/ 152241 w 209550"/>
              <a:gd name="connsiteY428" fmla="*/ 97637 h 209550"/>
              <a:gd name="connsiteX429" fmla="*/ 194984 w 209550"/>
              <a:gd name="connsiteY429" fmla="*/ 97633 h 209550"/>
              <a:gd name="connsiteX430" fmla="*/ 174888 w 209550"/>
              <a:gd name="connsiteY430" fmla="*/ 47568 h 209550"/>
              <a:gd name="connsiteX431" fmla="*/ 104775 w 209550"/>
              <a:gd name="connsiteY431" fmla="*/ 14288 h 209550"/>
              <a:gd name="connsiteX432" fmla="*/ 103727 w 209550"/>
              <a:gd name="connsiteY432" fmla="*/ 14297 h 209550"/>
              <a:gd name="connsiteX433" fmla="*/ 103075 w 209550"/>
              <a:gd name="connsiteY433" fmla="*/ 15105 h 209550"/>
              <a:gd name="connsiteX434" fmla="*/ 82181 w 209550"/>
              <a:gd name="connsiteY434" fmla="*/ 50322 h 209550"/>
              <a:gd name="connsiteX435" fmla="*/ 104775 w 209550"/>
              <a:gd name="connsiteY435" fmla="*/ 52388 h 209550"/>
              <a:gd name="connsiteX436" fmla="*/ 127366 w 209550"/>
              <a:gd name="connsiteY436" fmla="*/ 50332 h 209550"/>
              <a:gd name="connsiteX437" fmla="*/ 105821 w 209550"/>
              <a:gd name="connsiteY437" fmla="*/ 14299 h 209550"/>
              <a:gd name="connsiteX438" fmla="*/ 104775 w 209550"/>
              <a:gd name="connsiteY438" fmla="*/ 14288 h 209550"/>
              <a:gd name="connsiteX439" fmla="*/ 84158 w 209550"/>
              <a:gd name="connsiteY439" fmla="*/ 16656 h 209550"/>
              <a:gd name="connsiteX440" fmla="*/ 82310 w 209550"/>
              <a:gd name="connsiteY440" fmla="*/ 17098 h 209550"/>
              <a:gd name="connsiteX441" fmla="*/ 44872 w 209550"/>
              <a:gd name="connsiteY441" fmla="*/ 36953 h 209550"/>
              <a:gd name="connsiteX442" fmla="*/ 68152 w 209550"/>
              <a:gd name="connsiteY442" fmla="*/ 46882 h 209550"/>
              <a:gd name="connsiteX443" fmla="*/ 84158 w 209550"/>
              <a:gd name="connsiteY443" fmla="*/ 16656 h 209550"/>
              <a:gd name="connsiteX444" fmla="*/ 125406 w 209550"/>
              <a:gd name="connsiteY444" fmla="*/ 16650 h 209550"/>
              <a:gd name="connsiteX445" fmla="*/ 126939 w 209550"/>
              <a:gd name="connsiteY445" fmla="*/ 18981 h 209550"/>
              <a:gd name="connsiteX446" fmla="*/ 141397 w 209550"/>
              <a:gd name="connsiteY446" fmla="*/ 46890 h 209550"/>
              <a:gd name="connsiteX447" fmla="*/ 164674 w 209550"/>
              <a:gd name="connsiteY447" fmla="*/ 36962 h 209550"/>
              <a:gd name="connsiteX448" fmla="*/ 125406 w 209550"/>
              <a:gd name="connsiteY448" fmla="*/ 166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Lst>
            <a:rect l="l" t="t" r="r" b="b"/>
            <a:pathLst>
              <a:path w="209550" h="209550">
                <a:moveTo>
                  <a:pt x="208223" y="121495"/>
                </a:moveTo>
                <a:lnTo>
                  <a:pt x="207789" y="124033"/>
                </a:lnTo>
                <a:cubicBezTo>
                  <a:pt x="207684" y="124593"/>
                  <a:pt x="207575" y="125151"/>
                  <a:pt x="207463" y="125708"/>
                </a:cubicBezTo>
                <a:lnTo>
                  <a:pt x="207784" y="124030"/>
                </a:lnTo>
                <a:cubicBezTo>
                  <a:pt x="207619" y="124918"/>
                  <a:pt x="207443" y="125802"/>
                  <a:pt x="207256" y="126683"/>
                </a:cubicBezTo>
                <a:lnTo>
                  <a:pt x="207463" y="125708"/>
                </a:lnTo>
                <a:cubicBezTo>
                  <a:pt x="207257" y="126722"/>
                  <a:pt x="207036" y="127731"/>
                  <a:pt x="206802" y="128734"/>
                </a:cubicBezTo>
                <a:lnTo>
                  <a:pt x="207256" y="126683"/>
                </a:lnTo>
                <a:cubicBezTo>
                  <a:pt x="207001" y="127881"/>
                  <a:pt x="206726" y="129071"/>
                  <a:pt x="206431" y="130253"/>
                </a:cubicBezTo>
                <a:lnTo>
                  <a:pt x="206433" y="130253"/>
                </a:lnTo>
                <a:cubicBezTo>
                  <a:pt x="206083" y="131646"/>
                  <a:pt x="205707" y="133028"/>
                  <a:pt x="205304" y="134398"/>
                </a:cubicBezTo>
                <a:lnTo>
                  <a:pt x="205601" y="133379"/>
                </a:lnTo>
                <a:cubicBezTo>
                  <a:pt x="205356" y="134243"/>
                  <a:pt x="205100" y="135103"/>
                  <a:pt x="204834" y="135957"/>
                </a:cubicBezTo>
                <a:lnTo>
                  <a:pt x="204832" y="135955"/>
                </a:lnTo>
                <a:cubicBezTo>
                  <a:pt x="204083" y="138369"/>
                  <a:pt x="203247" y="140742"/>
                  <a:pt x="202330" y="143076"/>
                </a:cubicBezTo>
                <a:lnTo>
                  <a:pt x="202902" y="141584"/>
                </a:lnTo>
                <a:cubicBezTo>
                  <a:pt x="202513" y="142619"/>
                  <a:pt x="202109" y="143647"/>
                  <a:pt x="201689" y="144666"/>
                </a:cubicBezTo>
                <a:lnTo>
                  <a:pt x="202330" y="143076"/>
                </a:lnTo>
                <a:cubicBezTo>
                  <a:pt x="201957" y="144026"/>
                  <a:pt x="201570" y="144970"/>
                  <a:pt x="201170" y="145905"/>
                </a:cubicBezTo>
                <a:lnTo>
                  <a:pt x="201689" y="144666"/>
                </a:lnTo>
                <a:cubicBezTo>
                  <a:pt x="201130" y="146022"/>
                  <a:pt x="200543" y="147364"/>
                  <a:pt x="199930" y="148691"/>
                </a:cubicBezTo>
                <a:lnTo>
                  <a:pt x="201170" y="145905"/>
                </a:lnTo>
                <a:cubicBezTo>
                  <a:pt x="200621" y="147188"/>
                  <a:pt x="200048" y="148459"/>
                  <a:pt x="199451" y="149715"/>
                </a:cubicBezTo>
                <a:lnTo>
                  <a:pt x="199930" y="148691"/>
                </a:lnTo>
                <a:cubicBezTo>
                  <a:pt x="199575" y="149459"/>
                  <a:pt x="199212" y="150220"/>
                  <a:pt x="198839" y="150977"/>
                </a:cubicBezTo>
                <a:lnTo>
                  <a:pt x="199451" y="149715"/>
                </a:lnTo>
                <a:cubicBezTo>
                  <a:pt x="198985" y="150694"/>
                  <a:pt x="198504" y="151666"/>
                  <a:pt x="198009" y="152629"/>
                </a:cubicBezTo>
                <a:lnTo>
                  <a:pt x="198839" y="150977"/>
                </a:lnTo>
                <a:cubicBezTo>
                  <a:pt x="198289" y="152096"/>
                  <a:pt x="197718" y="153205"/>
                  <a:pt x="197128" y="154302"/>
                </a:cubicBezTo>
                <a:lnTo>
                  <a:pt x="198009" y="152629"/>
                </a:lnTo>
                <a:cubicBezTo>
                  <a:pt x="197564" y="153494"/>
                  <a:pt x="197107" y="154353"/>
                  <a:pt x="196639" y="155203"/>
                </a:cubicBezTo>
                <a:lnTo>
                  <a:pt x="196638" y="155204"/>
                </a:lnTo>
                <a:cubicBezTo>
                  <a:pt x="196068" y="156240"/>
                  <a:pt x="195482" y="157265"/>
                  <a:pt x="194878" y="158280"/>
                </a:cubicBezTo>
                <a:lnTo>
                  <a:pt x="194872" y="158289"/>
                </a:lnTo>
                <a:cubicBezTo>
                  <a:pt x="194229" y="159369"/>
                  <a:pt x="193561" y="160447"/>
                  <a:pt x="192875" y="161511"/>
                </a:cubicBezTo>
                <a:lnTo>
                  <a:pt x="192874" y="161512"/>
                </a:lnTo>
                <a:cubicBezTo>
                  <a:pt x="191529" y="163597"/>
                  <a:pt x="190110" y="165631"/>
                  <a:pt x="188625" y="167611"/>
                </a:cubicBezTo>
                <a:lnTo>
                  <a:pt x="189321" y="166673"/>
                </a:lnTo>
                <a:cubicBezTo>
                  <a:pt x="188685" y="167540"/>
                  <a:pt x="188036" y="168396"/>
                  <a:pt x="187375" y="169242"/>
                </a:cubicBezTo>
                <a:lnTo>
                  <a:pt x="187377" y="169240"/>
                </a:lnTo>
                <a:cubicBezTo>
                  <a:pt x="184472" y="172957"/>
                  <a:pt x="181323" y="176471"/>
                  <a:pt x="177954" y="179760"/>
                </a:cubicBezTo>
                <a:lnTo>
                  <a:pt x="177164" y="180515"/>
                </a:lnTo>
                <a:lnTo>
                  <a:pt x="177164" y="180515"/>
                </a:lnTo>
                <a:lnTo>
                  <a:pt x="176105" y="181521"/>
                </a:lnTo>
                <a:lnTo>
                  <a:pt x="173741" y="183653"/>
                </a:lnTo>
                <a:cubicBezTo>
                  <a:pt x="173055" y="184254"/>
                  <a:pt x="172361" y="184846"/>
                  <a:pt x="171659" y="185429"/>
                </a:cubicBezTo>
                <a:lnTo>
                  <a:pt x="173312" y="184027"/>
                </a:lnTo>
                <a:cubicBezTo>
                  <a:pt x="172424" y="184795"/>
                  <a:pt x="171524" y="185548"/>
                  <a:pt x="170611" y="186286"/>
                </a:cubicBezTo>
                <a:lnTo>
                  <a:pt x="171659" y="185429"/>
                </a:lnTo>
                <a:cubicBezTo>
                  <a:pt x="170931" y="186032"/>
                  <a:pt x="170196" y="186626"/>
                  <a:pt x="169453" y="187210"/>
                </a:cubicBezTo>
                <a:lnTo>
                  <a:pt x="169454" y="187209"/>
                </a:lnTo>
                <a:cubicBezTo>
                  <a:pt x="168191" y="188202"/>
                  <a:pt x="166906" y="189165"/>
                  <a:pt x="165598" y="190098"/>
                </a:cubicBezTo>
                <a:lnTo>
                  <a:pt x="167726" y="188539"/>
                </a:lnTo>
                <a:cubicBezTo>
                  <a:pt x="166853" y="189195"/>
                  <a:pt x="165971" y="189838"/>
                  <a:pt x="165079" y="190467"/>
                </a:cubicBezTo>
                <a:lnTo>
                  <a:pt x="165598" y="190098"/>
                </a:lnTo>
                <a:cubicBezTo>
                  <a:pt x="164732" y="190717"/>
                  <a:pt x="163856" y="191323"/>
                  <a:pt x="162971" y="191915"/>
                </a:cubicBezTo>
                <a:lnTo>
                  <a:pt x="165079" y="190467"/>
                </a:lnTo>
                <a:cubicBezTo>
                  <a:pt x="164181" y="191100"/>
                  <a:pt x="163272" y="191719"/>
                  <a:pt x="162354" y="192325"/>
                </a:cubicBezTo>
                <a:lnTo>
                  <a:pt x="162971" y="191915"/>
                </a:lnTo>
                <a:cubicBezTo>
                  <a:pt x="161896" y="192634"/>
                  <a:pt x="160808" y="193334"/>
                  <a:pt x="159706" y="194014"/>
                </a:cubicBezTo>
                <a:lnTo>
                  <a:pt x="162354" y="192325"/>
                </a:lnTo>
                <a:cubicBezTo>
                  <a:pt x="161304" y="193017"/>
                  <a:pt x="160240" y="193690"/>
                  <a:pt x="159165" y="194345"/>
                </a:cubicBezTo>
                <a:lnTo>
                  <a:pt x="159706" y="194014"/>
                </a:lnTo>
                <a:cubicBezTo>
                  <a:pt x="158885" y="194520"/>
                  <a:pt x="158056" y="195015"/>
                  <a:pt x="157221" y="195500"/>
                </a:cubicBezTo>
                <a:lnTo>
                  <a:pt x="159165" y="194345"/>
                </a:lnTo>
                <a:cubicBezTo>
                  <a:pt x="158108" y="194987"/>
                  <a:pt x="157041" y="195612"/>
                  <a:pt x="155960" y="196218"/>
                </a:cubicBezTo>
                <a:lnTo>
                  <a:pt x="155960" y="196218"/>
                </a:lnTo>
                <a:cubicBezTo>
                  <a:pt x="154481" y="197048"/>
                  <a:pt x="152979" y="197843"/>
                  <a:pt x="151456" y="198602"/>
                </a:cubicBezTo>
                <a:cubicBezTo>
                  <a:pt x="150211" y="199222"/>
                  <a:pt x="148954" y="199818"/>
                  <a:pt x="147683" y="200390"/>
                </a:cubicBezTo>
                <a:lnTo>
                  <a:pt x="149568" y="199519"/>
                </a:lnTo>
                <a:cubicBezTo>
                  <a:pt x="148682" y="199939"/>
                  <a:pt x="147790" y="200347"/>
                  <a:pt x="146891" y="200742"/>
                </a:cubicBezTo>
                <a:lnTo>
                  <a:pt x="147683" y="200390"/>
                </a:lnTo>
                <a:cubicBezTo>
                  <a:pt x="146616" y="200869"/>
                  <a:pt x="145541" y="201331"/>
                  <a:pt x="144456" y="201775"/>
                </a:cubicBezTo>
                <a:lnTo>
                  <a:pt x="146891" y="200742"/>
                </a:lnTo>
                <a:cubicBezTo>
                  <a:pt x="145920" y="201168"/>
                  <a:pt x="144942" y="201580"/>
                  <a:pt x="143956" y="201978"/>
                </a:cubicBezTo>
                <a:lnTo>
                  <a:pt x="144456" y="201775"/>
                </a:lnTo>
                <a:cubicBezTo>
                  <a:pt x="143380" y="202216"/>
                  <a:pt x="142295" y="202639"/>
                  <a:pt x="141202" y="203044"/>
                </a:cubicBezTo>
                <a:lnTo>
                  <a:pt x="143956" y="201978"/>
                </a:lnTo>
                <a:cubicBezTo>
                  <a:pt x="142683" y="202492"/>
                  <a:pt x="141397" y="202982"/>
                  <a:pt x="140098" y="203446"/>
                </a:cubicBezTo>
                <a:lnTo>
                  <a:pt x="141202" y="203044"/>
                </a:lnTo>
                <a:cubicBezTo>
                  <a:pt x="140044" y="203473"/>
                  <a:pt x="138877" y="203883"/>
                  <a:pt x="137701" y="204272"/>
                </a:cubicBezTo>
                <a:lnTo>
                  <a:pt x="140098" y="203446"/>
                </a:lnTo>
                <a:cubicBezTo>
                  <a:pt x="139164" y="203781"/>
                  <a:pt x="138223" y="204103"/>
                  <a:pt x="137277" y="204411"/>
                </a:cubicBezTo>
                <a:lnTo>
                  <a:pt x="137701" y="204272"/>
                </a:lnTo>
                <a:cubicBezTo>
                  <a:pt x="136705" y="204601"/>
                  <a:pt x="135703" y="204916"/>
                  <a:pt x="134693" y="205216"/>
                </a:cubicBezTo>
                <a:lnTo>
                  <a:pt x="134687" y="205218"/>
                </a:lnTo>
                <a:cubicBezTo>
                  <a:pt x="133499" y="205571"/>
                  <a:pt x="132295" y="205907"/>
                  <a:pt x="131082" y="206220"/>
                </a:cubicBezTo>
                <a:lnTo>
                  <a:pt x="133573" y="205543"/>
                </a:lnTo>
                <a:cubicBezTo>
                  <a:pt x="132381" y="205883"/>
                  <a:pt x="131180" y="206202"/>
                  <a:pt x="129971" y="206501"/>
                </a:cubicBezTo>
                <a:lnTo>
                  <a:pt x="131082" y="206220"/>
                </a:lnTo>
                <a:cubicBezTo>
                  <a:pt x="129959" y="206511"/>
                  <a:pt x="128828" y="206783"/>
                  <a:pt x="127690" y="207036"/>
                </a:cubicBezTo>
                <a:lnTo>
                  <a:pt x="129971" y="206501"/>
                </a:lnTo>
                <a:cubicBezTo>
                  <a:pt x="128907" y="206763"/>
                  <a:pt x="127837" y="207010"/>
                  <a:pt x="126760" y="207239"/>
                </a:cubicBezTo>
                <a:lnTo>
                  <a:pt x="127690" y="207036"/>
                </a:lnTo>
                <a:cubicBezTo>
                  <a:pt x="126636" y="207272"/>
                  <a:pt x="125575" y="207492"/>
                  <a:pt x="124509" y="207695"/>
                </a:cubicBezTo>
                <a:lnTo>
                  <a:pt x="124511" y="207694"/>
                </a:lnTo>
                <a:cubicBezTo>
                  <a:pt x="123139" y="207956"/>
                  <a:pt x="121760" y="208190"/>
                  <a:pt x="120372" y="208397"/>
                </a:cubicBezTo>
                <a:lnTo>
                  <a:pt x="122966" y="207976"/>
                </a:lnTo>
                <a:cubicBezTo>
                  <a:pt x="121786" y="208183"/>
                  <a:pt x="120599" y="208370"/>
                  <a:pt x="119405" y="208537"/>
                </a:cubicBezTo>
                <a:lnTo>
                  <a:pt x="120372" y="208397"/>
                </a:lnTo>
                <a:cubicBezTo>
                  <a:pt x="119384" y="208544"/>
                  <a:pt x="118392" y="208678"/>
                  <a:pt x="117395" y="208798"/>
                </a:cubicBezTo>
                <a:lnTo>
                  <a:pt x="117397" y="208798"/>
                </a:lnTo>
                <a:cubicBezTo>
                  <a:pt x="113257" y="209295"/>
                  <a:pt x="109046" y="209550"/>
                  <a:pt x="104775" y="209550"/>
                </a:cubicBezTo>
                <a:cubicBezTo>
                  <a:pt x="100819" y="209550"/>
                  <a:pt x="96914" y="209331"/>
                  <a:pt x="93072" y="208903"/>
                </a:cubicBezTo>
                <a:lnTo>
                  <a:pt x="93079" y="208892"/>
                </a:lnTo>
                <a:lnTo>
                  <a:pt x="89690" y="208472"/>
                </a:lnTo>
                <a:cubicBezTo>
                  <a:pt x="89626" y="208463"/>
                  <a:pt x="89564" y="208454"/>
                  <a:pt x="89500" y="208444"/>
                </a:cubicBezTo>
                <a:cubicBezTo>
                  <a:pt x="85959" y="207918"/>
                  <a:pt x="82471" y="207224"/>
                  <a:pt x="79050" y="206362"/>
                </a:cubicBezTo>
                <a:lnTo>
                  <a:pt x="79049" y="206369"/>
                </a:lnTo>
                <a:cubicBezTo>
                  <a:pt x="75687" y="205514"/>
                  <a:pt x="72388" y="204504"/>
                  <a:pt x="69163" y="203339"/>
                </a:cubicBezTo>
                <a:lnTo>
                  <a:pt x="69163" y="203343"/>
                </a:lnTo>
                <a:cubicBezTo>
                  <a:pt x="66826" y="202495"/>
                  <a:pt x="64528" y="201571"/>
                  <a:pt x="62273" y="200569"/>
                </a:cubicBezTo>
                <a:lnTo>
                  <a:pt x="63329" y="201033"/>
                </a:lnTo>
                <a:cubicBezTo>
                  <a:pt x="62293" y="200586"/>
                  <a:pt x="61265" y="200123"/>
                  <a:pt x="60247" y="199645"/>
                </a:cubicBezTo>
                <a:lnTo>
                  <a:pt x="62273" y="200569"/>
                </a:lnTo>
                <a:cubicBezTo>
                  <a:pt x="61384" y="200174"/>
                  <a:pt x="60503" y="199768"/>
                  <a:pt x="59628" y="199349"/>
                </a:cubicBezTo>
                <a:lnTo>
                  <a:pt x="60247" y="199645"/>
                </a:lnTo>
                <a:cubicBezTo>
                  <a:pt x="59345" y="199220"/>
                  <a:pt x="58450" y="198784"/>
                  <a:pt x="57562" y="198335"/>
                </a:cubicBezTo>
                <a:lnTo>
                  <a:pt x="59628" y="199349"/>
                </a:lnTo>
                <a:cubicBezTo>
                  <a:pt x="58647" y="198880"/>
                  <a:pt x="57676" y="198397"/>
                  <a:pt x="56713" y="197899"/>
                </a:cubicBezTo>
                <a:lnTo>
                  <a:pt x="56718" y="197903"/>
                </a:lnTo>
                <a:lnTo>
                  <a:pt x="54128" y="196518"/>
                </a:lnTo>
                <a:cubicBezTo>
                  <a:pt x="53932" y="196409"/>
                  <a:pt x="53737" y="196301"/>
                  <a:pt x="53542" y="196191"/>
                </a:cubicBezTo>
                <a:cubicBezTo>
                  <a:pt x="51614" y="195107"/>
                  <a:pt x="49728" y="193968"/>
                  <a:pt x="47882" y="192773"/>
                </a:cubicBezTo>
                <a:lnTo>
                  <a:pt x="47887" y="192776"/>
                </a:lnTo>
                <a:cubicBezTo>
                  <a:pt x="45956" y="191524"/>
                  <a:pt x="44073" y="190215"/>
                  <a:pt x="42236" y="188846"/>
                </a:cubicBezTo>
                <a:lnTo>
                  <a:pt x="42819" y="189278"/>
                </a:lnTo>
                <a:cubicBezTo>
                  <a:pt x="41966" y="188651"/>
                  <a:pt x="41122" y="188012"/>
                  <a:pt x="40288" y="187360"/>
                </a:cubicBezTo>
                <a:lnTo>
                  <a:pt x="42236" y="188846"/>
                </a:lnTo>
                <a:cubicBezTo>
                  <a:pt x="41384" y="188211"/>
                  <a:pt x="40542" y="187564"/>
                  <a:pt x="39710" y="186904"/>
                </a:cubicBezTo>
                <a:lnTo>
                  <a:pt x="40288" y="187360"/>
                </a:lnTo>
                <a:cubicBezTo>
                  <a:pt x="39561" y="186791"/>
                  <a:pt x="38841" y="186212"/>
                  <a:pt x="38128" y="185624"/>
                </a:cubicBezTo>
                <a:lnTo>
                  <a:pt x="38129" y="185625"/>
                </a:lnTo>
                <a:cubicBezTo>
                  <a:pt x="37553" y="185150"/>
                  <a:pt x="36982" y="184669"/>
                  <a:pt x="36417" y="184181"/>
                </a:cubicBezTo>
                <a:cubicBezTo>
                  <a:pt x="35145" y="183085"/>
                  <a:pt x="33905" y="181964"/>
                  <a:pt x="32692" y="180813"/>
                </a:cubicBezTo>
                <a:cubicBezTo>
                  <a:pt x="28908" y="177225"/>
                  <a:pt x="25395" y="173362"/>
                  <a:pt x="22183" y="169252"/>
                </a:cubicBezTo>
                <a:lnTo>
                  <a:pt x="22696" y="169899"/>
                </a:lnTo>
                <a:cubicBezTo>
                  <a:pt x="21934" y="168940"/>
                  <a:pt x="21188" y="167968"/>
                  <a:pt x="20459" y="166981"/>
                </a:cubicBezTo>
                <a:lnTo>
                  <a:pt x="20455" y="166980"/>
                </a:lnTo>
                <a:cubicBezTo>
                  <a:pt x="18338" y="164113"/>
                  <a:pt x="16361" y="161132"/>
                  <a:pt x="14536" y="158049"/>
                </a:cubicBezTo>
                <a:lnTo>
                  <a:pt x="14684" y="158299"/>
                </a:lnTo>
                <a:cubicBezTo>
                  <a:pt x="14078" y="157282"/>
                  <a:pt x="13489" y="156253"/>
                  <a:pt x="12918" y="155214"/>
                </a:cubicBezTo>
                <a:lnTo>
                  <a:pt x="14536" y="158049"/>
                </a:lnTo>
                <a:cubicBezTo>
                  <a:pt x="13806" y="156815"/>
                  <a:pt x="13101" y="155565"/>
                  <a:pt x="12421" y="154299"/>
                </a:cubicBezTo>
                <a:lnTo>
                  <a:pt x="12918" y="155214"/>
                </a:lnTo>
                <a:cubicBezTo>
                  <a:pt x="12453" y="154371"/>
                  <a:pt x="12000" y="153519"/>
                  <a:pt x="11559" y="152662"/>
                </a:cubicBezTo>
                <a:lnTo>
                  <a:pt x="12421" y="154299"/>
                </a:lnTo>
                <a:cubicBezTo>
                  <a:pt x="11832" y="153205"/>
                  <a:pt x="11263" y="152098"/>
                  <a:pt x="10712" y="150980"/>
                </a:cubicBezTo>
                <a:lnTo>
                  <a:pt x="11559" y="152662"/>
                </a:lnTo>
                <a:cubicBezTo>
                  <a:pt x="11057" y="151688"/>
                  <a:pt x="10571" y="150705"/>
                  <a:pt x="10099" y="149713"/>
                </a:cubicBezTo>
                <a:lnTo>
                  <a:pt x="10712" y="150980"/>
                </a:lnTo>
                <a:cubicBezTo>
                  <a:pt x="10339" y="150222"/>
                  <a:pt x="9974" y="149457"/>
                  <a:pt x="9619" y="148688"/>
                </a:cubicBezTo>
                <a:lnTo>
                  <a:pt x="10099" y="149713"/>
                </a:lnTo>
                <a:cubicBezTo>
                  <a:pt x="9501" y="148456"/>
                  <a:pt x="8927" y="147184"/>
                  <a:pt x="8379" y="145899"/>
                </a:cubicBezTo>
                <a:lnTo>
                  <a:pt x="9619" y="148688"/>
                </a:lnTo>
                <a:cubicBezTo>
                  <a:pt x="9006" y="147362"/>
                  <a:pt x="8420" y="146022"/>
                  <a:pt x="7862" y="144667"/>
                </a:cubicBezTo>
                <a:lnTo>
                  <a:pt x="8379" y="145899"/>
                </a:lnTo>
                <a:cubicBezTo>
                  <a:pt x="7979" y="144965"/>
                  <a:pt x="7593" y="144023"/>
                  <a:pt x="7221" y="143075"/>
                </a:cubicBezTo>
                <a:lnTo>
                  <a:pt x="7862" y="144667"/>
                </a:lnTo>
                <a:cubicBezTo>
                  <a:pt x="7456" y="143683"/>
                  <a:pt x="7065" y="142691"/>
                  <a:pt x="6689" y="141692"/>
                </a:cubicBezTo>
                <a:lnTo>
                  <a:pt x="6688" y="141689"/>
                </a:lnTo>
                <a:cubicBezTo>
                  <a:pt x="5438" y="138371"/>
                  <a:pt x="4351" y="134969"/>
                  <a:pt x="3438" y="131497"/>
                </a:cubicBezTo>
                <a:lnTo>
                  <a:pt x="3761" y="132695"/>
                </a:lnTo>
                <a:cubicBezTo>
                  <a:pt x="3391" y="131354"/>
                  <a:pt x="3047" y="130001"/>
                  <a:pt x="2730" y="128638"/>
                </a:cubicBezTo>
                <a:lnTo>
                  <a:pt x="3438" y="131497"/>
                </a:lnTo>
                <a:cubicBezTo>
                  <a:pt x="3119" y="130282"/>
                  <a:pt x="2821" y="129059"/>
                  <a:pt x="2544" y="127827"/>
                </a:cubicBezTo>
                <a:lnTo>
                  <a:pt x="2730" y="128638"/>
                </a:lnTo>
                <a:cubicBezTo>
                  <a:pt x="2495" y="127633"/>
                  <a:pt x="2276" y="126622"/>
                  <a:pt x="2071" y="125606"/>
                </a:cubicBezTo>
                <a:lnTo>
                  <a:pt x="2544" y="127827"/>
                </a:lnTo>
                <a:cubicBezTo>
                  <a:pt x="2262" y="126571"/>
                  <a:pt x="2003" y="125307"/>
                  <a:pt x="1766" y="124035"/>
                </a:cubicBezTo>
                <a:lnTo>
                  <a:pt x="2071" y="125606"/>
                </a:lnTo>
                <a:cubicBezTo>
                  <a:pt x="1796" y="124245"/>
                  <a:pt x="1548" y="122874"/>
                  <a:pt x="1327" y="121495"/>
                </a:cubicBezTo>
                <a:lnTo>
                  <a:pt x="1327" y="121494"/>
                </a:lnTo>
                <a:cubicBezTo>
                  <a:pt x="1125" y="120234"/>
                  <a:pt x="945" y="118965"/>
                  <a:pt x="788" y="117690"/>
                </a:cubicBezTo>
                <a:cubicBezTo>
                  <a:pt x="769" y="117535"/>
                  <a:pt x="751" y="117385"/>
                  <a:pt x="733" y="117237"/>
                </a:cubicBezTo>
                <a:lnTo>
                  <a:pt x="788" y="117690"/>
                </a:lnTo>
                <a:cubicBezTo>
                  <a:pt x="658" y="116627"/>
                  <a:pt x="543" y="115560"/>
                  <a:pt x="444" y="114488"/>
                </a:cubicBezTo>
                <a:lnTo>
                  <a:pt x="733" y="117237"/>
                </a:lnTo>
                <a:cubicBezTo>
                  <a:pt x="583" y="115968"/>
                  <a:pt x="455" y="114691"/>
                  <a:pt x="351" y="113408"/>
                </a:cubicBezTo>
                <a:lnTo>
                  <a:pt x="351" y="113411"/>
                </a:lnTo>
                <a:lnTo>
                  <a:pt x="138" y="110204"/>
                </a:lnTo>
                <a:lnTo>
                  <a:pt x="138" y="110204"/>
                </a:lnTo>
                <a:lnTo>
                  <a:pt x="35" y="107522"/>
                </a:lnTo>
                <a:lnTo>
                  <a:pt x="35" y="107522"/>
                </a:lnTo>
                <a:lnTo>
                  <a:pt x="0" y="104775"/>
                </a:lnTo>
                <a:cubicBezTo>
                  <a:pt x="0" y="100677"/>
                  <a:pt x="235" y="96636"/>
                  <a:pt x="693" y="92661"/>
                </a:cubicBezTo>
                <a:lnTo>
                  <a:pt x="687" y="92657"/>
                </a:lnTo>
                <a:cubicBezTo>
                  <a:pt x="855" y="91250"/>
                  <a:pt x="1045" y="89849"/>
                  <a:pt x="1263" y="88457"/>
                </a:cubicBezTo>
                <a:lnTo>
                  <a:pt x="1196" y="88858"/>
                </a:lnTo>
                <a:cubicBezTo>
                  <a:pt x="1282" y="88295"/>
                  <a:pt x="1372" y="87733"/>
                  <a:pt x="1467" y="87172"/>
                </a:cubicBezTo>
                <a:lnTo>
                  <a:pt x="1263" y="88457"/>
                </a:lnTo>
                <a:cubicBezTo>
                  <a:pt x="1419" y="87463"/>
                  <a:pt x="1588" y="86475"/>
                  <a:pt x="1771" y="85491"/>
                </a:cubicBezTo>
                <a:lnTo>
                  <a:pt x="1467" y="87172"/>
                </a:lnTo>
                <a:cubicBezTo>
                  <a:pt x="1660" y="86034"/>
                  <a:pt x="1871" y="84901"/>
                  <a:pt x="2101" y="83775"/>
                </a:cubicBezTo>
                <a:lnTo>
                  <a:pt x="1771" y="85491"/>
                </a:lnTo>
                <a:cubicBezTo>
                  <a:pt x="2014" y="84183"/>
                  <a:pt x="2282" y="82884"/>
                  <a:pt x="2573" y="81594"/>
                </a:cubicBezTo>
                <a:lnTo>
                  <a:pt x="2569" y="81596"/>
                </a:lnTo>
                <a:cubicBezTo>
                  <a:pt x="3068" y="79404"/>
                  <a:pt x="3631" y="77240"/>
                  <a:pt x="4260" y="75105"/>
                </a:cubicBezTo>
                <a:lnTo>
                  <a:pt x="3957" y="76143"/>
                </a:lnTo>
                <a:cubicBezTo>
                  <a:pt x="4213" y="75243"/>
                  <a:pt x="4480" y="74348"/>
                  <a:pt x="4758" y="73459"/>
                </a:cubicBezTo>
                <a:lnTo>
                  <a:pt x="4260" y="75105"/>
                </a:lnTo>
                <a:cubicBezTo>
                  <a:pt x="4676" y="73696"/>
                  <a:pt x="5119" y="72299"/>
                  <a:pt x="5592" y="70916"/>
                </a:cubicBezTo>
                <a:lnTo>
                  <a:pt x="5589" y="70919"/>
                </a:lnTo>
                <a:cubicBezTo>
                  <a:pt x="5947" y="69874"/>
                  <a:pt x="6319" y="68839"/>
                  <a:pt x="6706" y="67813"/>
                </a:cubicBezTo>
                <a:lnTo>
                  <a:pt x="6114" y="69419"/>
                </a:lnTo>
                <a:cubicBezTo>
                  <a:pt x="6482" y="68391"/>
                  <a:pt x="6866" y="67371"/>
                  <a:pt x="7265" y="66359"/>
                </a:cubicBezTo>
                <a:lnTo>
                  <a:pt x="6706" y="67813"/>
                </a:lnTo>
                <a:cubicBezTo>
                  <a:pt x="7125" y="66701"/>
                  <a:pt x="7563" y="65598"/>
                  <a:pt x="8019" y="64504"/>
                </a:cubicBezTo>
                <a:lnTo>
                  <a:pt x="7265" y="66359"/>
                </a:lnTo>
                <a:cubicBezTo>
                  <a:pt x="7625" y="65448"/>
                  <a:pt x="7996" y="64543"/>
                  <a:pt x="8380" y="63645"/>
                </a:cubicBezTo>
                <a:lnTo>
                  <a:pt x="8019" y="64504"/>
                </a:lnTo>
                <a:cubicBezTo>
                  <a:pt x="8530" y="63277"/>
                  <a:pt x="9064" y="62062"/>
                  <a:pt x="9620" y="60859"/>
                </a:cubicBezTo>
                <a:lnTo>
                  <a:pt x="8380" y="63645"/>
                </a:lnTo>
                <a:cubicBezTo>
                  <a:pt x="9046" y="62088"/>
                  <a:pt x="9748" y="60550"/>
                  <a:pt x="10485" y="59033"/>
                </a:cubicBezTo>
                <a:lnTo>
                  <a:pt x="9620" y="60859"/>
                </a:lnTo>
                <a:cubicBezTo>
                  <a:pt x="10039" y="59953"/>
                  <a:pt x="10470" y="59054"/>
                  <a:pt x="10914" y="58162"/>
                </a:cubicBezTo>
                <a:lnTo>
                  <a:pt x="10485" y="59033"/>
                </a:lnTo>
                <a:cubicBezTo>
                  <a:pt x="10829" y="58325"/>
                  <a:pt x="11182" y="57621"/>
                  <a:pt x="11541" y="56921"/>
                </a:cubicBezTo>
                <a:lnTo>
                  <a:pt x="10914" y="58162"/>
                </a:lnTo>
                <a:cubicBezTo>
                  <a:pt x="11521" y="56943"/>
                  <a:pt x="12151" y="55737"/>
                  <a:pt x="12803" y="54545"/>
                </a:cubicBezTo>
                <a:lnTo>
                  <a:pt x="11541" y="56921"/>
                </a:lnTo>
                <a:cubicBezTo>
                  <a:pt x="12012" y="56007"/>
                  <a:pt x="12495" y="55101"/>
                  <a:pt x="12991" y="54202"/>
                </a:cubicBezTo>
                <a:lnTo>
                  <a:pt x="12803" y="54545"/>
                </a:lnTo>
                <a:cubicBezTo>
                  <a:pt x="13391" y="53470"/>
                  <a:pt x="13997" y="52408"/>
                  <a:pt x="14621" y="51357"/>
                </a:cubicBezTo>
                <a:lnTo>
                  <a:pt x="12991" y="54202"/>
                </a:lnTo>
                <a:cubicBezTo>
                  <a:pt x="13576" y="53143"/>
                  <a:pt x="14179" y="52095"/>
                  <a:pt x="14799" y="51059"/>
                </a:cubicBezTo>
                <a:lnTo>
                  <a:pt x="14621" y="51357"/>
                </a:lnTo>
                <a:cubicBezTo>
                  <a:pt x="15236" y="50321"/>
                  <a:pt x="15869" y="49296"/>
                  <a:pt x="16518" y="48284"/>
                </a:cubicBezTo>
                <a:lnTo>
                  <a:pt x="14799" y="51059"/>
                </a:lnTo>
                <a:cubicBezTo>
                  <a:pt x="15433" y="49998"/>
                  <a:pt x="16086" y="48950"/>
                  <a:pt x="16756" y="47914"/>
                </a:cubicBezTo>
                <a:lnTo>
                  <a:pt x="16756" y="47915"/>
                </a:lnTo>
                <a:cubicBezTo>
                  <a:pt x="18124" y="45801"/>
                  <a:pt x="19566" y="43741"/>
                  <a:pt x="21077" y="41737"/>
                </a:cubicBezTo>
                <a:lnTo>
                  <a:pt x="20321" y="42752"/>
                </a:lnTo>
                <a:cubicBezTo>
                  <a:pt x="20927" y="41928"/>
                  <a:pt x="21546" y="41113"/>
                  <a:pt x="22175" y="40308"/>
                </a:cubicBezTo>
                <a:lnTo>
                  <a:pt x="22173" y="40310"/>
                </a:lnTo>
                <a:cubicBezTo>
                  <a:pt x="25079" y="36593"/>
                  <a:pt x="28227" y="33079"/>
                  <a:pt x="31596" y="29790"/>
                </a:cubicBezTo>
                <a:lnTo>
                  <a:pt x="32386" y="29035"/>
                </a:lnTo>
                <a:lnTo>
                  <a:pt x="32386" y="29035"/>
                </a:lnTo>
                <a:cubicBezTo>
                  <a:pt x="34980" y="26554"/>
                  <a:pt x="37701" y="24205"/>
                  <a:pt x="40539" y="21999"/>
                </a:cubicBezTo>
                <a:lnTo>
                  <a:pt x="39736" y="22625"/>
                </a:lnTo>
                <a:cubicBezTo>
                  <a:pt x="40559" y="21972"/>
                  <a:pt x="41393" y="21332"/>
                  <a:pt x="42236" y="20704"/>
                </a:cubicBezTo>
                <a:lnTo>
                  <a:pt x="40539" y="21999"/>
                </a:lnTo>
                <a:cubicBezTo>
                  <a:pt x="41292" y="21414"/>
                  <a:pt x="42053" y="20838"/>
                  <a:pt x="42822" y="20273"/>
                </a:cubicBezTo>
                <a:lnTo>
                  <a:pt x="42819" y="20272"/>
                </a:lnTo>
                <a:cubicBezTo>
                  <a:pt x="44673" y="18913"/>
                  <a:pt x="46571" y="17613"/>
                  <a:pt x="48512" y="16374"/>
                </a:cubicBezTo>
                <a:lnTo>
                  <a:pt x="48511" y="16373"/>
                </a:lnTo>
                <a:cubicBezTo>
                  <a:pt x="50156" y="15325"/>
                  <a:pt x="51832" y="14321"/>
                  <a:pt x="53538" y="13363"/>
                </a:cubicBezTo>
                <a:cubicBezTo>
                  <a:pt x="54589" y="12771"/>
                  <a:pt x="55648" y="12200"/>
                  <a:pt x="56718" y="11647"/>
                </a:cubicBezTo>
                <a:lnTo>
                  <a:pt x="54131" y="13032"/>
                </a:lnTo>
                <a:cubicBezTo>
                  <a:pt x="55261" y="12407"/>
                  <a:pt x="56403" y="11802"/>
                  <a:pt x="57558" y="11218"/>
                </a:cubicBezTo>
                <a:lnTo>
                  <a:pt x="56718" y="11647"/>
                </a:lnTo>
                <a:cubicBezTo>
                  <a:pt x="57679" y="11150"/>
                  <a:pt x="58649" y="10667"/>
                  <a:pt x="59627" y="10199"/>
                </a:cubicBezTo>
                <a:lnTo>
                  <a:pt x="57558" y="11218"/>
                </a:lnTo>
                <a:cubicBezTo>
                  <a:pt x="58447" y="10768"/>
                  <a:pt x="59344" y="10331"/>
                  <a:pt x="60247" y="9906"/>
                </a:cubicBezTo>
                <a:lnTo>
                  <a:pt x="59627" y="10199"/>
                </a:lnTo>
                <a:cubicBezTo>
                  <a:pt x="60576" y="9746"/>
                  <a:pt x="61532" y="9306"/>
                  <a:pt x="62496" y="8880"/>
                </a:cubicBezTo>
                <a:lnTo>
                  <a:pt x="62492" y="8883"/>
                </a:lnTo>
                <a:cubicBezTo>
                  <a:pt x="63638" y="8376"/>
                  <a:pt x="64790" y="7892"/>
                  <a:pt x="65952" y="7428"/>
                </a:cubicBezTo>
                <a:cubicBezTo>
                  <a:pt x="66367" y="7263"/>
                  <a:pt x="66782" y="7100"/>
                  <a:pt x="67198" y="6940"/>
                </a:cubicBezTo>
                <a:lnTo>
                  <a:pt x="65952" y="7428"/>
                </a:lnTo>
                <a:cubicBezTo>
                  <a:pt x="66999" y="7010"/>
                  <a:pt x="68053" y="6609"/>
                  <a:pt x="69116" y="6225"/>
                </a:cubicBezTo>
                <a:lnTo>
                  <a:pt x="67198" y="6940"/>
                </a:lnTo>
                <a:cubicBezTo>
                  <a:pt x="68022" y="6623"/>
                  <a:pt x="68851" y="6317"/>
                  <a:pt x="69686" y="6020"/>
                </a:cubicBezTo>
                <a:lnTo>
                  <a:pt x="69116" y="6225"/>
                </a:lnTo>
                <a:cubicBezTo>
                  <a:pt x="70231" y="5821"/>
                  <a:pt x="71356" y="5435"/>
                  <a:pt x="72489" y="5069"/>
                </a:cubicBezTo>
                <a:lnTo>
                  <a:pt x="69686" y="6020"/>
                </a:lnTo>
                <a:cubicBezTo>
                  <a:pt x="70703" y="5659"/>
                  <a:pt x="71728" y="5312"/>
                  <a:pt x="72760" y="4981"/>
                </a:cubicBezTo>
                <a:lnTo>
                  <a:pt x="72757" y="4982"/>
                </a:lnTo>
                <a:lnTo>
                  <a:pt x="75658" y="4099"/>
                </a:lnTo>
                <a:cubicBezTo>
                  <a:pt x="76715" y="3794"/>
                  <a:pt x="77778" y="3505"/>
                  <a:pt x="78848" y="3232"/>
                </a:cubicBezTo>
                <a:lnTo>
                  <a:pt x="77002" y="3721"/>
                </a:lnTo>
                <a:cubicBezTo>
                  <a:pt x="77913" y="3471"/>
                  <a:pt x="78829" y="3233"/>
                  <a:pt x="79750" y="3007"/>
                </a:cubicBezTo>
                <a:lnTo>
                  <a:pt x="78848" y="3232"/>
                </a:lnTo>
                <a:cubicBezTo>
                  <a:pt x="79881" y="2970"/>
                  <a:pt x="80919" y="2722"/>
                  <a:pt x="81964" y="2490"/>
                </a:cubicBezTo>
                <a:lnTo>
                  <a:pt x="79750" y="3007"/>
                </a:lnTo>
                <a:cubicBezTo>
                  <a:pt x="80864" y="2734"/>
                  <a:pt x="81984" y="2479"/>
                  <a:pt x="83112" y="2242"/>
                </a:cubicBezTo>
                <a:lnTo>
                  <a:pt x="81964" y="2490"/>
                </a:lnTo>
                <a:cubicBezTo>
                  <a:pt x="82899" y="2283"/>
                  <a:pt x="83839" y="2087"/>
                  <a:pt x="84783" y="1905"/>
                </a:cubicBezTo>
                <a:lnTo>
                  <a:pt x="84786" y="1905"/>
                </a:lnTo>
                <a:cubicBezTo>
                  <a:pt x="86203" y="1631"/>
                  <a:pt x="87634" y="1385"/>
                  <a:pt x="89073" y="1169"/>
                </a:cubicBezTo>
                <a:lnTo>
                  <a:pt x="87195" y="1468"/>
                </a:lnTo>
                <a:cubicBezTo>
                  <a:pt x="88302" y="1281"/>
                  <a:pt x="89415" y="1112"/>
                  <a:pt x="90534" y="960"/>
                </a:cubicBezTo>
                <a:lnTo>
                  <a:pt x="89073" y="1169"/>
                </a:lnTo>
                <a:cubicBezTo>
                  <a:pt x="90048" y="1022"/>
                  <a:pt x="91029" y="889"/>
                  <a:pt x="92012" y="769"/>
                </a:cubicBezTo>
                <a:lnTo>
                  <a:pt x="92011" y="770"/>
                </a:lnTo>
                <a:cubicBezTo>
                  <a:pt x="96196" y="261"/>
                  <a:pt x="100454" y="0"/>
                  <a:pt x="104775" y="0"/>
                </a:cubicBezTo>
                <a:cubicBezTo>
                  <a:pt x="108731" y="0"/>
                  <a:pt x="112636" y="219"/>
                  <a:pt x="116478" y="646"/>
                </a:cubicBezTo>
                <a:lnTo>
                  <a:pt x="116471" y="658"/>
                </a:lnTo>
                <a:lnTo>
                  <a:pt x="119860" y="1078"/>
                </a:lnTo>
                <a:cubicBezTo>
                  <a:pt x="119924" y="1087"/>
                  <a:pt x="119986" y="1096"/>
                  <a:pt x="120050" y="1105"/>
                </a:cubicBezTo>
                <a:cubicBezTo>
                  <a:pt x="123591" y="1632"/>
                  <a:pt x="127079" y="2326"/>
                  <a:pt x="130499" y="3188"/>
                </a:cubicBezTo>
                <a:lnTo>
                  <a:pt x="130501" y="3182"/>
                </a:lnTo>
                <a:cubicBezTo>
                  <a:pt x="133863" y="4036"/>
                  <a:pt x="137162" y="5047"/>
                  <a:pt x="140387" y="6211"/>
                </a:cubicBezTo>
                <a:lnTo>
                  <a:pt x="140387" y="6207"/>
                </a:lnTo>
                <a:cubicBezTo>
                  <a:pt x="142647" y="7028"/>
                  <a:pt x="144872" y="7920"/>
                  <a:pt x="147057" y="8884"/>
                </a:cubicBezTo>
                <a:lnTo>
                  <a:pt x="146221" y="8517"/>
                </a:lnTo>
                <a:cubicBezTo>
                  <a:pt x="147257" y="8964"/>
                  <a:pt x="148285" y="9427"/>
                  <a:pt x="149303" y="9906"/>
                </a:cubicBezTo>
                <a:lnTo>
                  <a:pt x="147057" y="8884"/>
                </a:lnTo>
                <a:cubicBezTo>
                  <a:pt x="148020" y="9309"/>
                  <a:pt x="148975" y="9748"/>
                  <a:pt x="149923" y="10201"/>
                </a:cubicBezTo>
                <a:lnTo>
                  <a:pt x="149303" y="9906"/>
                </a:lnTo>
                <a:cubicBezTo>
                  <a:pt x="150205" y="10330"/>
                  <a:pt x="151101" y="10766"/>
                  <a:pt x="151989" y="11215"/>
                </a:cubicBezTo>
                <a:lnTo>
                  <a:pt x="149923" y="10201"/>
                </a:lnTo>
                <a:cubicBezTo>
                  <a:pt x="150903" y="10669"/>
                  <a:pt x="151874" y="11153"/>
                  <a:pt x="152837" y="11651"/>
                </a:cubicBezTo>
                <a:lnTo>
                  <a:pt x="151989" y="11215"/>
                </a:lnTo>
                <a:cubicBezTo>
                  <a:pt x="153142" y="11799"/>
                  <a:pt x="154284" y="12403"/>
                  <a:pt x="155413" y="13027"/>
                </a:cubicBezTo>
                <a:lnTo>
                  <a:pt x="155419" y="13032"/>
                </a:lnTo>
                <a:cubicBezTo>
                  <a:pt x="155612" y="13137"/>
                  <a:pt x="155810" y="13248"/>
                  <a:pt x="156008" y="13359"/>
                </a:cubicBezTo>
                <a:cubicBezTo>
                  <a:pt x="157869" y="14405"/>
                  <a:pt x="159691" y="15503"/>
                  <a:pt x="161475" y="16653"/>
                </a:cubicBezTo>
                <a:lnTo>
                  <a:pt x="161474" y="16652"/>
                </a:lnTo>
                <a:cubicBezTo>
                  <a:pt x="163469" y="17939"/>
                  <a:pt x="165416" y="19290"/>
                  <a:pt x="167314" y="20704"/>
                </a:cubicBezTo>
                <a:lnTo>
                  <a:pt x="166730" y="20272"/>
                </a:lnTo>
                <a:cubicBezTo>
                  <a:pt x="167499" y="20837"/>
                  <a:pt x="168260" y="21411"/>
                  <a:pt x="169014" y="21996"/>
                </a:cubicBezTo>
                <a:lnTo>
                  <a:pt x="167314" y="20704"/>
                </a:lnTo>
                <a:cubicBezTo>
                  <a:pt x="168166" y="21338"/>
                  <a:pt x="169008" y="21986"/>
                  <a:pt x="169840" y="22646"/>
                </a:cubicBezTo>
                <a:lnTo>
                  <a:pt x="169014" y="21996"/>
                </a:lnTo>
                <a:cubicBezTo>
                  <a:pt x="169826" y="22628"/>
                  <a:pt x="170629" y="23271"/>
                  <a:pt x="171421" y="23926"/>
                </a:cubicBezTo>
                <a:lnTo>
                  <a:pt x="171421" y="23925"/>
                </a:lnTo>
                <a:cubicBezTo>
                  <a:pt x="171803" y="24240"/>
                  <a:pt x="172182" y="24558"/>
                  <a:pt x="172559" y="24878"/>
                </a:cubicBezTo>
                <a:cubicBezTo>
                  <a:pt x="173943" y="26053"/>
                  <a:pt x="175294" y="27262"/>
                  <a:pt x="176614" y="28505"/>
                </a:cubicBezTo>
                <a:cubicBezTo>
                  <a:pt x="181160" y="32789"/>
                  <a:pt x="185322" y="37473"/>
                  <a:pt x="189046" y="42503"/>
                </a:cubicBezTo>
                <a:cubicBezTo>
                  <a:pt x="191182" y="45392"/>
                  <a:pt x="193176" y="48395"/>
                  <a:pt x="195014" y="51501"/>
                </a:cubicBezTo>
                <a:lnTo>
                  <a:pt x="194649" y="50889"/>
                </a:lnTo>
                <a:cubicBezTo>
                  <a:pt x="195238" y="51868"/>
                  <a:pt x="195811" y="52858"/>
                  <a:pt x="196368" y="53859"/>
                </a:cubicBezTo>
                <a:lnTo>
                  <a:pt x="196364" y="53851"/>
                </a:lnTo>
                <a:cubicBezTo>
                  <a:pt x="196926" y="54858"/>
                  <a:pt x="197467" y="55868"/>
                  <a:pt x="197991" y="56888"/>
                </a:cubicBezTo>
                <a:lnTo>
                  <a:pt x="197002" y="55013"/>
                </a:lnTo>
                <a:cubicBezTo>
                  <a:pt x="197564" y="56052"/>
                  <a:pt x="198109" y="57102"/>
                  <a:pt x="198635" y="58162"/>
                </a:cubicBezTo>
                <a:lnTo>
                  <a:pt x="197991" y="56888"/>
                </a:lnTo>
                <a:cubicBezTo>
                  <a:pt x="198358" y="57600"/>
                  <a:pt x="198716" y="58317"/>
                  <a:pt x="199067" y="59039"/>
                </a:cubicBezTo>
                <a:lnTo>
                  <a:pt x="198635" y="58162"/>
                </a:lnTo>
                <a:cubicBezTo>
                  <a:pt x="199080" y="59055"/>
                  <a:pt x="199512" y="59955"/>
                  <a:pt x="199932" y="60862"/>
                </a:cubicBezTo>
                <a:lnTo>
                  <a:pt x="199067" y="59039"/>
                </a:lnTo>
                <a:cubicBezTo>
                  <a:pt x="199804" y="60556"/>
                  <a:pt x="200506" y="62094"/>
                  <a:pt x="201172" y="63651"/>
                </a:cubicBezTo>
                <a:lnTo>
                  <a:pt x="199932" y="60862"/>
                </a:lnTo>
                <a:cubicBezTo>
                  <a:pt x="200487" y="62063"/>
                  <a:pt x="201020" y="63277"/>
                  <a:pt x="201531" y="64503"/>
                </a:cubicBezTo>
                <a:lnTo>
                  <a:pt x="201172" y="63651"/>
                </a:lnTo>
                <a:cubicBezTo>
                  <a:pt x="201555" y="64548"/>
                  <a:pt x="201925" y="65451"/>
                  <a:pt x="202284" y="66361"/>
                </a:cubicBezTo>
                <a:lnTo>
                  <a:pt x="201531" y="64503"/>
                </a:lnTo>
                <a:cubicBezTo>
                  <a:pt x="201986" y="65597"/>
                  <a:pt x="202424" y="66699"/>
                  <a:pt x="202843" y="67811"/>
                </a:cubicBezTo>
                <a:lnTo>
                  <a:pt x="202844" y="67813"/>
                </a:lnTo>
                <a:cubicBezTo>
                  <a:pt x="203646" y="69939"/>
                  <a:pt x="204382" y="72100"/>
                  <a:pt x="205047" y="74292"/>
                </a:cubicBezTo>
                <a:lnTo>
                  <a:pt x="204923" y="73888"/>
                </a:lnTo>
                <a:cubicBezTo>
                  <a:pt x="205189" y="74752"/>
                  <a:pt x="205445" y="75620"/>
                  <a:pt x="205689" y="76493"/>
                </a:cubicBezTo>
                <a:lnTo>
                  <a:pt x="205047" y="74292"/>
                </a:lnTo>
                <a:cubicBezTo>
                  <a:pt x="205410" y="75490"/>
                  <a:pt x="205753" y="76696"/>
                  <a:pt x="206074" y="77911"/>
                </a:cubicBezTo>
                <a:lnTo>
                  <a:pt x="205689" y="76493"/>
                </a:lnTo>
                <a:cubicBezTo>
                  <a:pt x="206097" y="77954"/>
                  <a:pt x="206474" y="79427"/>
                  <a:pt x="206820" y="80912"/>
                </a:cubicBezTo>
                <a:lnTo>
                  <a:pt x="206074" y="77911"/>
                </a:lnTo>
                <a:cubicBezTo>
                  <a:pt x="206396" y="79129"/>
                  <a:pt x="206697" y="80355"/>
                  <a:pt x="206976" y="81590"/>
                </a:cubicBezTo>
                <a:lnTo>
                  <a:pt x="206820" y="80912"/>
                </a:lnTo>
                <a:cubicBezTo>
                  <a:pt x="207041" y="81860"/>
                  <a:pt x="207250" y="82814"/>
                  <a:pt x="207444" y="83772"/>
                </a:cubicBezTo>
                <a:lnTo>
                  <a:pt x="206976" y="81590"/>
                </a:lnTo>
                <a:cubicBezTo>
                  <a:pt x="207262" y="82855"/>
                  <a:pt x="207525" y="84129"/>
                  <a:pt x="207764" y="85410"/>
                </a:cubicBezTo>
                <a:lnTo>
                  <a:pt x="207444" y="83772"/>
                </a:lnTo>
                <a:cubicBezTo>
                  <a:pt x="207674" y="84901"/>
                  <a:pt x="207886" y="86036"/>
                  <a:pt x="208078" y="87178"/>
                </a:cubicBezTo>
                <a:lnTo>
                  <a:pt x="207764" y="85410"/>
                </a:lnTo>
                <a:cubicBezTo>
                  <a:pt x="207952" y="86415"/>
                  <a:pt x="208125" y="87423"/>
                  <a:pt x="208284" y="88438"/>
                </a:cubicBezTo>
                <a:lnTo>
                  <a:pt x="208078" y="87178"/>
                </a:lnTo>
                <a:cubicBezTo>
                  <a:pt x="208316" y="88580"/>
                  <a:pt x="208525" y="89992"/>
                  <a:pt x="208706" y="91412"/>
                </a:cubicBezTo>
                <a:lnTo>
                  <a:pt x="208284" y="88438"/>
                </a:lnTo>
                <a:cubicBezTo>
                  <a:pt x="208469" y="89622"/>
                  <a:pt x="208635" y="90812"/>
                  <a:pt x="208780" y="92010"/>
                </a:cubicBezTo>
                <a:lnTo>
                  <a:pt x="208706" y="91412"/>
                </a:lnTo>
                <a:cubicBezTo>
                  <a:pt x="208858" y="92604"/>
                  <a:pt x="208989" y="93802"/>
                  <a:pt x="209100" y="95005"/>
                </a:cubicBezTo>
                <a:lnTo>
                  <a:pt x="208780" y="92010"/>
                </a:lnTo>
                <a:cubicBezTo>
                  <a:pt x="208946" y="93379"/>
                  <a:pt x="209086" y="94757"/>
                  <a:pt x="209199" y="96142"/>
                </a:cubicBezTo>
                <a:lnTo>
                  <a:pt x="209100" y="95005"/>
                </a:lnTo>
                <a:cubicBezTo>
                  <a:pt x="209203" y="96117"/>
                  <a:pt x="209289" y="97233"/>
                  <a:pt x="209357" y="98354"/>
                </a:cubicBezTo>
                <a:lnTo>
                  <a:pt x="209357" y="98354"/>
                </a:lnTo>
                <a:cubicBezTo>
                  <a:pt x="209485" y="100478"/>
                  <a:pt x="209550" y="102619"/>
                  <a:pt x="209550" y="104775"/>
                </a:cubicBezTo>
                <a:cubicBezTo>
                  <a:pt x="209550" y="108725"/>
                  <a:pt x="209332" y="112623"/>
                  <a:pt x="208906" y="116459"/>
                </a:cubicBezTo>
                <a:lnTo>
                  <a:pt x="209081" y="114826"/>
                </a:lnTo>
                <a:cubicBezTo>
                  <a:pt x="208970" y="115984"/>
                  <a:pt x="208841" y="117137"/>
                  <a:pt x="208694" y="118282"/>
                </a:cubicBezTo>
                <a:lnTo>
                  <a:pt x="208906" y="116459"/>
                </a:lnTo>
                <a:cubicBezTo>
                  <a:pt x="208742" y="117938"/>
                  <a:pt x="208547" y="119406"/>
                  <a:pt x="208322" y="120866"/>
                </a:cubicBezTo>
                <a:lnTo>
                  <a:pt x="208694" y="118282"/>
                </a:lnTo>
                <a:cubicBezTo>
                  <a:pt x="208555" y="119360"/>
                  <a:pt x="208399" y="120432"/>
                  <a:pt x="208228" y="121499"/>
                </a:cubicBezTo>
                <a:lnTo>
                  <a:pt x="208223" y="121495"/>
                </a:lnTo>
                <a:close/>
                <a:moveTo>
                  <a:pt x="104775" y="157163"/>
                </a:moveTo>
                <a:cubicBezTo>
                  <a:pt x="97060" y="157163"/>
                  <a:pt x="89508" y="157868"/>
                  <a:pt x="82184" y="159219"/>
                </a:cubicBezTo>
                <a:cubicBezTo>
                  <a:pt x="87585" y="172328"/>
                  <a:pt x="94881" y="184450"/>
                  <a:pt x="103729" y="195251"/>
                </a:cubicBezTo>
                <a:lnTo>
                  <a:pt x="104775" y="195263"/>
                </a:lnTo>
                <a:lnTo>
                  <a:pt x="104775" y="195263"/>
                </a:lnTo>
                <a:lnTo>
                  <a:pt x="105813" y="195243"/>
                </a:lnTo>
                <a:lnTo>
                  <a:pt x="106475" y="194445"/>
                </a:lnTo>
                <a:cubicBezTo>
                  <a:pt x="115029" y="183849"/>
                  <a:pt x="122099" y="172003"/>
                  <a:pt x="127369" y="159228"/>
                </a:cubicBezTo>
                <a:cubicBezTo>
                  <a:pt x="120042" y="157868"/>
                  <a:pt x="112490" y="157163"/>
                  <a:pt x="104775" y="157163"/>
                </a:cubicBezTo>
                <a:close/>
                <a:moveTo>
                  <a:pt x="68153" y="162660"/>
                </a:moveTo>
                <a:lnTo>
                  <a:pt x="65637" y="163475"/>
                </a:lnTo>
                <a:cubicBezTo>
                  <a:pt x="58396" y="165886"/>
                  <a:pt x="51453" y="168946"/>
                  <a:pt x="44877" y="172588"/>
                </a:cubicBezTo>
                <a:cubicBezTo>
                  <a:pt x="55899" y="182344"/>
                  <a:pt x="69322" y="189444"/>
                  <a:pt x="84144" y="192900"/>
                </a:cubicBezTo>
                <a:cubicBezTo>
                  <a:pt x="77782" y="183493"/>
                  <a:pt x="72396" y="173365"/>
                  <a:pt x="68153" y="162660"/>
                </a:cubicBezTo>
                <a:close/>
                <a:moveTo>
                  <a:pt x="141398" y="162668"/>
                </a:moveTo>
                <a:lnTo>
                  <a:pt x="140329" y="165285"/>
                </a:lnTo>
                <a:cubicBezTo>
                  <a:pt x="136263" y="175024"/>
                  <a:pt x="131245" y="184265"/>
                  <a:pt x="125392" y="192894"/>
                </a:cubicBezTo>
                <a:cubicBezTo>
                  <a:pt x="140228" y="189444"/>
                  <a:pt x="153651" y="182344"/>
                  <a:pt x="164678" y="172597"/>
                </a:cubicBezTo>
                <a:cubicBezTo>
                  <a:pt x="157339" y="168527"/>
                  <a:pt x="149548" y="165187"/>
                  <a:pt x="141398" y="162668"/>
                </a:cubicBezTo>
                <a:close/>
                <a:moveTo>
                  <a:pt x="57310" y="111923"/>
                </a:moveTo>
                <a:lnTo>
                  <a:pt x="14566" y="111926"/>
                </a:lnTo>
                <a:cubicBezTo>
                  <a:pt x="16045" y="130840"/>
                  <a:pt x="23339" y="148121"/>
                  <a:pt x="34662" y="161982"/>
                </a:cubicBezTo>
                <a:cubicBezTo>
                  <a:pt x="43673" y="156650"/>
                  <a:pt x="53338" y="152326"/>
                  <a:pt x="63509" y="149145"/>
                </a:cubicBezTo>
                <a:cubicBezTo>
                  <a:pt x="60010" y="137261"/>
                  <a:pt x="57886" y="124794"/>
                  <a:pt x="57310" y="111923"/>
                </a:cubicBezTo>
                <a:close/>
                <a:moveTo>
                  <a:pt x="194984" y="111926"/>
                </a:moveTo>
                <a:lnTo>
                  <a:pt x="152240" y="111923"/>
                </a:lnTo>
                <a:cubicBezTo>
                  <a:pt x="151665" y="124794"/>
                  <a:pt x="149540" y="137261"/>
                  <a:pt x="146050" y="149144"/>
                </a:cubicBezTo>
                <a:cubicBezTo>
                  <a:pt x="156212" y="152326"/>
                  <a:pt x="165878" y="156650"/>
                  <a:pt x="174887" y="161969"/>
                </a:cubicBezTo>
                <a:cubicBezTo>
                  <a:pt x="186211" y="148121"/>
                  <a:pt x="193505" y="130840"/>
                  <a:pt x="194984" y="111926"/>
                </a:cubicBezTo>
                <a:close/>
                <a:moveTo>
                  <a:pt x="137937" y="111924"/>
                </a:moveTo>
                <a:lnTo>
                  <a:pt x="71613" y="111924"/>
                </a:lnTo>
                <a:cubicBezTo>
                  <a:pt x="72187" y="123570"/>
                  <a:pt x="74155" y="134849"/>
                  <a:pt x="77355" y="145598"/>
                </a:cubicBezTo>
                <a:cubicBezTo>
                  <a:pt x="86223" y="143811"/>
                  <a:pt x="95390" y="142875"/>
                  <a:pt x="104775" y="142875"/>
                </a:cubicBezTo>
                <a:cubicBezTo>
                  <a:pt x="114160" y="142875"/>
                  <a:pt x="123327" y="143811"/>
                  <a:pt x="132187" y="145595"/>
                </a:cubicBezTo>
                <a:cubicBezTo>
                  <a:pt x="135395" y="134849"/>
                  <a:pt x="137363" y="123570"/>
                  <a:pt x="137937" y="111924"/>
                </a:cubicBezTo>
                <a:close/>
                <a:moveTo>
                  <a:pt x="34664" y="47581"/>
                </a:moveTo>
                <a:lnTo>
                  <a:pt x="34382" y="47913"/>
                </a:lnTo>
                <a:cubicBezTo>
                  <a:pt x="23217" y="61717"/>
                  <a:pt x="16030" y="78872"/>
                  <a:pt x="14565" y="97633"/>
                </a:cubicBezTo>
                <a:lnTo>
                  <a:pt x="57309" y="97637"/>
                </a:lnTo>
                <a:cubicBezTo>
                  <a:pt x="57885" y="84763"/>
                  <a:pt x="60009" y="72292"/>
                  <a:pt x="63500" y="60405"/>
                </a:cubicBezTo>
                <a:cubicBezTo>
                  <a:pt x="53338" y="57224"/>
                  <a:pt x="43673" y="52900"/>
                  <a:pt x="34664" y="47581"/>
                </a:cubicBezTo>
                <a:close/>
                <a:moveTo>
                  <a:pt x="132196" y="63952"/>
                </a:moveTo>
                <a:lnTo>
                  <a:pt x="131187" y="64152"/>
                </a:lnTo>
                <a:cubicBezTo>
                  <a:pt x="122638" y="65808"/>
                  <a:pt x="113808" y="66675"/>
                  <a:pt x="104775" y="66675"/>
                </a:cubicBezTo>
                <a:cubicBezTo>
                  <a:pt x="95390" y="66675"/>
                  <a:pt x="86223" y="65739"/>
                  <a:pt x="77363" y="63955"/>
                </a:cubicBezTo>
                <a:cubicBezTo>
                  <a:pt x="74155" y="74704"/>
                  <a:pt x="72186" y="85986"/>
                  <a:pt x="71613" y="97636"/>
                </a:cubicBezTo>
                <a:lnTo>
                  <a:pt x="137937" y="97636"/>
                </a:lnTo>
                <a:cubicBezTo>
                  <a:pt x="137364" y="85986"/>
                  <a:pt x="135395" y="74704"/>
                  <a:pt x="132196" y="63952"/>
                </a:cubicBezTo>
                <a:close/>
                <a:moveTo>
                  <a:pt x="174888" y="47568"/>
                </a:moveTo>
                <a:lnTo>
                  <a:pt x="173673" y="48289"/>
                </a:lnTo>
                <a:cubicBezTo>
                  <a:pt x="165012" y="53284"/>
                  <a:pt x="155758" y="57367"/>
                  <a:pt x="146041" y="60405"/>
                </a:cubicBezTo>
                <a:cubicBezTo>
                  <a:pt x="149541" y="72292"/>
                  <a:pt x="151666" y="84763"/>
                  <a:pt x="152241" y="97637"/>
                </a:cubicBezTo>
                <a:lnTo>
                  <a:pt x="194984" y="97633"/>
                </a:lnTo>
                <a:cubicBezTo>
                  <a:pt x="193508" y="78715"/>
                  <a:pt x="186213" y="61431"/>
                  <a:pt x="174888" y="47568"/>
                </a:cubicBezTo>
                <a:close/>
                <a:moveTo>
                  <a:pt x="104775" y="14288"/>
                </a:moveTo>
                <a:lnTo>
                  <a:pt x="103727" y="14297"/>
                </a:lnTo>
                <a:lnTo>
                  <a:pt x="103075" y="15105"/>
                </a:lnTo>
                <a:cubicBezTo>
                  <a:pt x="94521" y="25702"/>
                  <a:pt x="87451" y="37546"/>
                  <a:pt x="82181" y="50322"/>
                </a:cubicBezTo>
                <a:cubicBezTo>
                  <a:pt x="89508" y="51682"/>
                  <a:pt x="97060" y="52388"/>
                  <a:pt x="104775" y="52388"/>
                </a:cubicBezTo>
                <a:cubicBezTo>
                  <a:pt x="112490" y="52388"/>
                  <a:pt x="120042" y="51682"/>
                  <a:pt x="127366" y="50332"/>
                </a:cubicBezTo>
                <a:cubicBezTo>
                  <a:pt x="121965" y="37222"/>
                  <a:pt x="114669" y="25101"/>
                  <a:pt x="105821" y="14299"/>
                </a:cubicBezTo>
                <a:cubicBezTo>
                  <a:pt x="105470" y="14290"/>
                  <a:pt x="105123" y="14288"/>
                  <a:pt x="104775" y="14288"/>
                </a:cubicBezTo>
                <a:close/>
                <a:moveTo>
                  <a:pt x="84158" y="16656"/>
                </a:moveTo>
                <a:lnTo>
                  <a:pt x="82310" y="17098"/>
                </a:lnTo>
                <a:cubicBezTo>
                  <a:pt x="68215" y="20699"/>
                  <a:pt x="55443" y="27609"/>
                  <a:pt x="44872" y="36953"/>
                </a:cubicBezTo>
                <a:cubicBezTo>
                  <a:pt x="52211" y="41024"/>
                  <a:pt x="60002" y="44362"/>
                  <a:pt x="68152" y="46882"/>
                </a:cubicBezTo>
                <a:cubicBezTo>
                  <a:pt x="72396" y="36185"/>
                  <a:pt x="77782" y="26057"/>
                  <a:pt x="84158" y="16656"/>
                </a:cubicBezTo>
                <a:close/>
                <a:moveTo>
                  <a:pt x="125406" y="16650"/>
                </a:moveTo>
                <a:lnTo>
                  <a:pt x="126939" y="18981"/>
                </a:lnTo>
                <a:cubicBezTo>
                  <a:pt x="132643" y="27720"/>
                  <a:pt x="137501" y="37062"/>
                  <a:pt x="141397" y="46890"/>
                </a:cubicBezTo>
                <a:cubicBezTo>
                  <a:pt x="149548" y="44362"/>
                  <a:pt x="157339" y="41024"/>
                  <a:pt x="164674" y="36962"/>
                </a:cubicBezTo>
                <a:cubicBezTo>
                  <a:pt x="153651" y="27206"/>
                  <a:pt x="140228" y="20106"/>
                  <a:pt x="125406" y="16650"/>
                </a:cubicBezTo>
                <a:close/>
              </a:path>
            </a:pathLst>
          </a:custGeom>
          <a:solidFill>
            <a:schemeClr val="tx1"/>
          </a:solidFill>
          <a:ln w="9525" cap="flat">
            <a:noFill/>
            <a:prstDash val="solid"/>
            <a:miter/>
          </a:ln>
        </p:spPr>
        <p:txBody>
          <a:bodyPr rtlCol="0" anchor="ctr"/>
          <a:lstStyle/>
          <a:p>
            <a:endParaRPr lang="zh-CN" altLang="en-US" dirty="0">
              <a:latin typeface="HarmonyOS Sans SC" panose="00000500000000000000" pitchFamily="2" charset="-122"/>
            </a:endParaRPr>
          </a:p>
        </p:txBody>
      </p:sp>
      <p:grpSp>
        <p:nvGrpSpPr>
          <p:cNvPr id="14" name="组合 13">
            <a:extLst>
              <a:ext uri="{FF2B5EF4-FFF2-40B4-BE49-F238E27FC236}">
                <a16:creationId xmlns:a16="http://schemas.microsoft.com/office/drawing/2014/main" id="{EDAD70A4-3FB2-3E2E-1DF1-B0C1259ACEC9}"/>
              </a:ext>
            </a:extLst>
          </p:cNvPr>
          <p:cNvGrpSpPr/>
          <p:nvPr/>
        </p:nvGrpSpPr>
        <p:grpSpPr>
          <a:xfrm>
            <a:off x="5913120" y="3878180"/>
            <a:ext cx="2167524" cy="437021"/>
            <a:chOff x="5913120" y="3878180"/>
            <a:chExt cx="2167524" cy="437021"/>
          </a:xfrm>
        </p:grpSpPr>
        <p:sp>
          <p:nvSpPr>
            <p:cNvPr id="33" name="图形 4">
              <a:extLst>
                <a:ext uri="{FF2B5EF4-FFF2-40B4-BE49-F238E27FC236}">
                  <a16:creationId xmlns:a16="http://schemas.microsoft.com/office/drawing/2014/main" id="{3229AE56-5C4C-F12F-A088-647D113CD18A}"/>
                </a:ext>
              </a:extLst>
            </p:cNvPr>
            <p:cNvSpPr/>
            <p:nvPr/>
          </p:nvSpPr>
          <p:spPr>
            <a:xfrm>
              <a:off x="7773729" y="4063117"/>
              <a:ext cx="145032" cy="89094"/>
            </a:xfrm>
            <a:custGeom>
              <a:avLst/>
              <a:gdLst>
                <a:gd name="connsiteX0" fmla="*/ 19053 w 190500"/>
                <a:gd name="connsiteY0" fmla="*/ 0 h 66675"/>
                <a:gd name="connsiteX1" fmla="*/ 171448 w 190500"/>
                <a:gd name="connsiteY1" fmla="*/ 0 h 66675"/>
                <a:gd name="connsiteX2" fmla="*/ 190500 w 190500"/>
                <a:gd name="connsiteY2" fmla="*/ 9526 h 66675"/>
                <a:gd name="connsiteX3" fmla="*/ 186324 w 190500"/>
                <a:gd name="connsiteY3" fmla="*/ 15477 h 66675"/>
                <a:gd name="connsiteX4" fmla="*/ 110128 w 190500"/>
                <a:gd name="connsiteY4" fmla="*/ 63099 h 66675"/>
                <a:gd name="connsiteX5" fmla="*/ 83349 w 190500"/>
                <a:gd name="connsiteY5" fmla="*/ 64587 h 66675"/>
                <a:gd name="connsiteX6" fmla="*/ 80373 w 190500"/>
                <a:gd name="connsiteY6" fmla="*/ 63099 h 66675"/>
                <a:gd name="connsiteX7" fmla="*/ 4176 w 190500"/>
                <a:gd name="connsiteY7" fmla="*/ 15477 h 66675"/>
                <a:gd name="connsiteX8" fmla="*/ 7151 w 190500"/>
                <a:gd name="connsiteY8" fmla="*/ 2087 h 66675"/>
                <a:gd name="connsiteX9" fmla="*/ 19053 w 190500"/>
                <a:gd name="connsiteY9"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66675">
                  <a:moveTo>
                    <a:pt x="19053" y="0"/>
                  </a:moveTo>
                  <a:lnTo>
                    <a:pt x="171448" y="0"/>
                  </a:lnTo>
                  <a:cubicBezTo>
                    <a:pt x="181969" y="0"/>
                    <a:pt x="190500" y="4265"/>
                    <a:pt x="190500" y="9526"/>
                  </a:cubicBezTo>
                  <a:cubicBezTo>
                    <a:pt x="190500" y="11689"/>
                    <a:pt x="189027" y="13787"/>
                    <a:pt x="186324" y="15477"/>
                  </a:cubicBezTo>
                  <a:lnTo>
                    <a:pt x="110128" y="63099"/>
                  </a:lnTo>
                  <a:cubicBezTo>
                    <a:pt x="103554" y="67207"/>
                    <a:pt x="91565" y="67874"/>
                    <a:pt x="83349" y="64587"/>
                  </a:cubicBezTo>
                  <a:cubicBezTo>
                    <a:pt x="82250" y="64148"/>
                    <a:pt x="81252" y="63649"/>
                    <a:pt x="80373" y="63099"/>
                  </a:cubicBezTo>
                  <a:lnTo>
                    <a:pt x="4176" y="15477"/>
                  </a:lnTo>
                  <a:cubicBezTo>
                    <a:pt x="-2398" y="11369"/>
                    <a:pt x="-1065" y="5374"/>
                    <a:pt x="7151" y="2087"/>
                  </a:cubicBezTo>
                  <a:cubicBezTo>
                    <a:pt x="10529" y="736"/>
                    <a:pt x="14727" y="0"/>
                    <a:pt x="19053" y="0"/>
                  </a:cubicBezTo>
                  <a:close/>
                </a:path>
              </a:pathLst>
            </a:custGeom>
            <a:solidFill>
              <a:schemeClr val="tx1"/>
            </a:solidFill>
            <a:ln w="19050" cap="flat">
              <a:noFill/>
              <a:prstDash val="solid"/>
              <a:miter/>
            </a:ln>
          </p:spPr>
          <p:txBody>
            <a:bodyPr rtlCol="0" anchor="ctr"/>
            <a:lstStyle/>
            <a:p>
              <a:endParaRPr lang="zh-CN" altLang="en-US" dirty="0">
                <a:latin typeface="HarmonyOS Sans SC" panose="00000500000000000000" pitchFamily="2" charset="-122"/>
              </a:endParaRPr>
            </a:p>
          </p:txBody>
        </p:sp>
        <p:sp>
          <p:nvSpPr>
            <p:cNvPr id="42" name="矩形: 圆角 41">
              <a:extLst>
                <a:ext uri="{FF2B5EF4-FFF2-40B4-BE49-F238E27FC236}">
                  <a16:creationId xmlns:a16="http://schemas.microsoft.com/office/drawing/2014/main" id="{B97FEA17-9C80-AFD8-381A-D7041EC4905D}"/>
                </a:ext>
              </a:extLst>
            </p:cNvPr>
            <p:cNvSpPr/>
            <p:nvPr/>
          </p:nvSpPr>
          <p:spPr>
            <a:xfrm>
              <a:off x="5913120" y="3878180"/>
              <a:ext cx="2167524" cy="437021"/>
            </a:xfrm>
            <a:prstGeom prst="roundRect">
              <a:avLst>
                <a:gd name="adj" fmla="val 50000"/>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685800">
                <a:defRPr/>
              </a:pPr>
              <a:r>
                <a:rPr lang="zh-CN" altLang="en-US" sz="1500" dirty="0">
                  <a:solidFill>
                    <a:schemeClr val="tx1"/>
                  </a:solidFill>
                  <a:latin typeface="HarmonyOS Sans SC Medium" panose="00000600000000000000" pitchFamily="2" charset="-122"/>
                  <a:ea typeface="HarmonyOS Sans SC Medium" panose="00000600000000000000" pitchFamily="2" charset="-122"/>
                </a:rPr>
                <a:t>简体中文</a:t>
              </a:r>
            </a:p>
          </p:txBody>
        </p:sp>
      </p:grpSp>
      <p:sp>
        <p:nvSpPr>
          <p:cNvPr id="15" name="矩形 14">
            <a:extLst>
              <a:ext uri="{FF2B5EF4-FFF2-40B4-BE49-F238E27FC236}">
                <a16:creationId xmlns:a16="http://schemas.microsoft.com/office/drawing/2014/main" id="{23DA2079-052E-BB3F-5DB0-F331030A1982}"/>
              </a:ext>
            </a:extLst>
          </p:cNvPr>
          <p:cNvSpPr/>
          <p:nvPr/>
        </p:nvSpPr>
        <p:spPr>
          <a:xfrm>
            <a:off x="-36253" y="20319"/>
            <a:ext cx="9144000" cy="571500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armonyOS Sans SC" panose="00000500000000000000" pitchFamily="2" charset="-122"/>
            </a:endParaRPr>
          </a:p>
        </p:txBody>
      </p:sp>
      <p:sp>
        <p:nvSpPr>
          <p:cNvPr id="45" name="矩形: 圆角 44">
            <a:extLst>
              <a:ext uri="{FF2B5EF4-FFF2-40B4-BE49-F238E27FC236}">
                <a16:creationId xmlns:a16="http://schemas.microsoft.com/office/drawing/2014/main" id="{DC10E27B-FE1A-237C-B4CE-C88822D54843}"/>
              </a:ext>
            </a:extLst>
          </p:cNvPr>
          <p:cNvSpPr/>
          <p:nvPr/>
        </p:nvSpPr>
        <p:spPr>
          <a:xfrm>
            <a:off x="5976620" y="4341890"/>
            <a:ext cx="1908021" cy="1103738"/>
          </a:xfrm>
          <a:prstGeom prst="roundRect">
            <a:avLst>
              <a:gd name="adj" fmla="val 14901"/>
            </a:avLst>
          </a:prstGeom>
          <a:solidFill>
            <a:srgbClr val="F1F3F5"/>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endParaRPr>
          </a:p>
        </p:txBody>
      </p:sp>
      <p:sp>
        <p:nvSpPr>
          <p:cNvPr id="46" name="矩形: 圆角 45">
            <a:hlinkClick r:id="" action="ppaction://hlinkshowjump?jump=endshow"/>
            <a:extLst>
              <a:ext uri="{FF2B5EF4-FFF2-40B4-BE49-F238E27FC236}">
                <a16:creationId xmlns:a16="http://schemas.microsoft.com/office/drawing/2014/main" id="{437F1274-EB33-3B13-DC10-DBB1CB4F0222}"/>
              </a:ext>
            </a:extLst>
          </p:cNvPr>
          <p:cNvSpPr/>
          <p:nvPr/>
        </p:nvSpPr>
        <p:spPr>
          <a:xfrm>
            <a:off x="6011569" y="4387387"/>
            <a:ext cx="1832975" cy="502652"/>
          </a:xfrm>
          <a:prstGeom prst="roundRect">
            <a:avLst>
              <a:gd name="adj" fmla="val 23440"/>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1</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extLst>
              <a:ext uri="{FF2B5EF4-FFF2-40B4-BE49-F238E27FC236}">
                <a16:creationId xmlns:a16="http://schemas.microsoft.com/office/drawing/2014/main" id="{CB1D3CEA-2EBF-88CB-8318-6B43C70FB231}"/>
              </a:ext>
            </a:extLst>
          </p:cNvPr>
          <p:cNvSpPr/>
          <p:nvPr/>
        </p:nvSpPr>
        <p:spPr>
          <a:xfrm>
            <a:off x="6008356" y="4907834"/>
            <a:ext cx="1832975" cy="502652"/>
          </a:xfrm>
          <a:prstGeom prst="roundRect">
            <a:avLst>
              <a:gd name="adj" fmla="val 27053"/>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rPr>
              <a:t>Button 2</a:t>
            </a:r>
            <a:endParaRPr kumimoji="0" lang="zh-CN" altLang="en-US"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endParaRPr>
          </a:p>
        </p:txBody>
      </p:sp>
      <p:sp>
        <p:nvSpPr>
          <p:cNvPr id="48" name="矩形: 圆角 47">
            <a:extLst>
              <a:ext uri="{FF2B5EF4-FFF2-40B4-BE49-F238E27FC236}">
                <a16:creationId xmlns:a16="http://schemas.microsoft.com/office/drawing/2014/main" id="{DFC28D37-04BA-CC40-76AC-15BCF48177DD}"/>
              </a:ext>
            </a:extLst>
          </p:cNvPr>
          <p:cNvSpPr/>
          <p:nvPr/>
        </p:nvSpPr>
        <p:spPr>
          <a:xfrm>
            <a:off x="6014782" y="4387387"/>
            <a:ext cx="1832975" cy="502652"/>
          </a:xfrm>
          <a:prstGeom prst="roundRect">
            <a:avLst>
              <a:gd name="adj" fmla="val 27053"/>
            </a:avLst>
          </a:prstGeom>
          <a:solidFill>
            <a:srgbClr val="0A59F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HarmonyOS Sans SC" panose="00000500000000000000" pitchFamily="2" charset="-122"/>
                <a:ea typeface="HarmonyOS Sans SC" panose="00000500000000000000" pitchFamily="2" charset="-122"/>
              </a:rPr>
              <a:t>简体中文</a:t>
            </a:r>
            <a:endParaRPr kumimoji="0" lang="zh-CN" altLang="en-US"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endParaRPr>
          </a:p>
        </p:txBody>
      </p:sp>
      <p:sp>
        <p:nvSpPr>
          <p:cNvPr id="49" name="矩形: 圆角 48">
            <a:hlinkClick r:id="rId5" action="ppaction://hlinksldjump"/>
            <a:extLst>
              <a:ext uri="{FF2B5EF4-FFF2-40B4-BE49-F238E27FC236}">
                <a16:creationId xmlns:a16="http://schemas.microsoft.com/office/drawing/2014/main" id="{D3B671FB-2C3D-4368-E504-B3481FD0B40C}"/>
              </a:ext>
            </a:extLst>
          </p:cNvPr>
          <p:cNvSpPr/>
          <p:nvPr/>
        </p:nvSpPr>
        <p:spPr>
          <a:xfrm>
            <a:off x="6011569" y="4907834"/>
            <a:ext cx="1832975" cy="502652"/>
          </a:xfrm>
          <a:prstGeom prst="roundRect">
            <a:avLst>
              <a:gd name="adj" fmla="val 29602"/>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rPr>
              <a:t>English</a:t>
            </a:r>
            <a:endParaRPr kumimoji="0" lang="zh-CN" altLang="en-US"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endParaRPr>
          </a:p>
        </p:txBody>
      </p:sp>
      <p:sp>
        <p:nvSpPr>
          <p:cNvPr id="41" name="矩形: 圆角 40">
            <a:hlinkClick r:id="rId6"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rgbClr val="F1F3F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chemeClr val="tx1"/>
              </a:solidFill>
              <a:latin typeface="HarmonyOS Sans SC" panose="00000500000000000000" pitchFamily="2" charset="-122"/>
              <a:ea typeface="HarmonyOS Sans SC" panose="00000500000000000000" pitchFamily="2" charset="-122"/>
            </a:endParaRPr>
          </a:p>
        </p:txBody>
      </p:sp>
      <p:pic>
        <p:nvPicPr>
          <p:cNvPr id="43" name="图形 42">
            <a:hlinkClick r:id="rId6"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552" b="4552"/>
          <a:stretch/>
        </p:blipFill>
        <p:spPr>
          <a:xfrm>
            <a:off x="336602" y="244028"/>
            <a:ext cx="232502" cy="211337"/>
          </a:xfrm>
          <a:prstGeom prst="rect">
            <a:avLst/>
          </a:prstGeom>
        </p:spPr>
      </p:pic>
      <p:grpSp>
        <p:nvGrpSpPr>
          <p:cNvPr id="2" name="组合 1">
            <a:extLst>
              <a:ext uri="{FF2B5EF4-FFF2-40B4-BE49-F238E27FC236}">
                <a16:creationId xmlns:a16="http://schemas.microsoft.com/office/drawing/2014/main" id="{11615145-FAF1-5072-1CE7-2C784F6FD267}"/>
              </a:ext>
            </a:extLst>
          </p:cNvPr>
          <p:cNvGrpSpPr/>
          <p:nvPr/>
        </p:nvGrpSpPr>
        <p:grpSpPr>
          <a:xfrm>
            <a:off x="7356768" y="2227598"/>
            <a:ext cx="699184" cy="348188"/>
            <a:chOff x="7097688" y="2227598"/>
            <a:chExt cx="699184" cy="348188"/>
          </a:xfrm>
        </p:grpSpPr>
        <p:sp>
          <p:nvSpPr>
            <p:cNvPr id="68" name="矩形: 圆角 67">
              <a:hlinkClick r:id="rId9" action="ppaction://hlinksldjump"/>
              <a:extLst>
                <a:ext uri="{FF2B5EF4-FFF2-40B4-BE49-F238E27FC236}">
                  <a16:creationId xmlns:a16="http://schemas.microsoft.com/office/drawing/2014/main" id="{376B439A-F397-4F1C-9A4B-9FB10DA0D1C0}"/>
                </a:ext>
              </a:extLst>
            </p:cNvPr>
            <p:cNvSpPr/>
            <p:nvPr/>
          </p:nvSpPr>
          <p:spPr>
            <a:xfrm>
              <a:off x="7097688" y="2227598"/>
              <a:ext cx="699184" cy="348188"/>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solidFill>
                  <a:schemeClr val="tx1"/>
                </a:solidFill>
                <a:latin typeface="HarmonyOS Sans SC" panose="00000500000000000000" pitchFamily="2" charset="-122"/>
                <a:ea typeface="HarmonyOS Sans SC" panose="00000500000000000000" pitchFamily="2" charset="-122"/>
              </a:endParaRPr>
            </a:p>
          </p:txBody>
        </p:sp>
        <p:sp>
          <p:nvSpPr>
            <p:cNvPr id="69" name="椭圆 68">
              <a:hlinkClick r:id="rId9" action="ppaction://hlinksldjump"/>
              <a:extLst>
                <a:ext uri="{FF2B5EF4-FFF2-40B4-BE49-F238E27FC236}">
                  <a16:creationId xmlns:a16="http://schemas.microsoft.com/office/drawing/2014/main" id="{7FB0DBF2-FEEE-4452-BDD1-D28D1EDAD9AB}"/>
                </a:ext>
              </a:extLst>
            </p:cNvPr>
            <p:cNvSpPr/>
            <p:nvPr/>
          </p:nvSpPr>
          <p:spPr>
            <a:xfrm>
              <a:off x="7142820" y="2266124"/>
              <a:ext cx="270000" cy="270000"/>
            </a:xfrm>
            <a:prstGeom prst="ellipse">
              <a:avLst/>
            </a:prstGeom>
            <a:solidFill>
              <a:schemeClr val="bg1"/>
            </a:solidFill>
            <a:ln>
              <a:noFill/>
            </a:ln>
            <a:effectLst>
              <a:outerShdw blurRad="50800" algn="ctr" rotWithShape="0">
                <a:srgbClr val="00001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solidFill>
                  <a:schemeClr val="tx1"/>
                </a:solidFill>
                <a:latin typeface="HarmonyOS Sans SC" panose="00000500000000000000" pitchFamily="2" charset="-122"/>
                <a:ea typeface="HarmonyOS Sans SC" panose="00000500000000000000" pitchFamily="2" charset="-122"/>
              </a:endParaRPr>
            </a:p>
          </p:txBody>
        </p:sp>
      </p:grpSp>
      <p:grpSp>
        <p:nvGrpSpPr>
          <p:cNvPr id="3" name="组合 2">
            <a:extLst>
              <a:ext uri="{FF2B5EF4-FFF2-40B4-BE49-F238E27FC236}">
                <a16:creationId xmlns:a16="http://schemas.microsoft.com/office/drawing/2014/main" id="{9865B7AD-692F-CBB4-42E5-45ADA395B9C8}"/>
              </a:ext>
            </a:extLst>
          </p:cNvPr>
          <p:cNvGrpSpPr/>
          <p:nvPr/>
        </p:nvGrpSpPr>
        <p:grpSpPr>
          <a:xfrm>
            <a:off x="7653501" y="2789399"/>
            <a:ext cx="353679" cy="895638"/>
            <a:chOff x="7394421" y="2789399"/>
            <a:chExt cx="353679" cy="895638"/>
          </a:xfrm>
        </p:grpSpPr>
        <p:grpSp>
          <p:nvGrpSpPr>
            <p:cNvPr id="74" name="图形 104">
              <a:extLst>
                <a:ext uri="{FF2B5EF4-FFF2-40B4-BE49-F238E27FC236}">
                  <a16:creationId xmlns:a16="http://schemas.microsoft.com/office/drawing/2014/main" id="{7008CFAB-1B76-482C-AB3B-FE926EAE6024}"/>
                </a:ext>
              </a:extLst>
            </p:cNvPr>
            <p:cNvGrpSpPr/>
            <p:nvPr/>
          </p:nvGrpSpPr>
          <p:grpSpPr>
            <a:xfrm>
              <a:off x="7394421" y="2789399"/>
              <a:ext cx="353679" cy="353679"/>
              <a:chOff x="4083031" y="2368230"/>
              <a:chExt cx="190500" cy="190500"/>
            </a:xfrm>
          </p:grpSpPr>
          <p:sp>
            <p:nvSpPr>
              <p:cNvPr id="75" name="任意多边形: 形状 74">
                <a:extLst>
                  <a:ext uri="{FF2B5EF4-FFF2-40B4-BE49-F238E27FC236}">
                    <a16:creationId xmlns:a16="http://schemas.microsoft.com/office/drawing/2014/main" id="{745419F2-79B2-49CB-B552-0849C1EDF5EA}"/>
                  </a:ext>
                </a:extLst>
              </p:cNvPr>
              <p:cNvSpPr/>
              <p:nvPr/>
            </p:nvSpPr>
            <p:spPr>
              <a:xfrm>
                <a:off x="4083031" y="2368230"/>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254FF7"/>
              </a:solidFill>
              <a:ln w="9525"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76" name="任意多边形: 形状 75">
                <a:extLst>
                  <a:ext uri="{FF2B5EF4-FFF2-40B4-BE49-F238E27FC236}">
                    <a16:creationId xmlns:a16="http://schemas.microsoft.com/office/drawing/2014/main" id="{CF4F52C5-F0DE-4DCF-9B97-A1272329C724}"/>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noFill/>
              <a:ln w="19050" cap="flat">
                <a:solidFill>
                  <a:srgbClr val="000000">
                    <a:alpha val="5000"/>
                  </a:srgbClr>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77" name="任意多边形: 形状 76">
                <a:extLst>
                  <a:ext uri="{FF2B5EF4-FFF2-40B4-BE49-F238E27FC236}">
                    <a16:creationId xmlns:a16="http://schemas.microsoft.com/office/drawing/2014/main" id="{5F7F2838-96C2-4626-B93A-704C449317A2}"/>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solidFill>
                <a:srgbClr val="FFFFFF"/>
              </a:solidFill>
              <a:ln w="9525"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grpSp>
          <p:nvGrpSpPr>
            <p:cNvPr id="80" name="图形 108">
              <a:extLst>
                <a:ext uri="{FF2B5EF4-FFF2-40B4-BE49-F238E27FC236}">
                  <a16:creationId xmlns:a16="http://schemas.microsoft.com/office/drawing/2014/main" id="{786F2487-8A9E-4A92-A7D8-CB3ADDF65C03}"/>
                </a:ext>
              </a:extLst>
            </p:cNvPr>
            <p:cNvGrpSpPr/>
            <p:nvPr/>
          </p:nvGrpSpPr>
          <p:grpSpPr>
            <a:xfrm>
              <a:off x="7394421" y="3331358"/>
              <a:ext cx="353679" cy="353679"/>
              <a:chOff x="4083031" y="2688437"/>
              <a:chExt cx="190500" cy="190500"/>
            </a:xfrm>
            <a:solidFill>
              <a:srgbClr val="303030"/>
            </a:solidFill>
          </p:grpSpPr>
          <p:sp>
            <p:nvSpPr>
              <p:cNvPr id="81" name="任意多边形: 形状 80">
                <a:extLst>
                  <a:ext uri="{FF2B5EF4-FFF2-40B4-BE49-F238E27FC236}">
                    <a16:creationId xmlns:a16="http://schemas.microsoft.com/office/drawing/2014/main" id="{F9E1A46D-D691-4236-B45C-553BA4F30305}"/>
                  </a:ext>
                </a:extLst>
              </p:cNvPr>
              <p:cNvSpPr/>
              <p:nvPr/>
            </p:nvSpPr>
            <p:spPr>
              <a:xfrm>
                <a:off x="4083031" y="2688437"/>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EAEAEA"/>
              </a:solidFill>
              <a:ln w="9525" cap="flat">
                <a:solidFill>
                  <a:schemeClr val="tx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82" name="任意多边形: 形状 81">
                <a:extLst>
                  <a:ext uri="{FF2B5EF4-FFF2-40B4-BE49-F238E27FC236}">
                    <a16:creationId xmlns:a16="http://schemas.microsoft.com/office/drawing/2014/main" id="{94C747E6-BB67-40BA-AB55-7306B9087DA2}"/>
                  </a:ext>
                </a:extLst>
              </p:cNvPr>
              <p:cNvSpPr/>
              <p:nvPr/>
            </p:nvSpPr>
            <p:spPr>
              <a:xfrm>
                <a:off x="4083031" y="2688437"/>
                <a:ext cx="190500" cy="190500"/>
              </a:xfrm>
              <a:custGeom>
                <a:avLst/>
                <a:gdLst>
                  <a:gd name="connsiteX0" fmla="*/ 190750 w 190500"/>
                  <a:gd name="connsiteY0" fmla="*/ 95252 h 190500"/>
                  <a:gd name="connsiteX1" fmla="*/ 95500 w 190500"/>
                  <a:gd name="connsiteY1" fmla="*/ 190502 h 190500"/>
                  <a:gd name="connsiteX2" fmla="*/ 250 w 190500"/>
                  <a:gd name="connsiteY2" fmla="*/ 95252 h 190500"/>
                  <a:gd name="connsiteX3" fmla="*/ 95500 w 190500"/>
                  <a:gd name="connsiteY3" fmla="*/ 2 h 190500"/>
                  <a:gd name="connsiteX4" fmla="*/ 190750 w 190500"/>
                  <a:gd name="connsiteY4" fmla="*/ 95252 h 190500"/>
                  <a:gd name="connsiteX5" fmla="*/ 181225 w 190500"/>
                  <a:gd name="connsiteY5" fmla="*/ 95252 h 190500"/>
                  <a:gd name="connsiteX6" fmla="*/ 95500 w 190500"/>
                  <a:gd name="connsiteY6" fmla="*/ 180977 h 190500"/>
                  <a:gd name="connsiteX7" fmla="*/ 9775 w 190500"/>
                  <a:gd name="connsiteY7" fmla="*/ 95252 h 190500"/>
                  <a:gd name="connsiteX8" fmla="*/ 95500 w 190500"/>
                  <a:gd name="connsiteY8" fmla="*/ 9527 h 190500"/>
                  <a:gd name="connsiteX9" fmla="*/ 181225 w 190500"/>
                  <a:gd name="connsiteY9" fmla="*/ 9525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190500">
                    <a:moveTo>
                      <a:pt x="190750" y="95252"/>
                    </a:moveTo>
                    <a:cubicBezTo>
                      <a:pt x="190750" y="147857"/>
                      <a:pt x="148105" y="190502"/>
                      <a:pt x="95500" y="190502"/>
                    </a:cubicBezTo>
                    <a:cubicBezTo>
                      <a:pt x="42895" y="190502"/>
                      <a:pt x="250" y="147857"/>
                      <a:pt x="250" y="95252"/>
                    </a:cubicBezTo>
                    <a:cubicBezTo>
                      <a:pt x="250" y="42647"/>
                      <a:pt x="42895" y="2"/>
                      <a:pt x="95500" y="2"/>
                    </a:cubicBezTo>
                    <a:cubicBezTo>
                      <a:pt x="148105" y="2"/>
                      <a:pt x="190750" y="42647"/>
                      <a:pt x="190750" y="95252"/>
                    </a:cubicBezTo>
                    <a:close/>
                    <a:moveTo>
                      <a:pt x="181225" y="95252"/>
                    </a:moveTo>
                    <a:cubicBezTo>
                      <a:pt x="181225" y="142597"/>
                      <a:pt x="142845" y="180977"/>
                      <a:pt x="95500" y="180977"/>
                    </a:cubicBezTo>
                    <a:cubicBezTo>
                      <a:pt x="48155" y="180977"/>
                      <a:pt x="9775" y="142597"/>
                      <a:pt x="9775" y="95252"/>
                    </a:cubicBezTo>
                    <a:cubicBezTo>
                      <a:pt x="9775" y="47907"/>
                      <a:pt x="48155" y="9527"/>
                      <a:pt x="95500" y="9527"/>
                    </a:cubicBezTo>
                    <a:cubicBezTo>
                      <a:pt x="142845" y="9527"/>
                      <a:pt x="181225" y="47907"/>
                      <a:pt x="181225" y="95252"/>
                    </a:cubicBezTo>
                    <a:close/>
                  </a:path>
                </a:pathLst>
              </a:custGeom>
              <a:grpFill/>
              <a:ln w="9525" cap="flat">
                <a:solidFill>
                  <a:srgbClr val="C0C0C0"/>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grpSp>
      <p:sp>
        <p:nvSpPr>
          <p:cNvPr id="40" name="任意多边形: 形状 39">
            <a:extLst>
              <a:ext uri="{FF2B5EF4-FFF2-40B4-BE49-F238E27FC236}">
                <a16:creationId xmlns:a16="http://schemas.microsoft.com/office/drawing/2014/main" id="{68DD3A5D-A4D9-716E-DA9C-6705D6396610}"/>
              </a:ext>
            </a:extLst>
          </p:cNvPr>
          <p:cNvSpPr/>
          <p:nvPr/>
        </p:nvSpPr>
        <p:spPr>
          <a:xfrm>
            <a:off x="6128438" y="4891481"/>
            <a:ext cx="1620000"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000000">
              <a:alpha val="5000"/>
            </a:srgb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Tree>
    <p:extLst>
      <p:ext uri="{BB962C8B-B14F-4D97-AF65-F5344CB8AC3E}">
        <p14:creationId xmlns:p14="http://schemas.microsoft.com/office/powerpoint/2010/main" val="1569235151"/>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
                                        <p:tgtEl>
                                          <p:spTgt spid="45"/>
                                        </p:tgtEl>
                                      </p:cBhvr>
                                    </p:animEffect>
                                    <p:anim calcmode="lin" valueType="num">
                                      <p:cBhvr>
                                        <p:cTn id="8" dur="100" fill="hold"/>
                                        <p:tgtEl>
                                          <p:spTgt spid="45"/>
                                        </p:tgtEl>
                                        <p:attrNameLst>
                                          <p:attrName>ppt_x</p:attrName>
                                        </p:attrNameLst>
                                      </p:cBhvr>
                                      <p:tavLst>
                                        <p:tav tm="0">
                                          <p:val>
                                            <p:strVal val="#ppt_x"/>
                                          </p:val>
                                        </p:tav>
                                        <p:tav tm="100000">
                                          <p:val>
                                            <p:strVal val="#ppt_x"/>
                                          </p:val>
                                        </p:tav>
                                      </p:tavLst>
                                    </p:anim>
                                    <p:anim calcmode="lin" valueType="num">
                                      <p:cBhvr>
                                        <p:cTn id="9" dur="100" fill="hold"/>
                                        <p:tgtEl>
                                          <p:spTgt spid="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
                                        <p:tgtEl>
                                          <p:spTgt spid="48"/>
                                        </p:tgtEl>
                                      </p:cBhvr>
                                    </p:animEffect>
                                    <p:anim calcmode="lin" valueType="num">
                                      <p:cBhvr>
                                        <p:cTn id="13" dur="100" fill="hold"/>
                                        <p:tgtEl>
                                          <p:spTgt spid="48"/>
                                        </p:tgtEl>
                                        <p:attrNameLst>
                                          <p:attrName>ppt_x</p:attrName>
                                        </p:attrNameLst>
                                      </p:cBhvr>
                                      <p:tavLst>
                                        <p:tav tm="0">
                                          <p:val>
                                            <p:strVal val="#ppt_x"/>
                                          </p:val>
                                        </p:tav>
                                        <p:tav tm="100000">
                                          <p:val>
                                            <p:strVal val="#ppt_x"/>
                                          </p:val>
                                        </p:tav>
                                      </p:tavLst>
                                    </p:anim>
                                    <p:anim calcmode="lin" valueType="num">
                                      <p:cBhvr>
                                        <p:cTn id="14" dur="100" fill="hold"/>
                                        <p:tgtEl>
                                          <p:spTgt spid="4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
                                        <p:tgtEl>
                                          <p:spTgt spid="49"/>
                                        </p:tgtEl>
                                      </p:cBhvr>
                                    </p:animEffect>
                                    <p:anim calcmode="lin" valueType="num">
                                      <p:cBhvr>
                                        <p:cTn id="18" dur="100" fill="hold"/>
                                        <p:tgtEl>
                                          <p:spTgt spid="49"/>
                                        </p:tgtEl>
                                        <p:attrNameLst>
                                          <p:attrName>ppt_x</p:attrName>
                                        </p:attrNameLst>
                                      </p:cBhvr>
                                      <p:tavLst>
                                        <p:tav tm="0">
                                          <p:val>
                                            <p:strVal val="#ppt_x"/>
                                          </p:val>
                                        </p:tav>
                                        <p:tav tm="100000">
                                          <p:val>
                                            <p:strVal val="#ppt_x"/>
                                          </p:val>
                                        </p:tav>
                                      </p:tavLst>
                                    </p:anim>
                                    <p:anim calcmode="lin" valueType="num">
                                      <p:cBhvr>
                                        <p:cTn id="19" dur="100" fill="hold"/>
                                        <p:tgtEl>
                                          <p:spTgt spid="4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
                                        <p:tgtEl>
                                          <p:spTgt spid="46"/>
                                        </p:tgtEl>
                                      </p:cBhvr>
                                    </p:animEffect>
                                    <p:anim calcmode="lin" valueType="num">
                                      <p:cBhvr>
                                        <p:cTn id="23" dur="100" fill="hold"/>
                                        <p:tgtEl>
                                          <p:spTgt spid="46"/>
                                        </p:tgtEl>
                                        <p:attrNameLst>
                                          <p:attrName>ppt_x</p:attrName>
                                        </p:attrNameLst>
                                      </p:cBhvr>
                                      <p:tavLst>
                                        <p:tav tm="0">
                                          <p:val>
                                            <p:strVal val="#ppt_x"/>
                                          </p:val>
                                        </p:tav>
                                        <p:tav tm="100000">
                                          <p:val>
                                            <p:strVal val="#ppt_x"/>
                                          </p:val>
                                        </p:tav>
                                      </p:tavLst>
                                    </p:anim>
                                    <p:anim calcmode="lin" valueType="num">
                                      <p:cBhvr>
                                        <p:cTn id="24" dur="100" fill="hold"/>
                                        <p:tgtEl>
                                          <p:spTgt spid="4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
                                        <p:tgtEl>
                                          <p:spTgt spid="47"/>
                                        </p:tgtEl>
                                      </p:cBhvr>
                                    </p:animEffect>
                                    <p:anim calcmode="lin" valueType="num">
                                      <p:cBhvr>
                                        <p:cTn id="28" dur="100" fill="hold"/>
                                        <p:tgtEl>
                                          <p:spTgt spid="47"/>
                                        </p:tgtEl>
                                        <p:attrNameLst>
                                          <p:attrName>ppt_x</p:attrName>
                                        </p:attrNameLst>
                                      </p:cBhvr>
                                      <p:tavLst>
                                        <p:tav tm="0">
                                          <p:val>
                                            <p:strVal val="#ppt_x"/>
                                          </p:val>
                                        </p:tav>
                                        <p:tav tm="100000">
                                          <p:val>
                                            <p:strVal val="#ppt_x"/>
                                          </p:val>
                                        </p:tav>
                                      </p:tavLst>
                                    </p:anim>
                                    <p:anim calcmode="lin" valueType="num">
                                      <p:cBhvr>
                                        <p:cTn id="29" dur="1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
                                        <p:tgtEl>
                                          <p:spTgt spid="40"/>
                                        </p:tgtEl>
                                      </p:cBhvr>
                                    </p:animEffect>
                                    <p:anim calcmode="lin" valueType="num">
                                      <p:cBhvr>
                                        <p:cTn id="33" dur="100" fill="hold"/>
                                        <p:tgtEl>
                                          <p:spTgt spid="40"/>
                                        </p:tgtEl>
                                        <p:attrNameLst>
                                          <p:attrName>ppt_x</p:attrName>
                                        </p:attrNameLst>
                                      </p:cBhvr>
                                      <p:tavLst>
                                        <p:tav tm="0">
                                          <p:val>
                                            <p:strVal val="#ppt_x"/>
                                          </p:val>
                                        </p:tav>
                                        <p:tav tm="100000">
                                          <p:val>
                                            <p:strVal val="#ppt_x"/>
                                          </p:val>
                                        </p:tav>
                                      </p:tavLst>
                                    </p:anim>
                                    <p:anim calcmode="lin" valueType="num">
                                      <p:cBhvr>
                                        <p:cTn id="34" dur="100" fill="hold"/>
                                        <p:tgtEl>
                                          <p:spTgt spid="40"/>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37" restart="whenNotActive" fill="hold" evtFilter="cancelBubble" nodeType="interactiveSeq">
                <p:stCondLst>
                  <p:cond evt="onClick" delay="0">
                    <p:tgtEl>
                      <p:spTgt spid="15"/>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with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6"/>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7"/>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
                                        <p:tgtEl>
                                          <p:spTgt spid="40"/>
                                        </p:tgtEl>
                                      </p:cBhvr>
                                    </p:animEffect>
                                    <p:anim calcmode="lin" valueType="num">
                                      <p:cBhvr>
                                        <p:cTn id="52" dur="100"/>
                                        <p:tgtEl>
                                          <p:spTgt spid="40"/>
                                        </p:tgtEl>
                                        <p:attrNameLst>
                                          <p:attrName>ppt_x</p:attrName>
                                        </p:attrNameLst>
                                      </p:cBhvr>
                                      <p:tavLst>
                                        <p:tav tm="0">
                                          <p:val>
                                            <p:strVal val="ppt_x"/>
                                          </p:val>
                                        </p:tav>
                                        <p:tav tm="100000">
                                          <p:val>
                                            <p:strVal val="ppt_x"/>
                                          </p:val>
                                        </p:tav>
                                      </p:tavLst>
                                    </p:anim>
                                    <p:anim calcmode="lin" valueType="num">
                                      <p:cBhvr>
                                        <p:cTn id="53" dur="100"/>
                                        <p:tgtEl>
                                          <p:spTgt spid="40"/>
                                        </p:tgtEl>
                                        <p:attrNameLst>
                                          <p:attrName>ppt_y</p:attrName>
                                        </p:attrNameLst>
                                      </p:cBhvr>
                                      <p:tavLst>
                                        <p:tav tm="0">
                                          <p:val>
                                            <p:strVal val="ppt_y"/>
                                          </p:val>
                                        </p:tav>
                                        <p:tav tm="100000">
                                          <p:val>
                                            <p:strVal val="ppt_y+.1"/>
                                          </p:val>
                                        </p:tav>
                                      </p:tavLst>
                                    </p:anim>
                                    <p:set>
                                      <p:cBhvr>
                                        <p:cTn id="54" dur="1" fill="hold">
                                          <p:stCondLst>
                                            <p:cond delay="99"/>
                                          </p:stCondLst>
                                        </p:cTn>
                                        <p:tgtEl>
                                          <p:spTgt spid="4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animBg="1"/>
      <p:bldP spid="15"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40" grpId="0" animBg="1"/>
      <p:bldP spid="40" grpId="1"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864</Words>
  <Application>Microsoft Office PowerPoint</Application>
  <PresentationFormat>全屏显示(16:10)</PresentationFormat>
  <Paragraphs>228</Paragraphs>
  <Slides>20</Slides>
  <Notes>8</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20</vt:i4>
      </vt:variant>
    </vt:vector>
  </HeadingPairs>
  <TitlesOfParts>
    <vt:vector size="25" baseType="lpstr">
      <vt:lpstr>HarmonyOS Sans SC</vt:lpstr>
      <vt:lpstr>HarmonyOS Sans SC Medium</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Nick_DL</Manager>
  <Company>Nick_DL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死狗_Dead Dog</dc:title>
  <dc:subject>死狗_Dead Dog</dc:subject>
  <dc:creator>Nick_DL</dc:creator>
  <cp:keywords>死狗！</cp:keywords>
  <dc:description>死狗_Dead Dog</dc:description>
  <cp:lastModifiedBy>DL Nick</cp:lastModifiedBy>
  <cp:revision>30</cp:revision>
  <dcterms:created xsi:type="dcterms:W3CDTF">2021-12-17T13:40:41Z</dcterms:created>
  <dcterms:modified xsi:type="dcterms:W3CDTF">2022-07-02T08:28:26Z</dcterms:modified>
  <cp:category>死狗_Dead Dog</cp:category>
</cp:coreProperties>
</file>