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 id="2147483684" r:id="rId2"/>
  </p:sldMasterIdLst>
  <p:notesMasterIdLst>
    <p:notesMasterId r:id="rId23"/>
  </p:notesMasterIdLst>
  <p:sldIdLst>
    <p:sldId id="256" r:id="rId3"/>
    <p:sldId id="263" r:id="rId4"/>
    <p:sldId id="258"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715000" type="screen16x10"/>
  <p:notesSz cx="6858000" cy="9144000"/>
  <p:embeddedFontLst>
    <p:embeddedFont>
      <p:font typeface="HarmonyOS Sans SC" panose="00000500000000000000" pitchFamily="2" charset="-122"/>
      <p:regular r:id="rId24"/>
      <p:bold r:id="rId25"/>
    </p:embeddedFont>
    <p:embeddedFont>
      <p:font typeface="HarmonyOS Sans SC Medium" panose="00000600000000000000" pitchFamily="2" charset="-122"/>
      <p:regular r:id="rId26"/>
    </p:embeddedFont>
  </p:embeddedFontLst>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HM-深色" id="{5F4DBEE8-978C-4356-99D5-14E27DBED715}">
          <p14:sldIdLst>
            <p14:sldId id="256"/>
            <p14:sldId id="263"/>
            <p14:sldId id="258"/>
            <p14:sldId id="264"/>
            <p14:sldId id="262"/>
          </p14:sldIdLst>
        </p14:section>
        <p14:section name="HM-浅色" id="{0DBB47E1-FED2-4F31-8FEB-970658CC4E77}">
          <p14:sldIdLst>
            <p14:sldId id="265"/>
            <p14:sldId id="266"/>
            <p14:sldId id="267"/>
            <p14:sldId id="268"/>
            <p14:sldId id="269"/>
          </p14:sldIdLst>
        </p14:section>
        <p14:section name="HM-深色-Eng" id="{0C071A47-608F-4BA1-8114-3C9764FB3D5B}">
          <p14:sldIdLst>
            <p14:sldId id="270"/>
            <p14:sldId id="271"/>
            <p14:sldId id="272"/>
            <p14:sldId id="273"/>
            <p14:sldId id="274"/>
          </p14:sldIdLst>
        </p14:section>
        <p14:section name="HM-浅色-Eng" id="{904AC962-37C1-4372-AF16-1C1FEED4DA3B}">
          <p14:sldIdLst>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AEAEA"/>
    <a:srgbClr val="C0C0C0"/>
    <a:srgbClr val="F1F3F5"/>
    <a:srgbClr val="FFFFFF"/>
    <a:srgbClr val="0A59F7"/>
    <a:srgbClr val="212121"/>
    <a:srgbClr val="317AF7"/>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B1BF5-6178-440D-859F-DE5B0E6C3875}" v="128" dt="2022-07-02T01:32:4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77" autoAdjust="0"/>
    <p:restoredTop sz="95026" autoAdjust="0"/>
  </p:normalViewPr>
  <p:slideViewPr>
    <p:cSldViewPr snapToGrid="0">
      <p:cViewPr varScale="1">
        <p:scale>
          <a:sx n="98" d="100"/>
          <a:sy n="98" d="100"/>
        </p:scale>
        <p:origin x="133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L Nick" userId="02463b54105cecc3" providerId="LiveId" clId="{3A2B1BF5-6178-440D-859F-DE5B0E6C3875}"/>
    <pc:docChg chg="undo redo custSel addSld delSld modSld modSection modShowInfo">
      <pc:chgData name="DL Nick" userId="02463b54105cecc3" providerId="LiveId" clId="{3A2B1BF5-6178-440D-859F-DE5B0E6C3875}" dt="2022-07-02T01:44:24.226" v="451" actId="729"/>
      <pc:docMkLst>
        <pc:docMk/>
      </pc:docMkLst>
      <pc:sldChg chg="modTransition">
        <pc:chgData name="DL Nick" userId="02463b54105cecc3" providerId="LiveId" clId="{3A2B1BF5-6178-440D-859F-DE5B0E6C3875}" dt="2022-07-02T01:29:41.412" v="431"/>
        <pc:sldMkLst>
          <pc:docMk/>
          <pc:sldMk cId="3606929729" sldId="256"/>
        </pc:sldMkLst>
      </pc:sldChg>
      <pc:sldChg chg="modSp mod modAnim">
        <pc:chgData name="DL Nick" userId="02463b54105cecc3" providerId="LiveId" clId="{3A2B1BF5-6178-440D-859F-DE5B0E6C3875}" dt="2022-07-02T00:01:38.554" v="56" actId="207"/>
        <pc:sldMkLst>
          <pc:docMk/>
          <pc:sldMk cId="4025451491" sldId="258"/>
        </pc:sldMkLst>
        <pc:spChg chg="mod">
          <ac:chgData name="DL Nick" userId="02463b54105cecc3" providerId="LiveId" clId="{3A2B1BF5-6178-440D-859F-DE5B0E6C3875}" dt="2022-07-02T00:01:38.554" v="56" actId="207"/>
          <ac:spMkLst>
            <pc:docMk/>
            <pc:sldMk cId="4025451491" sldId="258"/>
            <ac:spMk id="18" creationId="{AD9E1781-EC97-4F49-886D-A78BBF6CA9DB}"/>
          </ac:spMkLst>
        </pc:spChg>
        <pc:spChg chg="mod">
          <ac:chgData name="DL Nick" userId="02463b54105cecc3" providerId="LiveId" clId="{3A2B1BF5-6178-440D-859F-DE5B0E6C3875}" dt="2022-07-02T00:01:06.995" v="54"/>
          <ac:spMkLst>
            <pc:docMk/>
            <pc:sldMk cId="4025451491" sldId="258"/>
            <ac:spMk id="20" creationId="{5B8D31A1-9310-42D3-86AA-CE1B53722EA2}"/>
          </ac:spMkLst>
        </pc:spChg>
      </pc:sldChg>
      <pc:sldChg chg="modSp">
        <pc:chgData name="DL Nick" userId="02463b54105cecc3" providerId="LiveId" clId="{3A2B1BF5-6178-440D-859F-DE5B0E6C3875}" dt="2022-07-02T00:10:16.050" v="88"/>
        <pc:sldMkLst>
          <pc:docMk/>
          <pc:sldMk cId="0" sldId="262"/>
        </pc:sldMkLst>
        <pc:spChg chg="mod">
          <ac:chgData name="DL Nick" userId="02463b54105cecc3" providerId="LiveId" clId="{3A2B1BF5-6178-440D-859F-DE5B0E6C3875}" dt="2022-07-02T00:10:16.050" v="88"/>
          <ac:spMkLst>
            <pc:docMk/>
            <pc:sldMk cId="0" sldId="262"/>
            <ac:spMk id="36" creationId="{00000000-0000-0000-0000-000000000000}"/>
          </ac:spMkLst>
        </pc:spChg>
      </pc:sldChg>
      <pc:sldChg chg="addSp delSp modSp mod delAnim modAnim modShow">
        <pc:chgData name="DL Nick" userId="02463b54105cecc3" providerId="LiveId" clId="{3A2B1BF5-6178-440D-859F-DE5B0E6C3875}" dt="2022-07-02T01:44:17.099" v="448" actId="729"/>
        <pc:sldMkLst>
          <pc:docMk/>
          <pc:sldMk cId="2667176139" sldId="263"/>
        </pc:sldMkLst>
        <pc:spChg chg="add mod">
          <ac:chgData name="DL Nick" userId="02463b54105cecc3" providerId="LiveId" clId="{3A2B1BF5-6178-440D-859F-DE5B0E6C3875}" dt="2022-07-02T01:29:14.752" v="430"/>
          <ac:spMkLst>
            <pc:docMk/>
            <pc:sldMk cId="2667176139" sldId="263"/>
            <ac:spMk id="17" creationId="{FC454A32-1E75-C719-15F5-CCF2A66C56DC}"/>
          </ac:spMkLst>
        </pc:spChg>
        <pc:spChg chg="add mod">
          <ac:chgData name="DL Nick" userId="02463b54105cecc3" providerId="LiveId" clId="{3A2B1BF5-6178-440D-859F-DE5B0E6C3875}" dt="2022-07-02T01:29:14.752" v="430"/>
          <ac:spMkLst>
            <pc:docMk/>
            <pc:sldMk cId="2667176139" sldId="263"/>
            <ac:spMk id="18" creationId="{BC4DE2E7-9514-4FB5-C4F3-082962C1328C}"/>
          </ac:spMkLst>
        </pc:spChg>
        <pc:spChg chg="add mod">
          <ac:chgData name="DL Nick" userId="02463b54105cecc3" providerId="LiveId" clId="{3A2B1BF5-6178-440D-859F-DE5B0E6C3875}" dt="2022-07-02T01:29:14.752" v="430"/>
          <ac:spMkLst>
            <pc:docMk/>
            <pc:sldMk cId="2667176139" sldId="263"/>
            <ac:spMk id="19" creationId="{0DE3A117-B23A-DF88-C936-A48131ED23EE}"/>
          </ac:spMkLst>
        </pc:spChg>
        <pc:spChg chg="add mod">
          <ac:chgData name="DL Nick" userId="02463b54105cecc3" providerId="LiveId" clId="{3A2B1BF5-6178-440D-859F-DE5B0E6C3875}" dt="2022-07-02T01:29:14.752" v="430"/>
          <ac:spMkLst>
            <pc:docMk/>
            <pc:sldMk cId="2667176139" sldId="263"/>
            <ac:spMk id="20" creationId="{8E09036A-F752-39D1-D37F-068EEB627B31}"/>
          </ac:spMkLst>
        </pc:spChg>
        <pc:spChg chg="add mod">
          <ac:chgData name="DL Nick" userId="02463b54105cecc3" providerId="LiveId" clId="{3A2B1BF5-6178-440D-859F-DE5B0E6C3875}" dt="2022-07-02T01:29:14.752" v="430"/>
          <ac:spMkLst>
            <pc:docMk/>
            <pc:sldMk cId="2667176139" sldId="263"/>
            <ac:spMk id="21" creationId="{2D1B5398-B8F3-8413-4525-86D9F6CA39EA}"/>
          </ac:spMkLst>
        </pc:spChg>
        <pc:spChg chg="add mod">
          <ac:chgData name="DL Nick" userId="02463b54105cecc3" providerId="LiveId" clId="{3A2B1BF5-6178-440D-859F-DE5B0E6C3875}" dt="2022-07-02T01:29:14.752" v="430"/>
          <ac:spMkLst>
            <pc:docMk/>
            <pc:sldMk cId="2667176139" sldId="263"/>
            <ac:spMk id="22" creationId="{6969C21C-C01C-59E7-D3A6-A347E0E95D3D}"/>
          </ac:spMkLst>
        </pc:spChg>
        <pc:spChg chg="add mod">
          <ac:chgData name="DL Nick" userId="02463b54105cecc3" providerId="LiveId" clId="{3A2B1BF5-6178-440D-859F-DE5B0E6C3875}" dt="2022-07-02T01:29:14.752" v="430"/>
          <ac:spMkLst>
            <pc:docMk/>
            <pc:sldMk cId="2667176139" sldId="263"/>
            <ac:spMk id="23" creationId="{659D5D24-925D-32D7-A89F-49E4C20F0D16}"/>
          </ac:spMkLst>
        </pc:spChg>
        <pc:spChg chg="add mod">
          <ac:chgData name="DL Nick" userId="02463b54105cecc3" providerId="LiveId" clId="{3A2B1BF5-6178-440D-859F-DE5B0E6C3875}" dt="2022-07-02T01:29:14.752" v="430"/>
          <ac:spMkLst>
            <pc:docMk/>
            <pc:sldMk cId="2667176139" sldId="263"/>
            <ac:spMk id="24" creationId="{E74B90A5-3030-12D5-8E79-29DBE89A8712}"/>
          </ac:spMkLst>
        </pc:spChg>
        <pc:spChg chg="add mod">
          <ac:chgData name="DL Nick" userId="02463b54105cecc3" providerId="LiveId" clId="{3A2B1BF5-6178-440D-859F-DE5B0E6C3875}" dt="2022-07-02T01:29:14.752" v="430"/>
          <ac:spMkLst>
            <pc:docMk/>
            <pc:sldMk cId="2667176139" sldId="263"/>
            <ac:spMk id="25" creationId="{C08F0EDF-3CAF-3267-942A-421D28C2F464}"/>
          </ac:spMkLst>
        </pc:spChg>
        <pc:spChg chg="add mod">
          <ac:chgData name="DL Nick" userId="02463b54105cecc3" providerId="LiveId" clId="{3A2B1BF5-6178-440D-859F-DE5B0E6C3875}" dt="2022-07-02T01:29:14.752" v="430"/>
          <ac:spMkLst>
            <pc:docMk/>
            <pc:sldMk cId="2667176139" sldId="263"/>
            <ac:spMk id="26" creationId="{34A22253-26E6-C9F6-1063-FD0F27520A46}"/>
          </ac:spMkLst>
        </pc:spChg>
        <pc:spChg chg="add mod">
          <ac:chgData name="DL Nick" userId="02463b54105cecc3" providerId="LiveId" clId="{3A2B1BF5-6178-440D-859F-DE5B0E6C3875}" dt="2022-07-02T01:29:14.752" v="430"/>
          <ac:spMkLst>
            <pc:docMk/>
            <pc:sldMk cId="2667176139" sldId="263"/>
            <ac:spMk id="27" creationId="{1699A1E9-55D5-4C8A-E114-A303CE7292AE}"/>
          </ac:spMkLst>
        </pc:spChg>
        <pc:spChg chg="mod">
          <ac:chgData name="DL Nick" userId="02463b54105cecc3" providerId="LiveId" clId="{3A2B1BF5-6178-440D-859F-DE5B0E6C3875}" dt="2022-07-02T00:24:50.188" v="211" actId="313"/>
          <ac:spMkLst>
            <pc:docMk/>
            <pc:sldMk cId="2667176139" sldId="263"/>
            <ac:spMk id="45" creationId="{6AFDAED3-DAAD-6633-3E6D-36CB5E77CF08}"/>
          </ac:spMkLst>
        </pc:spChg>
        <pc:spChg chg="del">
          <ac:chgData name="DL Nick" userId="02463b54105cecc3" providerId="LiveId" clId="{3A2B1BF5-6178-440D-859F-DE5B0E6C3875}" dt="2022-07-02T01:29:13.724" v="429" actId="478"/>
          <ac:spMkLst>
            <pc:docMk/>
            <pc:sldMk cId="2667176139" sldId="263"/>
            <ac:spMk id="59" creationId="{DA7EC965-D873-BB56-2626-0F8E542DB11B}"/>
          </ac:spMkLst>
        </pc:spChg>
        <pc:spChg chg="del">
          <ac:chgData name="DL Nick" userId="02463b54105cecc3" providerId="LiveId" clId="{3A2B1BF5-6178-440D-859F-DE5B0E6C3875}" dt="2022-07-02T01:29:13.724" v="429" actId="478"/>
          <ac:spMkLst>
            <pc:docMk/>
            <pc:sldMk cId="2667176139" sldId="263"/>
            <ac:spMk id="61" creationId="{EA2BEE8A-640F-F2C6-681B-49311BFD8DD0}"/>
          </ac:spMkLst>
        </pc:spChg>
        <pc:spChg chg="del">
          <ac:chgData name="DL Nick" userId="02463b54105cecc3" providerId="LiveId" clId="{3A2B1BF5-6178-440D-859F-DE5B0E6C3875}" dt="2022-07-02T01:29:13.724" v="429" actId="478"/>
          <ac:spMkLst>
            <pc:docMk/>
            <pc:sldMk cId="2667176139" sldId="263"/>
            <ac:spMk id="62" creationId="{7C7A29CC-921D-FEE0-A70E-0919ECF04996}"/>
          </ac:spMkLst>
        </pc:spChg>
        <pc:spChg chg="del">
          <ac:chgData name="DL Nick" userId="02463b54105cecc3" providerId="LiveId" clId="{3A2B1BF5-6178-440D-859F-DE5B0E6C3875}" dt="2022-07-02T01:29:13.724" v="429" actId="478"/>
          <ac:spMkLst>
            <pc:docMk/>
            <pc:sldMk cId="2667176139" sldId="263"/>
            <ac:spMk id="63" creationId="{E703EB8F-5826-8D0E-63E5-98623BF44711}"/>
          </ac:spMkLst>
        </pc:spChg>
        <pc:spChg chg="del">
          <ac:chgData name="DL Nick" userId="02463b54105cecc3" providerId="LiveId" clId="{3A2B1BF5-6178-440D-859F-DE5B0E6C3875}" dt="2022-07-02T01:29:13.724" v="429" actId="478"/>
          <ac:spMkLst>
            <pc:docMk/>
            <pc:sldMk cId="2667176139" sldId="263"/>
            <ac:spMk id="64" creationId="{381AFA3B-21E0-B406-790D-835A63EBC7C3}"/>
          </ac:spMkLst>
        </pc:spChg>
        <pc:spChg chg="del">
          <ac:chgData name="DL Nick" userId="02463b54105cecc3" providerId="LiveId" clId="{3A2B1BF5-6178-440D-859F-DE5B0E6C3875}" dt="2022-07-02T01:29:13.724" v="429" actId="478"/>
          <ac:spMkLst>
            <pc:docMk/>
            <pc:sldMk cId="2667176139" sldId="263"/>
            <ac:spMk id="65" creationId="{81383C94-FE4C-A35C-7C9A-D5C605639DDF}"/>
          </ac:spMkLst>
        </pc:spChg>
        <pc:spChg chg="del">
          <ac:chgData name="DL Nick" userId="02463b54105cecc3" providerId="LiveId" clId="{3A2B1BF5-6178-440D-859F-DE5B0E6C3875}" dt="2022-07-02T01:29:13.724" v="429" actId="478"/>
          <ac:spMkLst>
            <pc:docMk/>
            <pc:sldMk cId="2667176139" sldId="263"/>
            <ac:spMk id="66" creationId="{1C029A92-8E86-8F20-62AA-D105F8695DCE}"/>
          </ac:spMkLst>
        </pc:spChg>
        <pc:spChg chg="del">
          <ac:chgData name="DL Nick" userId="02463b54105cecc3" providerId="LiveId" clId="{3A2B1BF5-6178-440D-859F-DE5B0E6C3875}" dt="2022-07-02T01:29:13.724" v="429" actId="478"/>
          <ac:spMkLst>
            <pc:docMk/>
            <pc:sldMk cId="2667176139" sldId="263"/>
            <ac:spMk id="67" creationId="{5A7D7DC2-D29E-3690-8A00-2BDCA3F8C97A}"/>
          </ac:spMkLst>
        </pc:spChg>
        <pc:spChg chg="del">
          <ac:chgData name="DL Nick" userId="02463b54105cecc3" providerId="LiveId" clId="{3A2B1BF5-6178-440D-859F-DE5B0E6C3875}" dt="2022-07-02T01:29:13.724" v="429" actId="478"/>
          <ac:spMkLst>
            <pc:docMk/>
            <pc:sldMk cId="2667176139" sldId="263"/>
            <ac:spMk id="68" creationId="{EBED59CC-F2AE-C9AD-0B6C-D8E9227C88F6}"/>
          </ac:spMkLst>
        </pc:spChg>
        <pc:spChg chg="del">
          <ac:chgData name="DL Nick" userId="02463b54105cecc3" providerId="LiveId" clId="{3A2B1BF5-6178-440D-859F-DE5B0E6C3875}" dt="2022-07-02T01:29:13.724" v="429" actId="478"/>
          <ac:spMkLst>
            <pc:docMk/>
            <pc:sldMk cId="2667176139" sldId="263"/>
            <ac:spMk id="69" creationId="{FDBEE430-086D-2492-5072-C39B866E3420}"/>
          </ac:spMkLst>
        </pc:spChg>
        <pc:spChg chg="del">
          <ac:chgData name="DL Nick" userId="02463b54105cecc3" providerId="LiveId" clId="{3A2B1BF5-6178-440D-859F-DE5B0E6C3875}" dt="2022-07-02T01:29:13.724" v="429" actId="478"/>
          <ac:spMkLst>
            <pc:docMk/>
            <pc:sldMk cId="2667176139" sldId="263"/>
            <ac:spMk id="70" creationId="{1A1A95C0-9CE6-6E4E-2546-A962EE13AEE2}"/>
          </ac:spMkLst>
        </pc:spChg>
      </pc:sldChg>
      <pc:sldChg chg="modSp modAnim">
        <pc:chgData name="DL Nick" userId="02463b54105cecc3" providerId="LiveId" clId="{3A2B1BF5-6178-440D-859F-DE5B0E6C3875}" dt="2022-07-02T01:30:20.493" v="435"/>
        <pc:sldMkLst>
          <pc:docMk/>
          <pc:sldMk cId="3267486053" sldId="264"/>
        </pc:sldMkLst>
        <pc:spChg chg="mod">
          <ac:chgData name="DL Nick" userId="02463b54105cecc3" providerId="LiveId" clId="{3A2B1BF5-6178-440D-859F-DE5B0E6C3875}" dt="2022-07-02T01:30:20.493" v="435"/>
          <ac:spMkLst>
            <pc:docMk/>
            <pc:sldMk cId="3267486053" sldId="264"/>
            <ac:spMk id="49" creationId="{D3B671FB-2C3D-4368-E504-B3481FD0B40C}"/>
          </ac:spMkLst>
        </pc:spChg>
        <pc:spChg chg="mod">
          <ac:chgData name="DL Nick" userId="02463b54105cecc3" providerId="LiveId" clId="{3A2B1BF5-6178-440D-859F-DE5B0E6C3875}" dt="2022-07-02T00:36:32.006" v="293"/>
          <ac:spMkLst>
            <pc:docMk/>
            <pc:sldMk cId="3267486053" sldId="264"/>
            <ac:spMk id="64" creationId="{CF70DEC4-5F3B-4B3D-85B2-43D9F9697303}"/>
          </ac:spMkLst>
        </pc:spChg>
      </pc:sldChg>
      <pc:sldChg chg="modTransition">
        <pc:chgData name="DL Nick" userId="02463b54105cecc3" providerId="LiveId" clId="{3A2B1BF5-6178-440D-859F-DE5B0E6C3875}" dt="2022-07-02T01:29:44.059" v="432"/>
        <pc:sldMkLst>
          <pc:docMk/>
          <pc:sldMk cId="1695706245" sldId="265"/>
        </pc:sldMkLst>
      </pc:sldChg>
      <pc:sldChg chg="addSp delSp modSp mod delAnim modAnim modShow">
        <pc:chgData name="DL Nick" userId="02463b54105cecc3" providerId="LiveId" clId="{3A2B1BF5-6178-440D-859F-DE5B0E6C3875}" dt="2022-07-02T01:44:19.373" v="449" actId="729"/>
        <pc:sldMkLst>
          <pc:docMk/>
          <pc:sldMk cId="4247869996" sldId="266"/>
        </pc:sldMkLst>
        <pc:spChg chg="add mod">
          <ac:chgData name="DL Nick" userId="02463b54105cecc3" providerId="LiveId" clId="{3A2B1BF5-6178-440D-859F-DE5B0E6C3875}" dt="2022-07-02T01:29:05.928" v="428" actId="1076"/>
          <ac:spMkLst>
            <pc:docMk/>
            <pc:sldMk cId="4247869996" sldId="266"/>
            <ac:spMk id="17" creationId="{8C14B991-7694-E1F0-CCD0-C045FA2CBC4F}"/>
          </ac:spMkLst>
        </pc:spChg>
        <pc:spChg chg="add mod">
          <ac:chgData name="DL Nick" userId="02463b54105cecc3" providerId="LiveId" clId="{3A2B1BF5-6178-440D-859F-DE5B0E6C3875}" dt="2022-07-02T01:29:05.928" v="428" actId="1076"/>
          <ac:spMkLst>
            <pc:docMk/>
            <pc:sldMk cId="4247869996" sldId="266"/>
            <ac:spMk id="18" creationId="{6031554D-F709-BBA9-0FDD-98032162A1E0}"/>
          </ac:spMkLst>
        </pc:spChg>
        <pc:spChg chg="add mod">
          <ac:chgData name="DL Nick" userId="02463b54105cecc3" providerId="LiveId" clId="{3A2B1BF5-6178-440D-859F-DE5B0E6C3875}" dt="2022-07-02T01:29:05.928" v="428" actId="1076"/>
          <ac:spMkLst>
            <pc:docMk/>
            <pc:sldMk cId="4247869996" sldId="266"/>
            <ac:spMk id="19" creationId="{BF5556EF-7138-D69E-BAFD-E75B44082FC6}"/>
          </ac:spMkLst>
        </pc:spChg>
        <pc:spChg chg="add mod">
          <ac:chgData name="DL Nick" userId="02463b54105cecc3" providerId="LiveId" clId="{3A2B1BF5-6178-440D-859F-DE5B0E6C3875}" dt="2022-07-02T01:29:05.928" v="428" actId="1076"/>
          <ac:spMkLst>
            <pc:docMk/>
            <pc:sldMk cId="4247869996" sldId="266"/>
            <ac:spMk id="20" creationId="{13B4D981-7D9C-CA8E-4114-59C7874E5FF2}"/>
          </ac:spMkLst>
        </pc:spChg>
        <pc:spChg chg="add mod">
          <ac:chgData name="DL Nick" userId="02463b54105cecc3" providerId="LiveId" clId="{3A2B1BF5-6178-440D-859F-DE5B0E6C3875}" dt="2022-07-02T01:29:05.928" v="428" actId="1076"/>
          <ac:spMkLst>
            <pc:docMk/>
            <pc:sldMk cId="4247869996" sldId="266"/>
            <ac:spMk id="21" creationId="{4376F257-6A7C-E38E-B273-34955ADBA89B}"/>
          </ac:spMkLst>
        </pc:spChg>
        <pc:spChg chg="add mod">
          <ac:chgData name="DL Nick" userId="02463b54105cecc3" providerId="LiveId" clId="{3A2B1BF5-6178-440D-859F-DE5B0E6C3875}" dt="2022-07-02T01:29:05.928" v="428" actId="1076"/>
          <ac:spMkLst>
            <pc:docMk/>
            <pc:sldMk cId="4247869996" sldId="266"/>
            <ac:spMk id="22" creationId="{CA46271E-6F8A-847A-EF3C-C3ECA81F0484}"/>
          </ac:spMkLst>
        </pc:spChg>
        <pc:spChg chg="add mod">
          <ac:chgData name="DL Nick" userId="02463b54105cecc3" providerId="LiveId" clId="{3A2B1BF5-6178-440D-859F-DE5B0E6C3875}" dt="2022-07-02T01:29:05.928" v="428" actId="1076"/>
          <ac:spMkLst>
            <pc:docMk/>
            <pc:sldMk cId="4247869996" sldId="266"/>
            <ac:spMk id="23" creationId="{D818B90D-F900-1C20-227D-B9DA340D5057}"/>
          </ac:spMkLst>
        </pc:spChg>
        <pc:spChg chg="add mod">
          <ac:chgData name="DL Nick" userId="02463b54105cecc3" providerId="LiveId" clId="{3A2B1BF5-6178-440D-859F-DE5B0E6C3875}" dt="2022-07-02T01:29:05.928" v="428" actId="1076"/>
          <ac:spMkLst>
            <pc:docMk/>
            <pc:sldMk cId="4247869996" sldId="266"/>
            <ac:spMk id="24" creationId="{4FF14170-F908-0DEA-48A1-6C68F37A87A8}"/>
          </ac:spMkLst>
        </pc:spChg>
        <pc:spChg chg="add mod">
          <ac:chgData name="DL Nick" userId="02463b54105cecc3" providerId="LiveId" clId="{3A2B1BF5-6178-440D-859F-DE5B0E6C3875}" dt="2022-07-02T01:29:05.928" v="428" actId="1076"/>
          <ac:spMkLst>
            <pc:docMk/>
            <pc:sldMk cId="4247869996" sldId="266"/>
            <ac:spMk id="25" creationId="{21C5309C-C859-3DC1-DDF9-463DAA9C570E}"/>
          </ac:spMkLst>
        </pc:spChg>
        <pc:spChg chg="add mod">
          <ac:chgData name="DL Nick" userId="02463b54105cecc3" providerId="LiveId" clId="{3A2B1BF5-6178-440D-859F-DE5B0E6C3875}" dt="2022-07-02T01:29:05.928" v="428" actId="1076"/>
          <ac:spMkLst>
            <pc:docMk/>
            <pc:sldMk cId="4247869996" sldId="266"/>
            <ac:spMk id="26" creationId="{0C6C48A6-5C1A-262E-9D27-3BB588C37F1F}"/>
          </ac:spMkLst>
        </pc:spChg>
        <pc:spChg chg="add mod">
          <ac:chgData name="DL Nick" userId="02463b54105cecc3" providerId="LiveId" clId="{3A2B1BF5-6178-440D-859F-DE5B0E6C3875}" dt="2022-07-02T01:29:05.928" v="428" actId="1076"/>
          <ac:spMkLst>
            <pc:docMk/>
            <pc:sldMk cId="4247869996" sldId="266"/>
            <ac:spMk id="27" creationId="{FD39B6A1-FAA0-CCEA-6F2C-A4A36D219EDB}"/>
          </ac:spMkLst>
        </pc:spChg>
        <pc:spChg chg="del">
          <ac:chgData name="DL Nick" userId="02463b54105cecc3" providerId="LiveId" clId="{3A2B1BF5-6178-440D-859F-DE5B0E6C3875}" dt="2022-07-02T01:28:56.581" v="426" actId="478"/>
          <ac:spMkLst>
            <pc:docMk/>
            <pc:sldMk cId="4247869996" sldId="266"/>
            <ac:spMk id="59" creationId="{DA7EC965-D873-BB56-2626-0F8E542DB11B}"/>
          </ac:spMkLst>
        </pc:spChg>
        <pc:spChg chg="del">
          <ac:chgData name="DL Nick" userId="02463b54105cecc3" providerId="LiveId" clId="{3A2B1BF5-6178-440D-859F-DE5B0E6C3875}" dt="2022-07-02T01:28:56.581" v="426" actId="478"/>
          <ac:spMkLst>
            <pc:docMk/>
            <pc:sldMk cId="4247869996" sldId="266"/>
            <ac:spMk id="61" creationId="{EA2BEE8A-640F-F2C6-681B-49311BFD8DD0}"/>
          </ac:spMkLst>
        </pc:spChg>
        <pc:spChg chg="del">
          <ac:chgData name="DL Nick" userId="02463b54105cecc3" providerId="LiveId" clId="{3A2B1BF5-6178-440D-859F-DE5B0E6C3875}" dt="2022-07-02T01:28:56.581" v="426" actId="478"/>
          <ac:spMkLst>
            <pc:docMk/>
            <pc:sldMk cId="4247869996" sldId="266"/>
            <ac:spMk id="62" creationId="{7C7A29CC-921D-FEE0-A70E-0919ECF04996}"/>
          </ac:spMkLst>
        </pc:spChg>
        <pc:spChg chg="del">
          <ac:chgData name="DL Nick" userId="02463b54105cecc3" providerId="LiveId" clId="{3A2B1BF5-6178-440D-859F-DE5B0E6C3875}" dt="2022-07-02T01:28:56.581" v="426" actId="478"/>
          <ac:spMkLst>
            <pc:docMk/>
            <pc:sldMk cId="4247869996" sldId="266"/>
            <ac:spMk id="63" creationId="{E703EB8F-5826-8D0E-63E5-98623BF44711}"/>
          </ac:spMkLst>
        </pc:spChg>
        <pc:spChg chg="del">
          <ac:chgData name="DL Nick" userId="02463b54105cecc3" providerId="LiveId" clId="{3A2B1BF5-6178-440D-859F-DE5B0E6C3875}" dt="2022-07-02T01:28:56.581" v="426" actId="478"/>
          <ac:spMkLst>
            <pc:docMk/>
            <pc:sldMk cId="4247869996" sldId="266"/>
            <ac:spMk id="64" creationId="{381AFA3B-21E0-B406-790D-835A63EBC7C3}"/>
          </ac:spMkLst>
        </pc:spChg>
        <pc:spChg chg="del">
          <ac:chgData name="DL Nick" userId="02463b54105cecc3" providerId="LiveId" clId="{3A2B1BF5-6178-440D-859F-DE5B0E6C3875}" dt="2022-07-02T01:28:56.581" v="426" actId="478"/>
          <ac:spMkLst>
            <pc:docMk/>
            <pc:sldMk cId="4247869996" sldId="266"/>
            <ac:spMk id="65" creationId="{81383C94-FE4C-A35C-7C9A-D5C605639DDF}"/>
          </ac:spMkLst>
        </pc:spChg>
        <pc:spChg chg="del">
          <ac:chgData name="DL Nick" userId="02463b54105cecc3" providerId="LiveId" clId="{3A2B1BF5-6178-440D-859F-DE5B0E6C3875}" dt="2022-07-02T01:28:56.581" v="426" actId="478"/>
          <ac:spMkLst>
            <pc:docMk/>
            <pc:sldMk cId="4247869996" sldId="266"/>
            <ac:spMk id="66" creationId="{1C029A92-8E86-8F20-62AA-D105F8695DCE}"/>
          </ac:spMkLst>
        </pc:spChg>
        <pc:spChg chg="del">
          <ac:chgData name="DL Nick" userId="02463b54105cecc3" providerId="LiveId" clId="{3A2B1BF5-6178-440D-859F-DE5B0E6C3875}" dt="2022-07-02T01:28:56.581" v="426" actId="478"/>
          <ac:spMkLst>
            <pc:docMk/>
            <pc:sldMk cId="4247869996" sldId="266"/>
            <ac:spMk id="67" creationId="{5A7D7DC2-D29E-3690-8A00-2BDCA3F8C97A}"/>
          </ac:spMkLst>
        </pc:spChg>
        <pc:spChg chg="del">
          <ac:chgData name="DL Nick" userId="02463b54105cecc3" providerId="LiveId" clId="{3A2B1BF5-6178-440D-859F-DE5B0E6C3875}" dt="2022-07-02T01:28:56.581" v="426" actId="478"/>
          <ac:spMkLst>
            <pc:docMk/>
            <pc:sldMk cId="4247869996" sldId="266"/>
            <ac:spMk id="68" creationId="{EBED59CC-F2AE-C9AD-0B6C-D8E9227C88F6}"/>
          </ac:spMkLst>
        </pc:spChg>
        <pc:spChg chg="del">
          <ac:chgData name="DL Nick" userId="02463b54105cecc3" providerId="LiveId" clId="{3A2B1BF5-6178-440D-859F-DE5B0E6C3875}" dt="2022-07-02T01:28:56.581" v="426" actId="478"/>
          <ac:spMkLst>
            <pc:docMk/>
            <pc:sldMk cId="4247869996" sldId="266"/>
            <ac:spMk id="69" creationId="{FDBEE430-086D-2492-5072-C39B866E3420}"/>
          </ac:spMkLst>
        </pc:spChg>
        <pc:spChg chg="del">
          <ac:chgData name="DL Nick" userId="02463b54105cecc3" providerId="LiveId" clId="{3A2B1BF5-6178-440D-859F-DE5B0E6C3875}" dt="2022-07-02T01:28:56.581" v="426" actId="478"/>
          <ac:spMkLst>
            <pc:docMk/>
            <pc:sldMk cId="4247869996" sldId="266"/>
            <ac:spMk id="70" creationId="{1A1A95C0-9CE6-6E4E-2546-A962EE13AEE2}"/>
          </ac:spMkLst>
        </pc:spChg>
      </pc:sldChg>
      <pc:sldChg chg="addSp delSp modSp mod delAnim modAnim">
        <pc:chgData name="DL Nick" userId="02463b54105cecc3" providerId="LiveId" clId="{3A2B1BF5-6178-440D-859F-DE5B0E6C3875}" dt="2022-07-02T00:04:35.005" v="70"/>
        <pc:sldMkLst>
          <pc:docMk/>
          <pc:sldMk cId="384733403" sldId="267"/>
        </pc:sldMkLst>
        <pc:spChg chg="add mod">
          <ac:chgData name="DL Nick" userId="02463b54105cecc3" providerId="LiveId" clId="{3A2B1BF5-6178-440D-859F-DE5B0E6C3875}" dt="2022-07-02T00:01:51.445" v="58"/>
          <ac:spMkLst>
            <pc:docMk/>
            <pc:sldMk cId="384733403" sldId="267"/>
            <ac:spMk id="19" creationId="{EE69EEC1-C9B7-5209-0F4A-4F14B36849C6}"/>
          </ac:spMkLst>
        </pc:spChg>
        <pc:spChg chg="del">
          <ac:chgData name="DL Nick" userId="02463b54105cecc3" providerId="LiveId" clId="{3A2B1BF5-6178-440D-859F-DE5B0E6C3875}" dt="2022-07-02T00:01:50.614" v="57" actId="478"/>
          <ac:spMkLst>
            <pc:docMk/>
            <pc:sldMk cId="384733403" sldId="267"/>
            <ac:spMk id="20" creationId="{5B8D31A1-9310-42D3-86AA-CE1B53722EA2}"/>
          </ac:spMkLst>
        </pc:spChg>
        <pc:spChg chg="add mod">
          <ac:chgData name="DL Nick" userId="02463b54105cecc3" providerId="LiveId" clId="{3A2B1BF5-6178-440D-859F-DE5B0E6C3875}" dt="2022-07-02T00:02:24.994" v="61"/>
          <ac:spMkLst>
            <pc:docMk/>
            <pc:sldMk cId="384733403" sldId="267"/>
            <ac:spMk id="23" creationId="{E72AA050-4862-0425-6BD3-3BDA7519B851}"/>
          </ac:spMkLst>
        </pc:spChg>
        <pc:spChg chg="add mod">
          <ac:chgData name="DL Nick" userId="02463b54105cecc3" providerId="LiveId" clId="{3A2B1BF5-6178-440D-859F-DE5B0E6C3875}" dt="2022-07-02T00:02:24.994" v="61"/>
          <ac:spMkLst>
            <pc:docMk/>
            <pc:sldMk cId="384733403" sldId="267"/>
            <ac:spMk id="24" creationId="{F660159E-BCCC-6598-D0CB-7DC6D610FC83}"/>
          </ac:spMkLst>
        </pc:spChg>
        <pc:spChg chg="del">
          <ac:chgData name="DL Nick" userId="02463b54105cecc3" providerId="LiveId" clId="{3A2B1BF5-6178-440D-859F-DE5B0E6C3875}" dt="2022-07-02T00:02:23.783" v="60" actId="478"/>
          <ac:spMkLst>
            <pc:docMk/>
            <pc:sldMk cId="384733403" sldId="267"/>
            <ac:spMk id="27" creationId="{A43EC5F3-7329-0F8B-63ED-129D14591D9A}"/>
          </ac:spMkLst>
        </pc:spChg>
        <pc:spChg chg="del">
          <ac:chgData name="DL Nick" userId="02463b54105cecc3" providerId="LiveId" clId="{3A2B1BF5-6178-440D-859F-DE5B0E6C3875}" dt="2022-07-02T00:02:19.285" v="59" actId="478"/>
          <ac:spMkLst>
            <pc:docMk/>
            <pc:sldMk cId="384733403" sldId="267"/>
            <ac:spMk id="36" creationId="{1977CC44-E00C-4BC7-89D2-E46969B45C63}"/>
          </ac:spMkLst>
        </pc:spChg>
      </pc:sldChg>
      <pc:sldChg chg="addSp delSp modSp mod modAnim">
        <pc:chgData name="DL Nick" userId="02463b54105cecc3" providerId="LiveId" clId="{3A2B1BF5-6178-440D-859F-DE5B0E6C3875}" dt="2022-07-02T01:30:26.882" v="436"/>
        <pc:sldMkLst>
          <pc:docMk/>
          <pc:sldMk cId="1569235151" sldId="268"/>
        </pc:sldMkLst>
        <pc:spChg chg="add mod">
          <ac:chgData name="DL Nick" userId="02463b54105cecc3" providerId="LiveId" clId="{3A2B1BF5-6178-440D-859F-DE5B0E6C3875}" dt="2022-07-02T00:09:49.019" v="87" actId="1035"/>
          <ac:spMkLst>
            <pc:docMk/>
            <pc:sldMk cId="1569235151" sldId="268"/>
            <ac:spMk id="40" creationId="{68DD3A5D-A4D9-716E-DA9C-6705D6396610}"/>
          </ac:spMkLst>
        </pc:spChg>
        <pc:spChg chg="mod">
          <ac:chgData name="DL Nick" userId="02463b54105cecc3" providerId="LiveId" clId="{3A2B1BF5-6178-440D-859F-DE5B0E6C3875}" dt="2022-07-02T01:30:26.882" v="436"/>
          <ac:spMkLst>
            <pc:docMk/>
            <pc:sldMk cId="1569235151" sldId="268"/>
            <ac:spMk id="49" creationId="{D3B671FB-2C3D-4368-E504-B3481FD0B40C}"/>
          </ac:spMkLst>
        </pc:spChg>
        <pc:spChg chg="del">
          <ac:chgData name="DL Nick" userId="02463b54105cecc3" providerId="LiveId" clId="{3A2B1BF5-6178-440D-859F-DE5B0E6C3875}" dt="2022-07-02T00:09:14.672" v="81" actId="478"/>
          <ac:spMkLst>
            <pc:docMk/>
            <pc:sldMk cId="1569235151" sldId="268"/>
            <ac:spMk id="51" creationId="{78A7A23A-9A09-7611-5926-7B5A77070833}"/>
          </ac:spMkLst>
        </pc:spChg>
        <pc:spChg chg="mod">
          <ac:chgData name="DL Nick" userId="02463b54105cecc3" providerId="LiveId" clId="{3A2B1BF5-6178-440D-859F-DE5B0E6C3875}" dt="2022-07-02T00:36:32.006" v="293"/>
          <ac:spMkLst>
            <pc:docMk/>
            <pc:sldMk cId="1569235151" sldId="268"/>
            <ac:spMk id="64" creationId="{CF70DEC4-5F3B-4B3D-85B2-43D9F9697303}"/>
          </ac:spMkLst>
        </pc:spChg>
      </pc:sldChg>
      <pc:sldChg chg="modSp">
        <pc:chgData name="DL Nick" userId="02463b54105cecc3" providerId="LiveId" clId="{3A2B1BF5-6178-440D-859F-DE5B0E6C3875}" dt="2022-07-02T00:10:16.050" v="88"/>
        <pc:sldMkLst>
          <pc:docMk/>
          <pc:sldMk cId="4185154422" sldId="269"/>
        </pc:sldMkLst>
        <pc:spChg chg="mod">
          <ac:chgData name="DL Nick" userId="02463b54105cecc3" providerId="LiveId" clId="{3A2B1BF5-6178-440D-859F-DE5B0E6C3875}" dt="2022-07-02T00:10:16.050" v="88"/>
          <ac:spMkLst>
            <pc:docMk/>
            <pc:sldMk cId="4185154422" sldId="269"/>
            <ac:spMk id="36" creationId="{00000000-0000-0000-0000-000000000000}"/>
          </ac:spMkLst>
        </pc:spChg>
      </pc:sldChg>
      <pc:sldChg chg="modSp mod modTransition">
        <pc:chgData name="DL Nick" userId="02463b54105cecc3" providerId="LiveId" clId="{3A2B1BF5-6178-440D-859F-DE5B0E6C3875}" dt="2022-07-02T01:29:47.697" v="433"/>
        <pc:sldMkLst>
          <pc:docMk/>
          <pc:sldMk cId="416834080" sldId="270"/>
        </pc:sldMkLst>
        <pc:spChg chg="mod">
          <ac:chgData name="DL Nick" userId="02463b54105cecc3" providerId="LiveId" clId="{3A2B1BF5-6178-440D-859F-DE5B0E6C3875}" dt="2022-07-02T00:15:08.321" v="163" actId="1037"/>
          <ac:spMkLst>
            <pc:docMk/>
            <pc:sldMk cId="416834080" sldId="270"/>
            <ac:spMk id="10" creationId="{11DD09A0-5260-4D03-AF43-6358FA8B613B}"/>
          </ac:spMkLst>
        </pc:spChg>
        <pc:spChg chg="mod">
          <ac:chgData name="DL Nick" userId="02463b54105cecc3" providerId="LiveId" clId="{3A2B1BF5-6178-440D-859F-DE5B0E6C3875}" dt="2022-07-02T00:18:13.433" v="185" actId="1076"/>
          <ac:spMkLst>
            <pc:docMk/>
            <pc:sldMk cId="416834080" sldId="270"/>
            <ac:spMk id="11" creationId="{C2AF9DC0-AFDA-48E1-B0B3-B1B492A9D683}"/>
          </ac:spMkLst>
        </pc:spChg>
      </pc:sldChg>
      <pc:sldChg chg="add del setBg">
        <pc:chgData name="DL Nick" userId="02463b54105cecc3" providerId="LiveId" clId="{3A2B1BF5-6178-440D-859F-DE5B0E6C3875}" dt="2022-07-02T00:12:46.597" v="90"/>
        <pc:sldMkLst>
          <pc:docMk/>
          <pc:sldMk cId="2420678955" sldId="270"/>
        </pc:sldMkLst>
      </pc:sldChg>
      <pc:sldChg chg="add del setBg">
        <pc:chgData name="DL Nick" userId="02463b54105cecc3" providerId="LiveId" clId="{3A2B1BF5-6178-440D-859F-DE5B0E6C3875}" dt="2022-07-02T00:12:46.597" v="90"/>
        <pc:sldMkLst>
          <pc:docMk/>
          <pc:sldMk cId="134177455" sldId="271"/>
        </pc:sldMkLst>
      </pc:sldChg>
      <pc:sldChg chg="modSp mod modShow">
        <pc:chgData name="DL Nick" userId="02463b54105cecc3" providerId="LiveId" clId="{3A2B1BF5-6178-440D-859F-DE5B0E6C3875}" dt="2022-07-02T01:44:21.807" v="450" actId="729"/>
        <pc:sldMkLst>
          <pc:docMk/>
          <pc:sldMk cId="1381636234" sldId="271"/>
        </pc:sldMkLst>
        <pc:spChg chg="mod">
          <ac:chgData name="DL Nick" userId="02463b54105cecc3" providerId="LiveId" clId="{3A2B1BF5-6178-440D-859F-DE5B0E6C3875}" dt="2022-07-02T00:25:55.468" v="219" actId="20577"/>
          <ac:spMkLst>
            <pc:docMk/>
            <pc:sldMk cId="1381636234" sldId="271"/>
            <ac:spMk id="45" creationId="{6AFDAED3-DAAD-6633-3E6D-36CB5E77CF08}"/>
          </ac:spMkLst>
        </pc:spChg>
        <pc:spChg chg="mod">
          <ac:chgData name="DL Nick" userId="02463b54105cecc3" providerId="LiveId" clId="{3A2B1BF5-6178-440D-859F-DE5B0E6C3875}" dt="2022-07-02T00:27:43.596" v="240" actId="313"/>
          <ac:spMkLst>
            <pc:docMk/>
            <pc:sldMk cId="1381636234" sldId="271"/>
            <ac:spMk id="47" creationId="{3B10C191-7AF9-61DE-ED8E-039B6E91DB0C}"/>
          </ac:spMkLst>
        </pc:spChg>
        <pc:spChg chg="mod">
          <ac:chgData name="DL Nick" userId="02463b54105cecc3" providerId="LiveId" clId="{3A2B1BF5-6178-440D-859F-DE5B0E6C3875}" dt="2022-07-02T01:25:34.283" v="388"/>
          <ac:spMkLst>
            <pc:docMk/>
            <pc:sldMk cId="1381636234" sldId="271"/>
            <ac:spMk id="48" creationId="{4C9E6C43-0991-18A2-9F2D-62D73A7AB8F9}"/>
          </ac:spMkLst>
        </pc:spChg>
        <pc:spChg chg="mod">
          <ac:chgData name="DL Nick" userId="02463b54105cecc3" providerId="LiveId" clId="{3A2B1BF5-6178-440D-859F-DE5B0E6C3875}" dt="2022-07-02T01:28:36.239" v="423" actId="1035"/>
          <ac:spMkLst>
            <pc:docMk/>
            <pc:sldMk cId="1381636234" sldId="271"/>
            <ac:spMk id="59" creationId="{DA7EC965-D873-BB56-2626-0F8E542DB11B}"/>
          </ac:spMkLst>
        </pc:spChg>
        <pc:spChg chg="mod">
          <ac:chgData name="DL Nick" userId="02463b54105cecc3" providerId="LiveId" clId="{3A2B1BF5-6178-440D-859F-DE5B0E6C3875}" dt="2022-07-02T01:28:36.239" v="423" actId="1035"/>
          <ac:spMkLst>
            <pc:docMk/>
            <pc:sldMk cId="1381636234" sldId="271"/>
            <ac:spMk id="61" creationId="{EA2BEE8A-640F-F2C6-681B-49311BFD8DD0}"/>
          </ac:spMkLst>
        </pc:spChg>
        <pc:spChg chg="mod">
          <ac:chgData name="DL Nick" userId="02463b54105cecc3" providerId="LiveId" clId="{3A2B1BF5-6178-440D-859F-DE5B0E6C3875}" dt="2022-07-02T01:28:36.239" v="423" actId="1035"/>
          <ac:spMkLst>
            <pc:docMk/>
            <pc:sldMk cId="1381636234" sldId="271"/>
            <ac:spMk id="62" creationId="{7C7A29CC-921D-FEE0-A70E-0919ECF04996}"/>
          </ac:spMkLst>
        </pc:spChg>
        <pc:spChg chg="mod">
          <ac:chgData name="DL Nick" userId="02463b54105cecc3" providerId="LiveId" clId="{3A2B1BF5-6178-440D-859F-DE5B0E6C3875}" dt="2022-07-02T01:28:36.239" v="423" actId="1035"/>
          <ac:spMkLst>
            <pc:docMk/>
            <pc:sldMk cId="1381636234" sldId="271"/>
            <ac:spMk id="63" creationId="{E703EB8F-5826-8D0E-63E5-98623BF44711}"/>
          </ac:spMkLst>
        </pc:spChg>
        <pc:spChg chg="mod">
          <ac:chgData name="DL Nick" userId="02463b54105cecc3" providerId="LiveId" clId="{3A2B1BF5-6178-440D-859F-DE5B0E6C3875}" dt="2022-07-02T01:28:36.239" v="423" actId="1035"/>
          <ac:spMkLst>
            <pc:docMk/>
            <pc:sldMk cId="1381636234" sldId="271"/>
            <ac:spMk id="64" creationId="{381AFA3B-21E0-B406-790D-835A63EBC7C3}"/>
          </ac:spMkLst>
        </pc:spChg>
        <pc:spChg chg="mod">
          <ac:chgData name="DL Nick" userId="02463b54105cecc3" providerId="LiveId" clId="{3A2B1BF5-6178-440D-859F-DE5B0E6C3875}" dt="2022-07-02T01:28:36.239" v="423" actId="1035"/>
          <ac:spMkLst>
            <pc:docMk/>
            <pc:sldMk cId="1381636234" sldId="271"/>
            <ac:spMk id="65" creationId="{81383C94-FE4C-A35C-7C9A-D5C605639DDF}"/>
          </ac:spMkLst>
        </pc:spChg>
        <pc:spChg chg="mod">
          <ac:chgData name="DL Nick" userId="02463b54105cecc3" providerId="LiveId" clId="{3A2B1BF5-6178-440D-859F-DE5B0E6C3875}" dt="2022-07-02T01:28:36.239" v="423" actId="1035"/>
          <ac:spMkLst>
            <pc:docMk/>
            <pc:sldMk cId="1381636234" sldId="271"/>
            <ac:spMk id="66" creationId="{1C029A92-8E86-8F20-62AA-D105F8695DCE}"/>
          </ac:spMkLst>
        </pc:spChg>
        <pc:spChg chg="mod">
          <ac:chgData name="DL Nick" userId="02463b54105cecc3" providerId="LiveId" clId="{3A2B1BF5-6178-440D-859F-DE5B0E6C3875}" dt="2022-07-02T01:28:36.239" v="423" actId="1035"/>
          <ac:spMkLst>
            <pc:docMk/>
            <pc:sldMk cId="1381636234" sldId="271"/>
            <ac:spMk id="67" creationId="{5A7D7DC2-D29E-3690-8A00-2BDCA3F8C97A}"/>
          </ac:spMkLst>
        </pc:spChg>
        <pc:spChg chg="mod">
          <ac:chgData name="DL Nick" userId="02463b54105cecc3" providerId="LiveId" clId="{3A2B1BF5-6178-440D-859F-DE5B0E6C3875}" dt="2022-07-02T01:28:36.239" v="423" actId="1035"/>
          <ac:spMkLst>
            <pc:docMk/>
            <pc:sldMk cId="1381636234" sldId="271"/>
            <ac:spMk id="68" creationId="{EBED59CC-F2AE-C9AD-0B6C-D8E9227C88F6}"/>
          </ac:spMkLst>
        </pc:spChg>
        <pc:spChg chg="mod">
          <ac:chgData name="DL Nick" userId="02463b54105cecc3" providerId="LiveId" clId="{3A2B1BF5-6178-440D-859F-DE5B0E6C3875}" dt="2022-07-02T01:28:36.239" v="423" actId="1035"/>
          <ac:spMkLst>
            <pc:docMk/>
            <pc:sldMk cId="1381636234" sldId="271"/>
            <ac:spMk id="69" creationId="{FDBEE430-086D-2492-5072-C39B866E3420}"/>
          </ac:spMkLst>
        </pc:spChg>
        <pc:spChg chg="mod">
          <ac:chgData name="DL Nick" userId="02463b54105cecc3" providerId="LiveId" clId="{3A2B1BF5-6178-440D-859F-DE5B0E6C3875}" dt="2022-07-02T01:28:36.239" v="423" actId="1035"/>
          <ac:spMkLst>
            <pc:docMk/>
            <pc:sldMk cId="1381636234" sldId="271"/>
            <ac:spMk id="70" creationId="{1A1A95C0-9CE6-6E4E-2546-A962EE13AEE2}"/>
          </ac:spMkLst>
        </pc:spChg>
      </pc:sldChg>
      <pc:sldChg chg="add del setBg">
        <pc:chgData name="DL Nick" userId="02463b54105cecc3" providerId="LiveId" clId="{3A2B1BF5-6178-440D-859F-DE5B0E6C3875}" dt="2022-07-02T00:12:46.597" v="90"/>
        <pc:sldMkLst>
          <pc:docMk/>
          <pc:sldMk cId="903828997" sldId="272"/>
        </pc:sldMkLst>
      </pc:sldChg>
      <pc:sldChg chg="modSp mod">
        <pc:chgData name="DL Nick" userId="02463b54105cecc3" providerId="LiveId" clId="{3A2B1BF5-6178-440D-859F-DE5B0E6C3875}" dt="2022-07-02T01:32:23.693" v="445"/>
        <pc:sldMkLst>
          <pc:docMk/>
          <pc:sldMk cId="3593773909" sldId="272"/>
        </pc:sldMkLst>
        <pc:spChg chg="mod">
          <ac:chgData name="DL Nick" userId="02463b54105cecc3" providerId="LiveId" clId="{3A2B1BF5-6178-440D-859F-DE5B0E6C3875}" dt="2022-07-02T00:29:23.624" v="270" actId="14100"/>
          <ac:spMkLst>
            <pc:docMk/>
            <pc:sldMk cId="3593773909" sldId="272"/>
            <ac:spMk id="20" creationId="{5B8D31A1-9310-42D3-86AA-CE1B53722EA2}"/>
          </ac:spMkLst>
        </pc:spChg>
        <pc:spChg chg="mod">
          <ac:chgData name="DL Nick" userId="02463b54105cecc3" providerId="LiveId" clId="{3A2B1BF5-6178-440D-859F-DE5B0E6C3875}" dt="2022-07-02T00:31:17.831" v="279" actId="14100"/>
          <ac:spMkLst>
            <pc:docMk/>
            <pc:sldMk cId="3593773909" sldId="272"/>
            <ac:spMk id="22" creationId="{96A72933-FF13-4D8C-9778-29C366BC52E6}"/>
          </ac:spMkLst>
        </pc:spChg>
        <pc:spChg chg="mod">
          <ac:chgData name="DL Nick" userId="02463b54105cecc3" providerId="LiveId" clId="{3A2B1BF5-6178-440D-859F-DE5B0E6C3875}" dt="2022-07-02T01:32:23.693" v="445"/>
          <ac:spMkLst>
            <pc:docMk/>
            <pc:sldMk cId="3593773909" sldId="272"/>
            <ac:spMk id="26" creationId="{2665B93A-1D68-1165-C843-AA3DAFF0F2DC}"/>
          </ac:spMkLst>
        </pc:spChg>
        <pc:spChg chg="mod">
          <ac:chgData name="DL Nick" userId="02463b54105cecc3" providerId="LiveId" clId="{3A2B1BF5-6178-440D-859F-DE5B0E6C3875}" dt="2022-07-02T00:31:17.831" v="279" actId="14100"/>
          <ac:spMkLst>
            <pc:docMk/>
            <pc:sldMk cId="3593773909" sldId="272"/>
            <ac:spMk id="27" creationId="{A43EC5F3-7329-0F8B-63ED-129D14591D9A}"/>
          </ac:spMkLst>
        </pc:spChg>
        <pc:spChg chg="mod">
          <ac:chgData name="DL Nick" userId="02463b54105cecc3" providerId="LiveId" clId="{3A2B1BF5-6178-440D-859F-DE5B0E6C3875}" dt="2022-07-02T00:31:17.831" v="279" actId="14100"/>
          <ac:spMkLst>
            <pc:docMk/>
            <pc:sldMk cId="3593773909" sldId="272"/>
            <ac:spMk id="30" creationId="{5A631137-27A1-40CC-9B11-4D295CB0FA4F}"/>
          </ac:spMkLst>
        </pc:spChg>
        <pc:spChg chg="mod">
          <ac:chgData name="DL Nick" userId="02463b54105cecc3" providerId="LiveId" clId="{3A2B1BF5-6178-440D-859F-DE5B0E6C3875}" dt="2022-07-02T01:32:15.490" v="444"/>
          <ac:spMkLst>
            <pc:docMk/>
            <pc:sldMk cId="3593773909" sldId="272"/>
            <ac:spMk id="31" creationId="{A6CE1EBD-BA18-40AB-97D3-0BFB637C46FA}"/>
          </ac:spMkLst>
        </pc:spChg>
        <pc:spChg chg="mod">
          <ac:chgData name="DL Nick" userId="02463b54105cecc3" providerId="LiveId" clId="{3A2B1BF5-6178-440D-859F-DE5B0E6C3875}" dt="2022-07-02T00:31:17.831" v="279" actId="14100"/>
          <ac:spMkLst>
            <pc:docMk/>
            <pc:sldMk cId="3593773909" sldId="272"/>
            <ac:spMk id="36" creationId="{1977CC44-E00C-4BC7-89D2-E46969B45C63}"/>
          </ac:spMkLst>
        </pc:spChg>
      </pc:sldChg>
      <pc:sldChg chg="modSp mod">
        <pc:chgData name="DL Nick" userId="02463b54105cecc3" providerId="LiveId" clId="{3A2B1BF5-6178-440D-859F-DE5B0E6C3875}" dt="2022-07-02T01:30:39.370" v="438"/>
        <pc:sldMkLst>
          <pc:docMk/>
          <pc:sldMk cId="3700954492" sldId="273"/>
        </pc:sldMkLst>
        <pc:spChg chg="mod">
          <ac:chgData name="DL Nick" userId="02463b54105cecc3" providerId="LiveId" clId="{3A2B1BF5-6178-440D-859F-DE5B0E6C3875}" dt="2022-07-02T01:23:23.292" v="370" actId="1076"/>
          <ac:spMkLst>
            <pc:docMk/>
            <pc:sldMk cId="3700954492" sldId="273"/>
            <ac:spMk id="15" creationId="{23DA2079-052E-BB3F-5DB0-F331030A1982}"/>
          </ac:spMkLst>
        </pc:spChg>
        <pc:spChg chg="mod">
          <ac:chgData name="DL Nick" userId="02463b54105cecc3" providerId="LiveId" clId="{3A2B1BF5-6178-440D-859F-DE5B0E6C3875}" dt="2022-07-02T01:22:34.932" v="363" actId="20577"/>
          <ac:spMkLst>
            <pc:docMk/>
            <pc:sldMk cId="3700954492" sldId="273"/>
            <ac:spMk id="42" creationId="{B97FEA17-9C80-AFD8-381A-D7041EC4905D}"/>
          </ac:spMkLst>
        </pc:spChg>
        <pc:spChg chg="mod">
          <ac:chgData name="DL Nick" userId="02463b54105cecc3" providerId="LiveId" clId="{3A2B1BF5-6178-440D-859F-DE5B0E6C3875}" dt="2022-07-02T00:33:10.978" v="290" actId="313"/>
          <ac:spMkLst>
            <pc:docMk/>
            <pc:sldMk cId="3700954492" sldId="273"/>
            <ac:spMk id="44" creationId="{078C4140-EF8A-4729-B83C-55C360BDE0DD}"/>
          </ac:spMkLst>
        </pc:spChg>
        <pc:spChg chg="mod">
          <ac:chgData name="DL Nick" userId="02463b54105cecc3" providerId="LiveId" clId="{3A2B1BF5-6178-440D-859F-DE5B0E6C3875}" dt="2022-07-02T01:30:39.370" v="438"/>
          <ac:spMkLst>
            <pc:docMk/>
            <pc:sldMk cId="3700954492" sldId="273"/>
            <ac:spMk id="48" creationId="{DFC28D37-04BA-CC40-76AC-15BCF48177DD}"/>
          </ac:spMkLst>
        </pc:spChg>
        <pc:spChg chg="mod">
          <ac:chgData name="DL Nick" userId="02463b54105cecc3" providerId="LiveId" clId="{3A2B1BF5-6178-440D-859F-DE5B0E6C3875}" dt="2022-07-02T01:30:33.432" v="437" actId="3626"/>
          <ac:spMkLst>
            <pc:docMk/>
            <pc:sldMk cId="3700954492" sldId="273"/>
            <ac:spMk id="49" creationId="{D3B671FB-2C3D-4368-E504-B3481FD0B40C}"/>
          </ac:spMkLst>
        </pc:spChg>
        <pc:spChg chg="mod">
          <ac:chgData name="DL Nick" userId="02463b54105cecc3" providerId="LiveId" clId="{3A2B1BF5-6178-440D-859F-DE5B0E6C3875}" dt="2022-07-02T01:10:10.392" v="333" actId="313"/>
          <ac:spMkLst>
            <pc:docMk/>
            <pc:sldMk cId="3700954492" sldId="273"/>
            <ac:spMk id="64" creationId="{CF70DEC4-5F3B-4B3D-85B2-43D9F9697303}"/>
          </ac:spMkLst>
        </pc:spChg>
      </pc:sldChg>
      <pc:sldChg chg="add del setBg">
        <pc:chgData name="DL Nick" userId="02463b54105cecc3" providerId="LiveId" clId="{3A2B1BF5-6178-440D-859F-DE5B0E6C3875}" dt="2022-07-02T00:12:46.597" v="90"/>
        <pc:sldMkLst>
          <pc:docMk/>
          <pc:sldMk cId="3710390004" sldId="273"/>
        </pc:sldMkLst>
      </pc:sldChg>
      <pc:sldChg chg="modSp mod">
        <pc:chgData name="DL Nick" userId="02463b54105cecc3" providerId="LiveId" clId="{3A2B1BF5-6178-440D-859F-DE5B0E6C3875}" dt="2022-07-02T01:20:04.489" v="351" actId="313"/>
        <pc:sldMkLst>
          <pc:docMk/>
          <pc:sldMk cId="3618704877" sldId="274"/>
        </pc:sldMkLst>
        <pc:spChg chg="mod">
          <ac:chgData name="DL Nick" userId="02463b54105cecc3" providerId="LiveId" clId="{3A2B1BF5-6178-440D-859F-DE5B0E6C3875}" dt="2022-07-02T01:18:22.298" v="346" actId="20577"/>
          <ac:spMkLst>
            <pc:docMk/>
            <pc:sldMk cId="3618704877" sldId="274"/>
            <ac:spMk id="10" creationId="{0DCCDA3A-5522-4C10-8A42-F37D1B8BE0AC}"/>
          </ac:spMkLst>
        </pc:spChg>
        <pc:spChg chg="mod">
          <ac:chgData name="DL Nick" userId="02463b54105cecc3" providerId="LiveId" clId="{3A2B1BF5-6178-440D-859F-DE5B0E6C3875}" dt="2022-07-02T00:15:26.789" v="165" actId="313"/>
          <ac:spMkLst>
            <pc:docMk/>
            <pc:sldMk cId="3618704877" sldId="274"/>
            <ac:spMk id="35" creationId="{00000000-0000-0000-0000-000000000000}"/>
          </ac:spMkLst>
        </pc:spChg>
        <pc:spChg chg="mod">
          <ac:chgData name="DL Nick" userId="02463b54105cecc3" providerId="LiveId" clId="{3A2B1BF5-6178-440D-859F-DE5B0E6C3875}" dt="2022-07-02T01:20:04.489" v="351" actId="313"/>
          <ac:spMkLst>
            <pc:docMk/>
            <pc:sldMk cId="3618704877" sldId="274"/>
            <ac:spMk id="36" creationId="{00000000-0000-0000-0000-000000000000}"/>
          </ac:spMkLst>
        </pc:spChg>
        <pc:spChg chg="mod">
          <ac:chgData name="DL Nick" userId="02463b54105cecc3" providerId="LiveId" clId="{3A2B1BF5-6178-440D-859F-DE5B0E6C3875}" dt="2022-07-02T01:18:51.425" v="347"/>
          <ac:spMkLst>
            <pc:docMk/>
            <pc:sldMk cId="3618704877" sldId="274"/>
            <ac:spMk id="40" creationId="{00000000-0000-0000-0000-000000000000}"/>
          </ac:spMkLst>
        </pc:spChg>
        <pc:spChg chg="mod">
          <ac:chgData name="DL Nick" userId="02463b54105cecc3" providerId="LiveId" clId="{3A2B1BF5-6178-440D-859F-DE5B0E6C3875}" dt="2022-07-02T00:32:51.739" v="286" actId="313"/>
          <ac:spMkLst>
            <pc:docMk/>
            <pc:sldMk cId="3618704877" sldId="274"/>
            <ac:spMk id="44" creationId="{078C4140-EF8A-4729-B83C-55C360BDE0DD}"/>
          </ac:spMkLst>
        </pc:spChg>
        <pc:spChg chg="mod">
          <ac:chgData name="DL Nick" userId="02463b54105cecc3" providerId="LiveId" clId="{3A2B1BF5-6178-440D-859F-DE5B0E6C3875}" dt="2022-07-02T00:32:26.153" v="283" actId="313"/>
          <ac:spMkLst>
            <pc:docMk/>
            <pc:sldMk cId="3618704877" sldId="274"/>
            <ac:spMk id="49" creationId="{8D8EECC1-27B1-4E44-88BC-91E3E8599FFE}"/>
          </ac:spMkLst>
        </pc:spChg>
        <pc:spChg chg="mod">
          <ac:chgData name="DL Nick" userId="02463b54105cecc3" providerId="LiveId" clId="{3A2B1BF5-6178-440D-859F-DE5B0E6C3875}" dt="2022-07-02T01:19:45.527" v="349" actId="313"/>
          <ac:spMkLst>
            <pc:docMk/>
            <pc:sldMk cId="3618704877" sldId="274"/>
            <ac:spMk id="52" creationId="{6050FAAB-CBCB-40AF-A51F-9968ECEECF0A}"/>
          </ac:spMkLst>
        </pc:spChg>
        <pc:spChg chg="mod">
          <ac:chgData name="DL Nick" userId="02463b54105cecc3" providerId="LiveId" clId="{3A2B1BF5-6178-440D-859F-DE5B0E6C3875}" dt="2022-07-02T00:31:56.741" v="281" actId="313"/>
          <ac:spMkLst>
            <pc:docMk/>
            <pc:sldMk cId="3618704877" sldId="274"/>
            <ac:spMk id="60" creationId="{00000000-0000-0000-0000-000000000000}"/>
          </ac:spMkLst>
        </pc:spChg>
      </pc:sldChg>
      <pc:sldChg chg="add del setBg">
        <pc:chgData name="DL Nick" userId="02463b54105cecc3" providerId="LiveId" clId="{3A2B1BF5-6178-440D-859F-DE5B0E6C3875}" dt="2022-07-02T00:12:46.597" v="90"/>
        <pc:sldMkLst>
          <pc:docMk/>
          <pc:sldMk cId="4023556269" sldId="274"/>
        </pc:sldMkLst>
      </pc:sldChg>
      <pc:sldChg chg="add del setBg">
        <pc:chgData name="DL Nick" userId="02463b54105cecc3" providerId="LiveId" clId="{3A2B1BF5-6178-440D-859F-DE5B0E6C3875}" dt="2022-07-02T00:12:46.597" v="90"/>
        <pc:sldMkLst>
          <pc:docMk/>
          <pc:sldMk cId="1442748598" sldId="275"/>
        </pc:sldMkLst>
      </pc:sldChg>
      <pc:sldChg chg="modSp mod modTransition">
        <pc:chgData name="DL Nick" userId="02463b54105cecc3" providerId="LiveId" clId="{3A2B1BF5-6178-440D-859F-DE5B0E6C3875}" dt="2022-07-02T01:29:50.483" v="434"/>
        <pc:sldMkLst>
          <pc:docMk/>
          <pc:sldMk cId="2401653850" sldId="275"/>
        </pc:sldMkLst>
        <pc:spChg chg="mod">
          <ac:chgData name="DL Nick" userId="02463b54105cecc3" providerId="LiveId" clId="{3A2B1BF5-6178-440D-859F-DE5B0E6C3875}" dt="2022-07-02T00:16:20.061" v="182" actId="1076"/>
          <ac:spMkLst>
            <pc:docMk/>
            <pc:sldMk cId="2401653850" sldId="275"/>
            <ac:spMk id="10" creationId="{11DD09A0-5260-4D03-AF43-6358FA8B613B}"/>
          </ac:spMkLst>
        </pc:spChg>
        <pc:spChg chg="mod">
          <ac:chgData name="DL Nick" userId="02463b54105cecc3" providerId="LiveId" clId="{3A2B1BF5-6178-440D-859F-DE5B0E6C3875}" dt="2022-07-02T00:29:59.288" v="274" actId="14100"/>
          <ac:spMkLst>
            <pc:docMk/>
            <pc:sldMk cId="2401653850" sldId="275"/>
            <ac:spMk id="11" creationId="{C2AF9DC0-AFDA-48E1-B0B3-B1B492A9D683}"/>
          </ac:spMkLst>
        </pc:spChg>
      </pc:sldChg>
      <pc:sldChg chg="add del setBg">
        <pc:chgData name="DL Nick" userId="02463b54105cecc3" providerId="LiveId" clId="{3A2B1BF5-6178-440D-859F-DE5B0E6C3875}" dt="2022-07-02T00:12:46.597" v="90"/>
        <pc:sldMkLst>
          <pc:docMk/>
          <pc:sldMk cId="1154482217" sldId="276"/>
        </pc:sldMkLst>
      </pc:sldChg>
      <pc:sldChg chg="addSp delSp modSp mod delAnim modAnim modShow">
        <pc:chgData name="DL Nick" userId="02463b54105cecc3" providerId="LiveId" clId="{3A2B1BF5-6178-440D-859F-DE5B0E6C3875}" dt="2022-07-02T01:44:24.226" v="451" actId="729"/>
        <pc:sldMkLst>
          <pc:docMk/>
          <pc:sldMk cId="2033124227" sldId="276"/>
        </pc:sldMkLst>
        <pc:spChg chg="add mod">
          <ac:chgData name="DL Nick" userId="02463b54105cecc3" providerId="LiveId" clId="{3A2B1BF5-6178-440D-859F-DE5B0E6C3875}" dt="2022-07-02T01:28:47.678" v="425"/>
          <ac:spMkLst>
            <pc:docMk/>
            <pc:sldMk cId="2033124227" sldId="276"/>
            <ac:spMk id="17" creationId="{C2BE7145-FDC8-BFA6-A36C-5E617803CDD8}"/>
          </ac:spMkLst>
        </pc:spChg>
        <pc:spChg chg="add mod">
          <ac:chgData name="DL Nick" userId="02463b54105cecc3" providerId="LiveId" clId="{3A2B1BF5-6178-440D-859F-DE5B0E6C3875}" dt="2022-07-02T01:28:47.678" v="425"/>
          <ac:spMkLst>
            <pc:docMk/>
            <pc:sldMk cId="2033124227" sldId="276"/>
            <ac:spMk id="18" creationId="{8BA645C2-68FD-3427-906A-2B9C7A878F20}"/>
          </ac:spMkLst>
        </pc:spChg>
        <pc:spChg chg="add mod">
          <ac:chgData name="DL Nick" userId="02463b54105cecc3" providerId="LiveId" clId="{3A2B1BF5-6178-440D-859F-DE5B0E6C3875}" dt="2022-07-02T01:28:47.678" v="425"/>
          <ac:spMkLst>
            <pc:docMk/>
            <pc:sldMk cId="2033124227" sldId="276"/>
            <ac:spMk id="19" creationId="{DC522CB0-2627-F8D5-EE76-FD5C416A5A70}"/>
          </ac:spMkLst>
        </pc:spChg>
        <pc:spChg chg="add mod">
          <ac:chgData name="DL Nick" userId="02463b54105cecc3" providerId="LiveId" clId="{3A2B1BF5-6178-440D-859F-DE5B0E6C3875}" dt="2022-07-02T01:28:47.678" v="425"/>
          <ac:spMkLst>
            <pc:docMk/>
            <pc:sldMk cId="2033124227" sldId="276"/>
            <ac:spMk id="20" creationId="{47721373-B3AE-D445-AFAD-D3B8CD5A8756}"/>
          </ac:spMkLst>
        </pc:spChg>
        <pc:spChg chg="add mod">
          <ac:chgData name="DL Nick" userId="02463b54105cecc3" providerId="LiveId" clId="{3A2B1BF5-6178-440D-859F-DE5B0E6C3875}" dt="2022-07-02T01:28:47.678" v="425"/>
          <ac:spMkLst>
            <pc:docMk/>
            <pc:sldMk cId="2033124227" sldId="276"/>
            <ac:spMk id="21" creationId="{26FB9951-8316-953F-9E1F-DA515B342154}"/>
          </ac:spMkLst>
        </pc:spChg>
        <pc:spChg chg="add mod">
          <ac:chgData name="DL Nick" userId="02463b54105cecc3" providerId="LiveId" clId="{3A2B1BF5-6178-440D-859F-DE5B0E6C3875}" dt="2022-07-02T01:28:47.678" v="425"/>
          <ac:spMkLst>
            <pc:docMk/>
            <pc:sldMk cId="2033124227" sldId="276"/>
            <ac:spMk id="22" creationId="{D534CFD2-DE9B-CB12-8F7D-264675325B6C}"/>
          </ac:spMkLst>
        </pc:spChg>
        <pc:spChg chg="add mod">
          <ac:chgData name="DL Nick" userId="02463b54105cecc3" providerId="LiveId" clId="{3A2B1BF5-6178-440D-859F-DE5B0E6C3875}" dt="2022-07-02T01:28:47.678" v="425"/>
          <ac:spMkLst>
            <pc:docMk/>
            <pc:sldMk cId="2033124227" sldId="276"/>
            <ac:spMk id="23" creationId="{7AE3E212-7DEE-B0BE-31B7-D074F1618AD1}"/>
          </ac:spMkLst>
        </pc:spChg>
        <pc:spChg chg="add mod">
          <ac:chgData name="DL Nick" userId="02463b54105cecc3" providerId="LiveId" clId="{3A2B1BF5-6178-440D-859F-DE5B0E6C3875}" dt="2022-07-02T01:28:47.678" v="425"/>
          <ac:spMkLst>
            <pc:docMk/>
            <pc:sldMk cId="2033124227" sldId="276"/>
            <ac:spMk id="24" creationId="{8888A3F0-A6F9-47F6-C442-6DC4F3DC22C9}"/>
          </ac:spMkLst>
        </pc:spChg>
        <pc:spChg chg="add mod">
          <ac:chgData name="DL Nick" userId="02463b54105cecc3" providerId="LiveId" clId="{3A2B1BF5-6178-440D-859F-DE5B0E6C3875}" dt="2022-07-02T01:28:47.678" v="425"/>
          <ac:spMkLst>
            <pc:docMk/>
            <pc:sldMk cId="2033124227" sldId="276"/>
            <ac:spMk id="25" creationId="{0B5A69E5-C488-7ACF-BDB1-035B595C7C73}"/>
          </ac:spMkLst>
        </pc:spChg>
        <pc:spChg chg="add mod">
          <ac:chgData name="DL Nick" userId="02463b54105cecc3" providerId="LiveId" clId="{3A2B1BF5-6178-440D-859F-DE5B0E6C3875}" dt="2022-07-02T01:28:47.678" v="425"/>
          <ac:spMkLst>
            <pc:docMk/>
            <pc:sldMk cId="2033124227" sldId="276"/>
            <ac:spMk id="26" creationId="{88558D14-5A81-6373-5F50-DBA077CE5A6F}"/>
          </ac:spMkLst>
        </pc:spChg>
        <pc:spChg chg="add mod">
          <ac:chgData name="DL Nick" userId="02463b54105cecc3" providerId="LiveId" clId="{3A2B1BF5-6178-440D-859F-DE5B0E6C3875}" dt="2022-07-02T01:28:47.678" v="425"/>
          <ac:spMkLst>
            <pc:docMk/>
            <pc:sldMk cId="2033124227" sldId="276"/>
            <ac:spMk id="27" creationId="{8BCB1E92-385F-7EC6-80C6-DB96BD0E45C9}"/>
          </ac:spMkLst>
        </pc:spChg>
        <pc:spChg chg="mod">
          <ac:chgData name="DL Nick" userId="02463b54105cecc3" providerId="LiveId" clId="{3A2B1BF5-6178-440D-859F-DE5B0E6C3875}" dt="2022-07-02T00:26:02.184" v="221" actId="20577"/>
          <ac:spMkLst>
            <pc:docMk/>
            <pc:sldMk cId="2033124227" sldId="276"/>
            <ac:spMk id="45" creationId="{6AFDAED3-DAAD-6633-3E6D-36CB5E77CF08}"/>
          </ac:spMkLst>
        </pc:spChg>
        <pc:spChg chg="mod">
          <ac:chgData name="DL Nick" userId="02463b54105cecc3" providerId="LiveId" clId="{3A2B1BF5-6178-440D-859F-DE5B0E6C3875}" dt="2022-07-02T00:27:44.165" v="241" actId="313"/>
          <ac:spMkLst>
            <pc:docMk/>
            <pc:sldMk cId="2033124227" sldId="276"/>
            <ac:spMk id="47" creationId="{3B10C191-7AF9-61DE-ED8E-039B6E91DB0C}"/>
          </ac:spMkLst>
        </pc:spChg>
        <pc:spChg chg="mod">
          <ac:chgData name="DL Nick" userId="02463b54105cecc3" providerId="LiveId" clId="{3A2B1BF5-6178-440D-859F-DE5B0E6C3875}" dt="2022-07-02T01:31:55.618" v="443"/>
          <ac:spMkLst>
            <pc:docMk/>
            <pc:sldMk cId="2033124227" sldId="276"/>
            <ac:spMk id="48" creationId="{4C9E6C43-0991-18A2-9F2D-62D73A7AB8F9}"/>
          </ac:spMkLst>
        </pc:spChg>
        <pc:spChg chg="del mod">
          <ac:chgData name="DL Nick" userId="02463b54105cecc3" providerId="LiveId" clId="{3A2B1BF5-6178-440D-859F-DE5B0E6C3875}" dt="2022-07-02T01:28:46.423" v="424" actId="478"/>
          <ac:spMkLst>
            <pc:docMk/>
            <pc:sldMk cId="2033124227" sldId="276"/>
            <ac:spMk id="59" creationId="{DA7EC965-D873-BB56-2626-0F8E542DB11B}"/>
          </ac:spMkLst>
        </pc:spChg>
        <pc:spChg chg="del mod">
          <ac:chgData name="DL Nick" userId="02463b54105cecc3" providerId="LiveId" clId="{3A2B1BF5-6178-440D-859F-DE5B0E6C3875}" dt="2022-07-02T01:28:46.423" v="424" actId="478"/>
          <ac:spMkLst>
            <pc:docMk/>
            <pc:sldMk cId="2033124227" sldId="276"/>
            <ac:spMk id="61" creationId="{EA2BEE8A-640F-F2C6-681B-49311BFD8DD0}"/>
          </ac:spMkLst>
        </pc:spChg>
        <pc:spChg chg="del mod">
          <ac:chgData name="DL Nick" userId="02463b54105cecc3" providerId="LiveId" clId="{3A2B1BF5-6178-440D-859F-DE5B0E6C3875}" dt="2022-07-02T01:28:46.423" v="424" actId="478"/>
          <ac:spMkLst>
            <pc:docMk/>
            <pc:sldMk cId="2033124227" sldId="276"/>
            <ac:spMk id="62" creationId="{7C7A29CC-921D-FEE0-A70E-0919ECF04996}"/>
          </ac:spMkLst>
        </pc:spChg>
        <pc:spChg chg="del mod">
          <ac:chgData name="DL Nick" userId="02463b54105cecc3" providerId="LiveId" clId="{3A2B1BF5-6178-440D-859F-DE5B0E6C3875}" dt="2022-07-02T01:28:46.423" v="424" actId="478"/>
          <ac:spMkLst>
            <pc:docMk/>
            <pc:sldMk cId="2033124227" sldId="276"/>
            <ac:spMk id="63" creationId="{E703EB8F-5826-8D0E-63E5-98623BF44711}"/>
          </ac:spMkLst>
        </pc:spChg>
        <pc:spChg chg="del mod">
          <ac:chgData name="DL Nick" userId="02463b54105cecc3" providerId="LiveId" clId="{3A2B1BF5-6178-440D-859F-DE5B0E6C3875}" dt="2022-07-02T01:28:46.423" v="424" actId="478"/>
          <ac:spMkLst>
            <pc:docMk/>
            <pc:sldMk cId="2033124227" sldId="276"/>
            <ac:spMk id="64" creationId="{381AFA3B-21E0-B406-790D-835A63EBC7C3}"/>
          </ac:spMkLst>
        </pc:spChg>
        <pc:spChg chg="del mod">
          <ac:chgData name="DL Nick" userId="02463b54105cecc3" providerId="LiveId" clId="{3A2B1BF5-6178-440D-859F-DE5B0E6C3875}" dt="2022-07-02T01:28:46.423" v="424" actId="478"/>
          <ac:spMkLst>
            <pc:docMk/>
            <pc:sldMk cId="2033124227" sldId="276"/>
            <ac:spMk id="65" creationId="{81383C94-FE4C-A35C-7C9A-D5C605639DDF}"/>
          </ac:spMkLst>
        </pc:spChg>
        <pc:spChg chg="del mod">
          <ac:chgData name="DL Nick" userId="02463b54105cecc3" providerId="LiveId" clId="{3A2B1BF5-6178-440D-859F-DE5B0E6C3875}" dt="2022-07-02T01:28:46.423" v="424" actId="478"/>
          <ac:spMkLst>
            <pc:docMk/>
            <pc:sldMk cId="2033124227" sldId="276"/>
            <ac:spMk id="66" creationId="{1C029A92-8E86-8F20-62AA-D105F8695DCE}"/>
          </ac:spMkLst>
        </pc:spChg>
        <pc:spChg chg="del mod">
          <ac:chgData name="DL Nick" userId="02463b54105cecc3" providerId="LiveId" clId="{3A2B1BF5-6178-440D-859F-DE5B0E6C3875}" dt="2022-07-02T01:28:46.423" v="424" actId="478"/>
          <ac:spMkLst>
            <pc:docMk/>
            <pc:sldMk cId="2033124227" sldId="276"/>
            <ac:spMk id="67" creationId="{5A7D7DC2-D29E-3690-8A00-2BDCA3F8C97A}"/>
          </ac:spMkLst>
        </pc:spChg>
        <pc:spChg chg="del mod">
          <ac:chgData name="DL Nick" userId="02463b54105cecc3" providerId="LiveId" clId="{3A2B1BF5-6178-440D-859F-DE5B0E6C3875}" dt="2022-07-02T01:28:46.423" v="424" actId="478"/>
          <ac:spMkLst>
            <pc:docMk/>
            <pc:sldMk cId="2033124227" sldId="276"/>
            <ac:spMk id="68" creationId="{EBED59CC-F2AE-C9AD-0B6C-D8E9227C88F6}"/>
          </ac:spMkLst>
        </pc:spChg>
        <pc:spChg chg="del mod">
          <ac:chgData name="DL Nick" userId="02463b54105cecc3" providerId="LiveId" clId="{3A2B1BF5-6178-440D-859F-DE5B0E6C3875}" dt="2022-07-02T01:28:46.423" v="424" actId="478"/>
          <ac:spMkLst>
            <pc:docMk/>
            <pc:sldMk cId="2033124227" sldId="276"/>
            <ac:spMk id="69" creationId="{FDBEE430-086D-2492-5072-C39B866E3420}"/>
          </ac:spMkLst>
        </pc:spChg>
        <pc:spChg chg="del mod">
          <ac:chgData name="DL Nick" userId="02463b54105cecc3" providerId="LiveId" clId="{3A2B1BF5-6178-440D-859F-DE5B0E6C3875}" dt="2022-07-02T01:28:46.423" v="424" actId="478"/>
          <ac:spMkLst>
            <pc:docMk/>
            <pc:sldMk cId="2033124227" sldId="276"/>
            <ac:spMk id="70" creationId="{1A1A95C0-9CE6-6E4E-2546-A962EE13AEE2}"/>
          </ac:spMkLst>
        </pc:spChg>
      </pc:sldChg>
      <pc:sldChg chg="modSp mod">
        <pc:chgData name="DL Nick" userId="02463b54105cecc3" providerId="LiveId" clId="{3A2B1BF5-6178-440D-859F-DE5B0E6C3875}" dt="2022-07-02T01:32:42.328" v="447"/>
        <pc:sldMkLst>
          <pc:docMk/>
          <pc:sldMk cId="2622174913" sldId="277"/>
        </pc:sldMkLst>
        <pc:spChg chg="mod">
          <ac:chgData name="DL Nick" userId="02463b54105cecc3" providerId="LiveId" clId="{3A2B1BF5-6178-440D-859F-DE5B0E6C3875}" dt="2022-07-02T00:29:30.958" v="272" actId="14100"/>
          <ac:spMkLst>
            <pc:docMk/>
            <pc:sldMk cId="2622174913" sldId="277"/>
            <ac:spMk id="19" creationId="{EE69EEC1-C9B7-5209-0F4A-4F14B36849C6}"/>
          </ac:spMkLst>
        </pc:spChg>
        <pc:spChg chg="mod">
          <ac:chgData name="DL Nick" userId="02463b54105cecc3" providerId="LiveId" clId="{3A2B1BF5-6178-440D-859F-DE5B0E6C3875}" dt="2022-07-02T00:31:29.786" v="280" actId="14100"/>
          <ac:spMkLst>
            <pc:docMk/>
            <pc:sldMk cId="2622174913" sldId="277"/>
            <ac:spMk id="22" creationId="{96A72933-FF13-4D8C-9778-29C366BC52E6}"/>
          </ac:spMkLst>
        </pc:spChg>
        <pc:spChg chg="mod">
          <ac:chgData name="DL Nick" userId="02463b54105cecc3" providerId="LiveId" clId="{3A2B1BF5-6178-440D-859F-DE5B0E6C3875}" dt="2022-07-02T00:31:29.786" v="280" actId="14100"/>
          <ac:spMkLst>
            <pc:docMk/>
            <pc:sldMk cId="2622174913" sldId="277"/>
            <ac:spMk id="23" creationId="{E72AA050-4862-0425-6BD3-3BDA7519B851}"/>
          </ac:spMkLst>
        </pc:spChg>
        <pc:spChg chg="mod">
          <ac:chgData name="DL Nick" userId="02463b54105cecc3" providerId="LiveId" clId="{3A2B1BF5-6178-440D-859F-DE5B0E6C3875}" dt="2022-07-02T00:31:29.786" v="280" actId="14100"/>
          <ac:spMkLst>
            <pc:docMk/>
            <pc:sldMk cId="2622174913" sldId="277"/>
            <ac:spMk id="24" creationId="{F660159E-BCCC-6598-D0CB-7DC6D610FC83}"/>
          </ac:spMkLst>
        </pc:spChg>
        <pc:spChg chg="mod">
          <ac:chgData name="DL Nick" userId="02463b54105cecc3" providerId="LiveId" clId="{3A2B1BF5-6178-440D-859F-DE5B0E6C3875}" dt="2022-07-02T01:32:42.328" v="447"/>
          <ac:spMkLst>
            <pc:docMk/>
            <pc:sldMk cId="2622174913" sldId="277"/>
            <ac:spMk id="26" creationId="{2665B93A-1D68-1165-C843-AA3DAFF0F2DC}"/>
          </ac:spMkLst>
        </pc:spChg>
        <pc:spChg chg="mod">
          <ac:chgData name="DL Nick" userId="02463b54105cecc3" providerId="LiveId" clId="{3A2B1BF5-6178-440D-859F-DE5B0E6C3875}" dt="2022-07-02T00:31:29.786" v="280" actId="14100"/>
          <ac:spMkLst>
            <pc:docMk/>
            <pc:sldMk cId="2622174913" sldId="277"/>
            <ac:spMk id="30" creationId="{5A631137-27A1-40CC-9B11-4D295CB0FA4F}"/>
          </ac:spMkLst>
        </pc:spChg>
        <pc:spChg chg="mod">
          <ac:chgData name="DL Nick" userId="02463b54105cecc3" providerId="LiveId" clId="{3A2B1BF5-6178-440D-859F-DE5B0E6C3875}" dt="2022-07-02T01:32:37.182" v="446"/>
          <ac:spMkLst>
            <pc:docMk/>
            <pc:sldMk cId="2622174913" sldId="277"/>
            <ac:spMk id="31" creationId="{A6CE1EBD-BA18-40AB-97D3-0BFB637C46FA}"/>
          </ac:spMkLst>
        </pc:spChg>
      </pc:sldChg>
      <pc:sldChg chg="add del setBg">
        <pc:chgData name="DL Nick" userId="02463b54105cecc3" providerId="LiveId" clId="{3A2B1BF5-6178-440D-859F-DE5B0E6C3875}" dt="2022-07-02T00:12:46.597" v="90"/>
        <pc:sldMkLst>
          <pc:docMk/>
          <pc:sldMk cId="4074385468" sldId="277"/>
        </pc:sldMkLst>
      </pc:sldChg>
      <pc:sldChg chg="add del setBg">
        <pc:chgData name="DL Nick" userId="02463b54105cecc3" providerId="LiveId" clId="{3A2B1BF5-6178-440D-859F-DE5B0E6C3875}" dt="2022-07-02T00:12:46.597" v="90"/>
        <pc:sldMkLst>
          <pc:docMk/>
          <pc:sldMk cId="2498409719" sldId="278"/>
        </pc:sldMkLst>
      </pc:sldChg>
      <pc:sldChg chg="modSp mod addAnim delAnim">
        <pc:chgData name="DL Nick" userId="02463b54105cecc3" providerId="LiveId" clId="{3A2B1BF5-6178-440D-859F-DE5B0E6C3875}" dt="2022-07-02T01:31:11.851" v="442"/>
        <pc:sldMkLst>
          <pc:docMk/>
          <pc:sldMk cId="2968783467" sldId="278"/>
        </pc:sldMkLst>
        <pc:spChg chg="mod">
          <ac:chgData name="DL Nick" userId="02463b54105cecc3" providerId="LiveId" clId="{3A2B1BF5-6178-440D-859F-DE5B0E6C3875}" dt="2022-07-02T01:23:29.500" v="371" actId="1076"/>
          <ac:spMkLst>
            <pc:docMk/>
            <pc:sldMk cId="2968783467" sldId="278"/>
            <ac:spMk id="15" creationId="{23DA2079-052E-BB3F-5DB0-F331030A1982}"/>
          </ac:spMkLst>
        </pc:spChg>
        <pc:spChg chg="mod">
          <ac:chgData name="DL Nick" userId="02463b54105cecc3" providerId="LiveId" clId="{3A2B1BF5-6178-440D-859F-DE5B0E6C3875}" dt="2022-07-02T01:23:33.717" v="378" actId="20577"/>
          <ac:spMkLst>
            <pc:docMk/>
            <pc:sldMk cId="2968783467" sldId="278"/>
            <ac:spMk id="42" creationId="{B97FEA17-9C80-AFD8-381A-D7041EC4905D}"/>
          </ac:spMkLst>
        </pc:spChg>
        <pc:spChg chg="mod">
          <ac:chgData name="DL Nick" userId="02463b54105cecc3" providerId="LiveId" clId="{3A2B1BF5-6178-440D-859F-DE5B0E6C3875}" dt="2022-07-02T00:33:12.695" v="292" actId="313"/>
          <ac:spMkLst>
            <pc:docMk/>
            <pc:sldMk cId="2968783467" sldId="278"/>
            <ac:spMk id="44" creationId="{078C4140-EF8A-4729-B83C-55C360BDE0DD}"/>
          </ac:spMkLst>
        </pc:spChg>
        <pc:spChg chg="mod">
          <ac:chgData name="DL Nick" userId="02463b54105cecc3" providerId="LiveId" clId="{3A2B1BF5-6178-440D-859F-DE5B0E6C3875}" dt="2022-07-02T01:31:11.851" v="442"/>
          <ac:spMkLst>
            <pc:docMk/>
            <pc:sldMk cId="2968783467" sldId="278"/>
            <ac:spMk id="46" creationId="{437F1274-EB33-3B13-DC10-DBB1CB4F0222}"/>
          </ac:spMkLst>
        </pc:spChg>
        <pc:spChg chg="mod">
          <ac:chgData name="DL Nick" userId="02463b54105cecc3" providerId="LiveId" clId="{3A2B1BF5-6178-440D-859F-DE5B0E6C3875}" dt="2022-07-02T01:25:14.524" v="387" actId="207"/>
          <ac:spMkLst>
            <pc:docMk/>
            <pc:sldMk cId="2968783467" sldId="278"/>
            <ac:spMk id="47" creationId="{CB1D3CEA-2EBF-88CB-8318-6B43C70FB231}"/>
          </ac:spMkLst>
        </pc:spChg>
        <pc:spChg chg="mod">
          <ac:chgData name="DL Nick" userId="02463b54105cecc3" providerId="LiveId" clId="{3A2B1BF5-6178-440D-859F-DE5B0E6C3875}" dt="2022-07-02T01:24:41.116" v="386" actId="207"/>
          <ac:spMkLst>
            <pc:docMk/>
            <pc:sldMk cId="2968783467" sldId="278"/>
            <ac:spMk id="48" creationId="{DFC28D37-04BA-CC40-76AC-15BCF48177DD}"/>
          </ac:spMkLst>
        </pc:spChg>
        <pc:spChg chg="mod">
          <ac:chgData name="DL Nick" userId="02463b54105cecc3" providerId="LiveId" clId="{3A2B1BF5-6178-440D-859F-DE5B0E6C3875}" dt="2022-07-02T01:30:56.381" v="439" actId="3626"/>
          <ac:spMkLst>
            <pc:docMk/>
            <pc:sldMk cId="2968783467" sldId="278"/>
            <ac:spMk id="49" creationId="{D3B671FB-2C3D-4368-E504-B3481FD0B40C}"/>
          </ac:spMkLst>
        </pc:spChg>
        <pc:spChg chg="mod">
          <ac:chgData name="DL Nick" userId="02463b54105cecc3" providerId="LiveId" clId="{3A2B1BF5-6178-440D-859F-DE5B0E6C3875}" dt="2022-07-02T01:10:11.143" v="334" actId="313"/>
          <ac:spMkLst>
            <pc:docMk/>
            <pc:sldMk cId="2968783467" sldId="278"/>
            <ac:spMk id="64" creationId="{CF70DEC4-5F3B-4B3D-85B2-43D9F9697303}"/>
          </ac:spMkLst>
        </pc:spChg>
      </pc:sldChg>
      <pc:sldChg chg="add del setBg">
        <pc:chgData name="DL Nick" userId="02463b54105cecc3" providerId="LiveId" clId="{3A2B1BF5-6178-440D-859F-DE5B0E6C3875}" dt="2022-07-02T00:12:46.597" v="90"/>
        <pc:sldMkLst>
          <pc:docMk/>
          <pc:sldMk cId="3844640614" sldId="279"/>
        </pc:sldMkLst>
      </pc:sldChg>
      <pc:sldChg chg="modSp mod">
        <pc:chgData name="DL Nick" userId="02463b54105cecc3" providerId="LiveId" clId="{3A2B1BF5-6178-440D-859F-DE5B0E6C3875}" dt="2022-07-02T01:20:01.286" v="350" actId="313"/>
        <pc:sldMkLst>
          <pc:docMk/>
          <pc:sldMk cId="4070538120" sldId="279"/>
        </pc:sldMkLst>
        <pc:spChg chg="mod">
          <ac:chgData name="DL Nick" userId="02463b54105cecc3" providerId="LiveId" clId="{3A2B1BF5-6178-440D-859F-DE5B0E6C3875}" dt="2022-07-02T01:18:18.141" v="345" actId="20577"/>
          <ac:spMkLst>
            <pc:docMk/>
            <pc:sldMk cId="4070538120" sldId="279"/>
            <ac:spMk id="10" creationId="{0DCCDA3A-5522-4C10-8A42-F37D1B8BE0AC}"/>
          </ac:spMkLst>
        </pc:spChg>
        <pc:spChg chg="mod">
          <ac:chgData name="DL Nick" userId="02463b54105cecc3" providerId="LiveId" clId="{3A2B1BF5-6178-440D-859F-DE5B0E6C3875}" dt="2022-07-02T00:15:42.910" v="167" actId="313"/>
          <ac:spMkLst>
            <pc:docMk/>
            <pc:sldMk cId="4070538120" sldId="279"/>
            <ac:spMk id="35" creationId="{00000000-0000-0000-0000-000000000000}"/>
          </ac:spMkLst>
        </pc:spChg>
        <pc:spChg chg="mod">
          <ac:chgData name="DL Nick" userId="02463b54105cecc3" providerId="LiveId" clId="{3A2B1BF5-6178-440D-859F-DE5B0E6C3875}" dt="2022-07-02T01:20:01.286" v="350" actId="313"/>
          <ac:spMkLst>
            <pc:docMk/>
            <pc:sldMk cId="4070538120" sldId="279"/>
            <ac:spMk id="36" creationId="{00000000-0000-0000-0000-000000000000}"/>
          </ac:spMkLst>
        </pc:spChg>
        <pc:spChg chg="mod">
          <ac:chgData name="DL Nick" userId="02463b54105cecc3" providerId="LiveId" clId="{3A2B1BF5-6178-440D-859F-DE5B0E6C3875}" dt="2022-07-02T01:18:51.425" v="347"/>
          <ac:spMkLst>
            <pc:docMk/>
            <pc:sldMk cId="4070538120" sldId="279"/>
            <ac:spMk id="40" creationId="{00000000-0000-0000-0000-000000000000}"/>
          </ac:spMkLst>
        </pc:spChg>
        <pc:spChg chg="mod">
          <ac:chgData name="DL Nick" userId="02463b54105cecc3" providerId="LiveId" clId="{3A2B1BF5-6178-440D-859F-DE5B0E6C3875}" dt="2022-07-02T00:32:53.702" v="288" actId="313"/>
          <ac:spMkLst>
            <pc:docMk/>
            <pc:sldMk cId="4070538120" sldId="279"/>
            <ac:spMk id="44" creationId="{078C4140-EF8A-4729-B83C-55C360BDE0DD}"/>
          </ac:spMkLst>
        </pc:spChg>
        <pc:spChg chg="mod">
          <ac:chgData name="DL Nick" userId="02463b54105cecc3" providerId="LiveId" clId="{3A2B1BF5-6178-440D-859F-DE5B0E6C3875}" dt="2022-07-02T00:32:27.810" v="284" actId="313"/>
          <ac:spMkLst>
            <pc:docMk/>
            <pc:sldMk cId="4070538120" sldId="279"/>
            <ac:spMk id="49" creationId="{8D8EECC1-27B1-4E44-88BC-91E3E8599FFE}"/>
          </ac:spMkLst>
        </pc:spChg>
        <pc:spChg chg="mod">
          <ac:chgData name="DL Nick" userId="02463b54105cecc3" providerId="LiveId" clId="{3A2B1BF5-6178-440D-859F-DE5B0E6C3875}" dt="2022-07-02T01:19:42.637" v="348" actId="313"/>
          <ac:spMkLst>
            <pc:docMk/>
            <pc:sldMk cId="4070538120" sldId="279"/>
            <ac:spMk id="52" creationId="{6050FAAB-CBCB-40AF-A51F-9968ECEECF0A}"/>
          </ac:spMkLst>
        </pc:spChg>
        <pc:spChg chg="mod">
          <ac:chgData name="DL Nick" userId="02463b54105cecc3" providerId="LiveId" clId="{3A2B1BF5-6178-440D-859F-DE5B0E6C3875}" dt="2022-07-02T00:31:59.453" v="282" actId="313"/>
          <ac:spMkLst>
            <pc:docMk/>
            <pc:sldMk cId="4070538120" sldId="279"/>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pitchFamily="2" charset="-122"/>
                <a:ea typeface="HarmonyOS Sans SC" panose="00000500000000000000" pitchFamily="2" charset="-122"/>
              </a:defRPr>
            </a:lvl1pPr>
          </a:lstStyle>
          <a:p>
            <a:fld id="{3B1BE903-78F0-4FB2-9E91-050DDEF4CD5D}" type="datetimeFigureOut">
              <a:rPr lang="zh-CN" altLang="en-US" smtClean="0"/>
              <a:pPr/>
              <a:t>2022/7/2</a:t>
            </a:fld>
            <a:endParaRPr lang="zh-CN" altLang="en-US" dirty="0"/>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pitchFamily="2" charset="-122"/>
                <a:ea typeface="HarmonyOS Sans SC" panose="00000500000000000000" pitchFamily="2" charset="-122"/>
              </a:defRPr>
            </a:lvl1pPr>
          </a:lstStyle>
          <a:p>
            <a:fld id="{FAB93DFF-6462-488C-A2A4-FAD5DD5E9872}" type="slidenum">
              <a:rPr lang="zh-CN" altLang="en-US" smtClean="0"/>
              <a:pPr/>
              <a:t>‹#›</a:t>
            </a:fld>
            <a:endParaRPr lang="zh-CN" altLang="en-US" dirty="0"/>
          </a:p>
        </p:txBody>
      </p:sp>
    </p:spTree>
    <p:extLst>
      <p:ext uri="{BB962C8B-B14F-4D97-AF65-F5344CB8AC3E}">
        <p14:creationId xmlns:p14="http://schemas.microsoft.com/office/powerpoint/2010/main" val="230364371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1pPr>
    <a:lvl2pPr marL="356616"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2pPr>
    <a:lvl3pPr marL="713232"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3pPr>
    <a:lvl4pPr marL="1069848"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4pPr>
    <a:lvl5pPr marL="1426464"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007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4513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27367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39939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2635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41311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6066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17269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142081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54628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52173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25278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97584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63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1496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01605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124786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8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295634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84212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87294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75529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48284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67817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4200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0537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5649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11568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23037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B6B1F918-4F16-4E56-8D94-894F4F7573D6}" type="datetimeFigureOut">
              <a:rPr lang="zh-CN" altLang="en-US" smtClean="0"/>
              <a:pPr/>
              <a:t>2022/7/2</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AFE5F5BD-E193-4769-843C-121CC2716127}" type="slidenum">
              <a:rPr lang="zh-CN" altLang="en-US" smtClean="0"/>
              <a:pPr/>
              <a:t>‹#›</a:t>
            </a:fld>
            <a:endParaRPr lang="zh-CN" altLang="en-US" dirty="0"/>
          </a:p>
        </p:txBody>
      </p:sp>
    </p:spTree>
    <p:extLst>
      <p:ext uri="{BB962C8B-B14F-4D97-AF65-F5344CB8AC3E}">
        <p14:creationId xmlns:p14="http://schemas.microsoft.com/office/powerpoint/2010/main" val="2576572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7966766F-F5A1-4801-A88C-2DDA03230CD7}" type="datetimeFigureOut">
              <a:rPr lang="zh-CN" altLang="en-US" smtClean="0"/>
              <a:pPr/>
              <a:t>2022/7/2</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97E5049E-64E6-4FFC-B7CD-8167AB650052}" type="slidenum">
              <a:rPr lang="zh-CN" altLang="en-US" smtClean="0"/>
              <a:pPr/>
              <a:t>‹#›</a:t>
            </a:fld>
            <a:endParaRPr lang="zh-CN" altLang="en-US" dirty="0"/>
          </a:p>
        </p:txBody>
      </p:sp>
    </p:spTree>
    <p:extLst>
      <p:ext uri="{BB962C8B-B14F-4D97-AF65-F5344CB8AC3E}">
        <p14:creationId xmlns:p14="http://schemas.microsoft.com/office/powerpoint/2010/main" val="932552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image" Target="../media/image6.svg"/><Relationship Id="rId9" Type="http://schemas.openxmlformats.org/officeDocument/2006/relationships/slide" Target="slide6.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image" Target="../media/image10.svg"/><Relationship Id="rId9"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slide" Target="slide11.xml"/><Relationship Id="rId4" Type="http://schemas.openxmlformats.org/officeDocument/2006/relationships/image" Target="../media/image6.sv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16.xml"/><Relationship Id="rId4" Type="http://schemas.openxmlformats.org/officeDocument/2006/relationships/image" Target="../media/image10.sv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518733" y="2150321"/>
            <a:ext cx="858810" cy="1276139"/>
            <a:chOff x="1518731" y="2150322"/>
            <a:chExt cx="901838" cy="1340078"/>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541032" y="2916376"/>
              <a:ext cx="870954" cy="370619"/>
            </a:xfrm>
            <a:prstGeom prst="rect">
              <a:avLst/>
            </a:prstGeom>
            <a:noFill/>
          </p:spPr>
          <p:txBody>
            <a:bodyPr wrap="none" rtlCol="0">
              <a:spAutoFit/>
            </a:bodyPr>
            <a:lstStyle/>
            <a:p>
              <a:r>
                <a:rPr lang="zh-CN" altLang="en-US" sz="1400" dirty="0">
                  <a:solidFill>
                    <a:schemeClr val="bg1"/>
                  </a:solidFill>
                  <a:latin typeface="HarmonyOS Sans SC Medium" panose="00000600000000000000" pitchFamily="2" charset="-122"/>
                  <a:ea typeface="HarmonyOS Sans SC Medium" panose="00000600000000000000" pitchFamily="2" charset="-122"/>
                </a:rPr>
                <a:t>“死狗”</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901838" cy="315026"/>
            </a:xfrm>
            <a:prstGeom prst="rect">
              <a:avLst/>
            </a:prstGeom>
            <a:noFill/>
          </p:spPr>
          <p:txBody>
            <a:bodyPr wrap="none" rtlCol="0">
              <a:spAutoFit/>
            </a:bodyPr>
            <a:lstStyle/>
            <a:p>
              <a:r>
                <a:rPr lang="zh-CN" altLang="en-US" sz="1100" dirty="0">
                  <a:solidFill>
                    <a:schemeClr val="bg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3606929729"/>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latin typeface="HarmonyOS Sans SC Medium" panose="00000600000000000000" pitchFamily="2" charset="-122"/>
                <a:ea typeface="HarmonyOS Sans SC Medium" panose="00000600000000000000" pitchFamily="2" charset="-122"/>
              </a:rPr>
              <a:t>“死狗”</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tx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tx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退出“死狗”</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关于</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“死狗”的故事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GitHub </a:t>
                </a:r>
                <a:r>
                  <a:rPr lang="zh-CN" altLang="en-US" sz="1500" dirty="0">
                    <a:solidFill>
                      <a:schemeClr val="tx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0" y="254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tx1"/>
                  </a:solidFill>
                  <a:latin typeface="HarmonyOS Sans SC Medium" panose="00000600000000000000" pitchFamily="2" charset="-122"/>
                  <a:ea typeface="HarmonyOS Sans SC Medium" panose="00000600000000000000" pitchFamily="2" charset="-122"/>
                </a:rPr>
                <a:t>        </a:t>
              </a:r>
              <a:r>
                <a:rPr lang="zh-CN" altLang="en-US" sz="2100" dirty="0">
                  <a:solidFill>
                    <a:schemeClr val="tx1"/>
                  </a:solidFill>
                  <a:latin typeface="HarmonyOS Sans SC Medium" panose="00000600000000000000" pitchFamily="2" charset="-122"/>
                  <a:ea typeface="HarmonyOS Sans SC Medium" panose="00000600000000000000" pitchFamily="2" charset="-122"/>
                </a:rPr>
                <a:t>“死狗”的故事</a:t>
              </a:r>
              <a:endParaRPr lang="en-US" altLang="zh-CN" sz="21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“死狗”此名来自伟大的物理张老师，用以形容上课不认真的同学。将电脑黑屏，为了便于打开电脑的</a:t>
              </a:r>
              <a:r>
                <a:rPr lang="en-US" altLang="zh-CN" sz="1500" dirty="0">
                  <a:solidFill>
                    <a:schemeClr val="tx1"/>
                  </a:solidFill>
                  <a:latin typeface="HarmonyOS Sans SC" panose="00000500000000000000" pitchFamily="2" charset="-122"/>
                  <a:ea typeface="HarmonyOS Sans SC" panose="00000500000000000000" pitchFamily="2" charset="-122"/>
                </a:rPr>
                <a:t>PPT</a:t>
              </a:r>
              <a:r>
                <a:rPr lang="zh-CN" altLang="en-US" sz="1500" dirty="0">
                  <a:solidFill>
                    <a:schemeClr val="tx1"/>
                  </a:solidFill>
                  <a:latin typeface="HarmonyOS Sans SC" panose="00000500000000000000" pitchFamily="2" charset="-122"/>
                  <a:ea typeface="HarmonyOS Sans SC" panose="00000500000000000000" pitchFamily="2" charset="-122"/>
                </a:rPr>
                <a:t>与“死狗”所形容的很像，便称之为</a:t>
              </a:r>
              <a:r>
                <a:rPr lang="zh-CN" altLang="en-US" sz="1500" b="1" dirty="0">
                  <a:solidFill>
                    <a:schemeClr val="tx1"/>
                  </a:solidFill>
                  <a:latin typeface="HarmonyOS Sans SC" panose="00000500000000000000" pitchFamily="2" charset="-122"/>
                  <a:ea typeface="HarmonyOS Sans SC" panose="00000500000000000000" pitchFamily="2" charset="-122"/>
                </a:rPr>
                <a:t>“死狗”</a:t>
              </a:r>
              <a:r>
                <a:rPr lang="zh-CN" altLang="en-US" sz="1500" dirty="0">
                  <a:solidFill>
                    <a:schemeClr val="tx1"/>
                  </a:solidFill>
                  <a:latin typeface="HarmonyOS Sans SC" panose="00000500000000000000" pitchFamily="2" charset="-122"/>
                  <a:ea typeface="HarmonyOS Sans SC" panose="00000500000000000000" pitchFamily="2" charset="-122"/>
                </a:rPr>
                <a:t>。</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tx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extLst>
      <p:ext uri="{BB962C8B-B14F-4D97-AF65-F5344CB8AC3E}">
        <p14:creationId xmlns:p14="http://schemas.microsoft.com/office/powerpoint/2010/main" val="418515442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70452" y="2150322"/>
            <a:ext cx="2268570" cy="1230616"/>
            <a:chOff x="732957" y="2150322"/>
            <a:chExt cx="2382228" cy="1292274"/>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19444" y="2916376"/>
              <a:ext cx="1212325"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32957" y="3167878"/>
              <a:ext cx="2382228" cy="27471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rPr>
                <a:t>Professionally darken the screen</a:t>
              </a:r>
              <a:endParaRPr kumimoji="0" lang="zh-CN" altLang="en-US"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41683408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schemeClr val="bg1"/>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defRPr/>
              </a:pPr>
              <a:t>4:34 PM</a:t>
            </a:fld>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59" name="文本框 58">
            <a:hlinkClick r:id="" action="ppaction://hlinkshowjump?jump=nextslide"/>
            <a:extLst>
              <a:ext uri="{FF2B5EF4-FFF2-40B4-BE49-F238E27FC236}">
                <a16:creationId xmlns:a16="http://schemas.microsoft.com/office/drawing/2014/main" id="{DA7EC965-D873-BB56-2626-0F8E542DB11B}"/>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1" name="文本框 60">
            <a:hlinkClick r:id="" action="ppaction://hlinkshowjump?jump=nextslide"/>
            <a:extLst>
              <a:ext uri="{FF2B5EF4-FFF2-40B4-BE49-F238E27FC236}">
                <a16:creationId xmlns:a16="http://schemas.microsoft.com/office/drawing/2014/main" id="{EA2BEE8A-640F-F2C6-681B-49311BFD8DD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2" name="文本框 61">
            <a:hlinkClick r:id="" action="ppaction://hlinkshowjump?jump=nextslide"/>
            <a:extLst>
              <a:ext uri="{FF2B5EF4-FFF2-40B4-BE49-F238E27FC236}">
                <a16:creationId xmlns:a16="http://schemas.microsoft.com/office/drawing/2014/main" id="{7C7A29CC-921D-FEE0-A70E-0919ECF0499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3" name="文本框 62">
            <a:hlinkClick r:id="" action="ppaction://hlinkshowjump?jump=nextslide"/>
            <a:extLst>
              <a:ext uri="{FF2B5EF4-FFF2-40B4-BE49-F238E27FC236}">
                <a16:creationId xmlns:a16="http://schemas.microsoft.com/office/drawing/2014/main" id="{E703EB8F-5826-8D0E-63E5-98623BF4471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4" name="文本框 63">
            <a:hlinkClick r:id="" action="ppaction://hlinkshowjump?jump=nextslide"/>
            <a:extLst>
              <a:ext uri="{FF2B5EF4-FFF2-40B4-BE49-F238E27FC236}">
                <a16:creationId xmlns:a16="http://schemas.microsoft.com/office/drawing/2014/main" id="{381AFA3B-21E0-B406-790D-835A63EBC7C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5" name="文本框 64">
            <a:hlinkClick r:id="rId2" action="ppaction://hlinksldjump"/>
            <a:extLst>
              <a:ext uri="{FF2B5EF4-FFF2-40B4-BE49-F238E27FC236}">
                <a16:creationId xmlns:a16="http://schemas.microsoft.com/office/drawing/2014/main" id="{81383C94-FE4C-A35C-7C9A-D5C605639DD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6" name="文本框 65">
            <a:hlinkClick r:id="" action="ppaction://hlinkshowjump?jump=nextslide"/>
            <a:extLst>
              <a:ext uri="{FF2B5EF4-FFF2-40B4-BE49-F238E27FC236}">
                <a16:creationId xmlns:a16="http://schemas.microsoft.com/office/drawing/2014/main" id="{1C029A92-8E86-8F20-62AA-D105F8695DCE}"/>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7" name="文本框 66">
            <a:hlinkClick r:id="" action="ppaction://hlinkshowjump?jump=nextslide"/>
            <a:extLst>
              <a:ext uri="{FF2B5EF4-FFF2-40B4-BE49-F238E27FC236}">
                <a16:creationId xmlns:a16="http://schemas.microsoft.com/office/drawing/2014/main" id="{5A7D7DC2-D29E-3690-8A00-2BDCA3F8C97A}"/>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8" name="文本框 67">
            <a:hlinkClick r:id="" action="ppaction://hlinkshowjump?jump=nextslide"/>
            <a:extLst>
              <a:ext uri="{FF2B5EF4-FFF2-40B4-BE49-F238E27FC236}">
                <a16:creationId xmlns:a16="http://schemas.microsoft.com/office/drawing/2014/main" id="{EBED59CC-F2AE-C9AD-0B6C-D8E9227C88F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9" name="文本框 68">
            <a:hlinkClick r:id="" action="ppaction://hlinkshowjump?jump=nextslide"/>
            <a:extLst>
              <a:ext uri="{FF2B5EF4-FFF2-40B4-BE49-F238E27FC236}">
                <a16:creationId xmlns:a16="http://schemas.microsoft.com/office/drawing/2014/main" id="{FDBEE430-086D-2492-5072-C39B866E34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70" name="文本框 69">
            <a:hlinkClick r:id="" action="ppaction://hlinkshowjump?jump=nextslide"/>
            <a:extLst>
              <a:ext uri="{FF2B5EF4-FFF2-40B4-BE49-F238E27FC236}">
                <a16:creationId xmlns:a16="http://schemas.microsoft.com/office/drawing/2014/main" id="{1A1A95C0-9CE6-6E4E-2546-A962EE13AEE2}"/>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1381636234"/>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70"/>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6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68"/>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66"/>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67"/>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66"/>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64"/>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65"/>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64"/>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62"/>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53477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27277" y="606976"/>
            <a:ext cx="1867353"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077532" y="641100"/>
            <a:ext cx="1786433"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7072923" y="1098291"/>
            <a:ext cx="178643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49948" y="1105790"/>
            <a:ext cx="1484225"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7075122" y="1548077"/>
            <a:ext cx="178643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52147" y="1555576"/>
            <a:ext cx="1484225"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593773909"/>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rPr>
              <a:t>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white"/>
                </a:solidFill>
                <a:latin typeface="HarmonyOS Sans SC" panose="00000500000000000000" pitchFamily="2" charset="-122"/>
                <a:ea typeface="HarmonyOS Sans SC" panose="00000500000000000000" pitchFamily="2" charset="-122"/>
              </a:rPr>
              <a:t>On</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white"/>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0"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white"/>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hlinkClick r:id="rId5" action="ppaction://hlinksldjump"/>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white"/>
                </a:solidFill>
                <a:latin typeface="HarmonyOS Sans SC" panose="00000500000000000000" pitchFamily="2" charset="-122"/>
                <a:ea typeface="HarmonyOS Sans SC" panose="00000500000000000000" pitchFamily="2" charset="-122"/>
              </a:rPr>
              <a:t>English</a:t>
            </a:r>
            <a:endParaRPr lang="zh-CN" altLang="en-US" sz="1500" dirty="0">
              <a:solidFill>
                <a:prstClr val="white"/>
              </a:solidFill>
              <a:latin typeface="HarmonyOS Sans SC" panose="00000500000000000000" pitchFamily="2" charset="-122"/>
              <a:ea typeface="HarmonyOS Sans SC" panose="00000500000000000000" pitchFamily="2" charset="-122"/>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srgbClr val="F1F3F5"/>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Tree>
    <p:extLst>
      <p:ext uri="{BB962C8B-B14F-4D97-AF65-F5344CB8AC3E}">
        <p14:creationId xmlns:p14="http://schemas.microsoft.com/office/powerpoint/2010/main" val="370095449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"DEAD DOG"</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Story of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1906"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        Story of "Dead Dog"</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The name "dead dog" comes from the great physics teacher Zhang. It is used to describe students who play in class. The PowerPoint file, which blacken the screen and make turning on computers easier, it is very similar to the description of "dead dog", so this PPT has called "dead dog"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361870487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44569" y="2150320"/>
            <a:ext cx="2268570" cy="1212081"/>
            <a:chOff x="705780" y="2150322"/>
            <a:chExt cx="2382227" cy="1272811"/>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282224" y="2891042"/>
              <a:ext cx="1259456"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HarmonyOS Sans SC Medium" panose="00000600000000000000" pitchFamily="2" charset="-122"/>
                  <a:ea typeface="HarmonyOS Sans SC Medium" panose="00000600000000000000" pitchFamily="2" charset="-122"/>
                </a:rPr>
                <a:t>“Dead</a:t>
              </a:r>
              <a:r>
                <a:rPr lang="zh-CN" altLang="en-US" sz="1400" dirty="0">
                  <a:solidFill>
                    <a:prstClr val="black"/>
                  </a:solidFill>
                  <a:latin typeface="HarmonyOS Sans SC Medium" panose="00000600000000000000" pitchFamily="2" charset="-122"/>
                  <a:ea typeface="HarmonyOS Sans SC Medium" panose="00000600000000000000" pitchFamily="2" charset="-122"/>
                </a:rPr>
                <a:t> </a:t>
              </a:r>
              <a:r>
                <a:rPr lang="en-US" altLang="zh-CN" sz="1400" dirty="0">
                  <a:solidFill>
                    <a:prstClr val="black"/>
                  </a:solidFill>
                  <a:latin typeface="HarmonyOS Sans SC Medium" panose="00000600000000000000" pitchFamily="2" charset="-122"/>
                  <a:ea typeface="HarmonyOS Sans SC Medium" panose="00000600000000000000" pitchFamily="2" charset="-122"/>
                </a:rPr>
                <a:t>Dog”</a:t>
              </a:r>
              <a:endParaRPr kumimoji="0" lang="zh-CN" altLang="en-US" sz="14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05780" y="3148415"/>
              <a:ext cx="2382227" cy="274718"/>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rPr>
                <a:t>Professionally darken the screen</a:t>
              </a:r>
              <a:endParaRPr kumimoji="0" lang="zh-CN" altLang="en-US"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240165385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t>4:34 PM</a:t>
            </a:fld>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17" name="文本框 16">
            <a:hlinkClick r:id="" action="ppaction://hlinkshowjump?jump=nextslide"/>
            <a:extLst>
              <a:ext uri="{FF2B5EF4-FFF2-40B4-BE49-F238E27FC236}">
                <a16:creationId xmlns:a16="http://schemas.microsoft.com/office/drawing/2014/main" id="{C2BE7145-FDC8-BFA6-A36C-5E617803CDD8}"/>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8BA645C2-68FD-3427-906A-2B9C7A878F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DC522CB0-2627-F8D5-EE76-FD5C416A5A7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47721373-B3AE-D445-AFAD-D3B8CD5A875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6FB9951-8316-953F-9E1F-DA515B342154}"/>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D534CFD2-DE9B-CB12-8F7D-264675325B6C}"/>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7AE3E212-7DEE-B0BE-31B7-D074F1618AD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8888A3F0-A6F9-47F6-C442-6DC4F3DC22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0B5A69E5-C488-7ACF-BDB1-035B595C7C7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88558D14-5A81-6373-5F50-DBA077CE5A6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8BCB1E92-385F-7EC6-80C6-DB96BD0E45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033124227"/>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10401" y="606976"/>
            <a:ext cx="1884230"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061387" y="641100"/>
            <a:ext cx="180257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7056778" y="1098291"/>
            <a:ext cx="180257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7058977" y="1548077"/>
            <a:ext cx="180257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8143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36534" y="1105790"/>
            <a:ext cx="1497639"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38733" y="1555576"/>
            <a:ext cx="1497639"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62217491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black"/>
                </a:solidFill>
                <a:latin typeface="HarmonyOS Sans SC" panose="00000500000000000000" pitchFamily="2" charset="-122"/>
                <a:ea typeface="HarmonyOS Sans SC" panose="00000500000000000000" pitchFamily="2" charset="-122"/>
              </a:rPr>
              <a:t>Off</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black"/>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0"/>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rId5" action="ppaction://hlinksldjump"/>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black"/>
                </a:solidFill>
                <a:latin typeface="HarmonyOS Sans SC" panose="00000500000000000000" pitchFamily="2" charset="-122"/>
                <a:ea typeface="HarmonyOS Sans SC" panose="00000500000000000000" pitchFamily="2" charset="-122"/>
              </a:rPr>
              <a:t>English</a:t>
            </a:r>
            <a:endParaRPr lang="zh-CN" altLang="en-US" sz="150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6878346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bg1"/>
                </a:solidFill>
                <a:latin typeface="HarmonyOS Sans SC Medium" panose="00000600000000000000" pitchFamily="2" charset="-122"/>
                <a:ea typeface="HarmonyOS Sans SC Medium" panose="00000600000000000000" pitchFamily="2" charset="-122"/>
              </a:rPr>
              <a:t>          </a:t>
            </a:r>
            <a:r>
              <a:rPr lang="zh-CN" altLang="en-US" sz="1800" dirty="0">
                <a:solidFill>
                  <a:schemeClr val="bg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400" dirty="0">
                <a:solidFill>
                  <a:schemeClr val="bg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bg1">
                  <a:alpha val="66000"/>
                </a:schemeClr>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bg1"/>
                </a:solidFill>
                <a:latin typeface="HarmonyOS Sans SC" panose="00000500000000000000" pitchFamily="2" charset="-122"/>
                <a:ea typeface="HarmonyOS Sans SC" panose="00000500000000000000" pitchFamily="2" charset="-122"/>
              </a:rPr>
              <a:t>下午4时34分</a:t>
            </a:fld>
            <a:r>
              <a:rPr lang="zh-CN" altLang="en-US" sz="1600" dirty="0">
                <a:solidFill>
                  <a:schemeClr val="bg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bg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FC454A32-1E75-C719-15F5-CCF2A66C56D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BC4DE2E7-9514-4FB5-C4F3-082962C1328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0DE3A117-B23A-DF88-C936-A48131ED23E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8E09036A-F752-39D1-D37F-068EEB627B31}"/>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D1B5398-B8F3-8413-4525-86D9F6CA39EA}"/>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6969C21C-C01C-59E7-D3A6-A347E0E95D3D}"/>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659D5D24-925D-32D7-A89F-49E4C20F0D1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E74B90A5-3030-12D5-8E79-29DBE89A871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C08F0EDF-3CAF-3267-942A-421D28C2F46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34A22253-26E6-C9F6-1063-FD0F27520A4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1699A1E9-55D5-4C8A-E114-A303CE7292A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667176139"/>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"DEAD DOG"</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Story of "Dead Dog"</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0" y="254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Story of "Dead Dog"</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The name "dead dog" comes from the great physics teacher Zhang. It is used to describe students who play in class. The PowerPoint file, which blacken the screen and make turning on computers easier, it is very similar to the description of "dead dog", so this PPT has called "dead dog"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070538120"/>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“死狗”</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退出“死狗”</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4025451491"/>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alpha val="66000"/>
                  </a:schemeClr>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zh-CN" altLang="en-US" sz="1800" dirty="0">
                <a:solidFill>
                  <a:schemeClr val="bg1"/>
                </a:solidFill>
                <a:latin typeface="HarmonyOS Sans SC" panose="00000500000000000000" pitchFamily="2" charset="-122"/>
                <a:ea typeface="HarmonyOS Sans SC" panose="00000500000000000000" pitchFamily="2" charset="-122"/>
              </a:rPr>
              <a:t>        深色模式</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开</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2100" dirty="0">
                <a:solidFill>
                  <a:schemeClr val="bg1"/>
                </a:solidFill>
                <a:latin typeface="HarmonyOS Sans SC" panose="00000500000000000000" pitchFamily="2" charset="-122"/>
                <a:ea typeface="HarmonyOS Sans SC" panose="00000500000000000000" pitchFamily="2" charset="-122"/>
              </a:rPr>
              <a:t> </a:t>
            </a:r>
            <a:endParaRPr lang="en-US" altLang="zh-CN" sz="12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设计风格</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1800" dirty="0" err="1">
                <a:solidFill>
                  <a:schemeClr val="bg1"/>
                </a:solidFill>
                <a:latin typeface="HarmonyOS Sans SC" panose="00000500000000000000" pitchFamily="2" charset="-122"/>
                <a:ea typeface="HarmonyOS Sans SC" panose="00000500000000000000" pitchFamily="2" charset="-122"/>
              </a:rPr>
              <a:t>HarmonyOS</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         </a:t>
            </a:r>
            <a:r>
              <a:rPr lang="en-US" altLang="zh-CN" sz="1800" dirty="0">
                <a:solidFill>
                  <a:schemeClr val="bg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latin typeface="HarmonyOS Sans SC" panose="00000500000000000000" pitchFamily="2" charset="-122"/>
                <a:ea typeface="HarmonyOS Sans SC" panose="00000500000000000000" pitchFamily="2" charset="-122"/>
              </a:rPr>
              <a:t>        </a:t>
            </a:r>
            <a:r>
              <a:rPr lang="zh-CN" altLang="en-US" sz="1800" dirty="0">
                <a:latin typeface="HarmonyOS Sans SC" panose="00000500000000000000" pitchFamily="2" charset="-122"/>
                <a:ea typeface="HarmonyOS Sans SC" panose="00000500000000000000" pitchFamily="2" charset="-122"/>
              </a:rPr>
              <a:t>语言</a:t>
            </a:r>
            <a:endParaRPr lang="en-US" altLang="zh-CN" sz="1800" dirty="0">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设置</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rgbClr val="F1F3F5"/>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Tree>
    <p:extLst>
      <p:ext uri="{BB962C8B-B14F-4D97-AF65-F5344CB8AC3E}">
        <p14:creationId xmlns:p14="http://schemas.microsoft.com/office/powerpoint/2010/main" val="3267486053"/>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“死狗”</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bg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bg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退出“死狗”</a:t>
            </a: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关于</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“死狗”的故事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GitHub </a:t>
                </a:r>
                <a:r>
                  <a:rPr lang="zh-CN" altLang="en-US" sz="1500" dirty="0">
                    <a:solidFill>
                      <a:schemeClr val="bg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1906"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bg1"/>
                  </a:solidFill>
                  <a:latin typeface="HarmonyOS Sans SC Medium" panose="00000600000000000000" pitchFamily="2" charset="-122"/>
                  <a:ea typeface="HarmonyOS Sans SC Medium" panose="00000600000000000000" pitchFamily="2" charset="-122"/>
                </a:rPr>
                <a:t>        </a:t>
              </a:r>
              <a:r>
                <a:rPr lang="zh-CN" altLang="en-US" sz="2100" dirty="0">
                  <a:solidFill>
                    <a:schemeClr val="bg1"/>
                  </a:solidFill>
                  <a:latin typeface="HarmonyOS Sans SC Medium" panose="00000600000000000000" pitchFamily="2" charset="-122"/>
                  <a:ea typeface="HarmonyOS Sans SC Medium" panose="00000600000000000000" pitchFamily="2" charset="-122"/>
                </a:rPr>
                <a:t>“死狗”的故事</a:t>
              </a:r>
              <a:endParaRPr lang="en-US" altLang="zh-CN" sz="21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“死狗”此名来自伟大的物理张老师，用以形容上课不认真的同学。将电脑黑屏，为了便于打开电脑的</a:t>
              </a:r>
              <a:r>
                <a:rPr lang="en-US" altLang="zh-CN" sz="1500" dirty="0">
                  <a:solidFill>
                    <a:schemeClr val="bg1"/>
                  </a:solidFill>
                  <a:latin typeface="HarmonyOS Sans SC" panose="00000500000000000000" pitchFamily="2" charset="-122"/>
                  <a:ea typeface="HarmonyOS Sans SC" panose="00000500000000000000" pitchFamily="2" charset="-122"/>
                </a:rPr>
                <a:t>PPT</a:t>
              </a:r>
              <a:r>
                <a:rPr lang="zh-CN" altLang="en-US" sz="1500" dirty="0">
                  <a:solidFill>
                    <a:schemeClr val="bg1"/>
                  </a:solidFill>
                  <a:latin typeface="HarmonyOS Sans SC" panose="00000500000000000000" pitchFamily="2" charset="-122"/>
                  <a:ea typeface="HarmonyOS Sans SC" panose="00000500000000000000" pitchFamily="2" charset="-122"/>
                </a:rPr>
                <a:t>与“死狗”所形容的很像，便称之为</a:t>
              </a:r>
              <a:r>
                <a:rPr lang="zh-CN" altLang="en-US" sz="1500" b="1" dirty="0">
                  <a:solidFill>
                    <a:schemeClr val="bg1"/>
                  </a:solidFill>
                  <a:latin typeface="HarmonyOS Sans SC" panose="00000500000000000000" pitchFamily="2" charset="-122"/>
                  <a:ea typeface="HarmonyOS Sans SC" panose="00000500000000000000" pitchFamily="2" charset="-122"/>
                </a:rPr>
                <a:t>“死狗”</a:t>
              </a:r>
              <a:r>
                <a:rPr lang="zh-CN" altLang="en-US" sz="1500" dirty="0">
                  <a:solidFill>
                    <a:schemeClr val="bg1"/>
                  </a:solidFill>
                  <a:latin typeface="HarmonyOS Sans SC" panose="00000500000000000000" pitchFamily="2" charset="-122"/>
                  <a:ea typeface="HarmonyOS Sans SC" panose="00000500000000000000" pitchFamily="2" charset="-122"/>
                </a:rPr>
                <a:t>。</a:t>
              </a:r>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bg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518734" y="2150321"/>
            <a:ext cx="748923" cy="1237754"/>
            <a:chOff x="1518731" y="2150322"/>
            <a:chExt cx="786445" cy="1299770"/>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541032" y="2916376"/>
              <a:ext cx="759512" cy="323198"/>
            </a:xfrm>
            <a:prstGeom prst="rect">
              <a:avLst/>
            </a:prstGeom>
            <a:noFill/>
          </p:spPr>
          <p:txBody>
            <a:bodyPr wrap="none" rtlCol="0">
              <a:spAutoFit/>
            </a:bodyPr>
            <a:lstStyle/>
            <a:p>
              <a:r>
                <a:rPr lang="zh-CN" altLang="en-US" sz="1400" dirty="0">
                  <a:latin typeface="HarmonyOS Sans SC Medium" panose="00000600000000000000" pitchFamily="2" charset="-122"/>
                  <a:ea typeface="HarmonyOS Sans SC Medium" panose="00000600000000000000" pitchFamily="2" charset="-122"/>
                </a:rPr>
                <a:t>“死狗”</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786445" cy="274718"/>
            </a:xfrm>
            <a:prstGeom prst="rect">
              <a:avLst/>
            </a:prstGeom>
            <a:noFill/>
          </p:spPr>
          <p:txBody>
            <a:bodyPr wrap="none" rtlCol="0">
              <a:spAutoFit/>
            </a:bodyPr>
            <a:lstStyle/>
            <a:p>
              <a:r>
                <a:rPr lang="zh-CN" altLang="en-US" sz="1100" dirty="0">
                  <a:solidFill>
                    <a:schemeClr val="tx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1695706245"/>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tx1"/>
                </a:solidFill>
                <a:latin typeface="HarmonyOS Sans SC Medium" panose="00000600000000000000" pitchFamily="2" charset="-122"/>
                <a:ea typeface="HarmonyOS Sans SC Medium" panose="00000600000000000000" pitchFamily="2" charset="-122"/>
              </a:rPr>
              <a:t>          </a:t>
            </a:r>
            <a:r>
              <a:rPr lang="zh-CN" altLang="en-US" sz="1800" dirty="0">
                <a:solidFill>
                  <a:schemeClr val="tx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400" dirty="0">
                <a:solidFill>
                  <a:schemeClr val="tx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tx1"/>
                </a:solidFill>
                <a:latin typeface="HarmonyOS Sans SC" panose="00000500000000000000" pitchFamily="2" charset="-122"/>
                <a:ea typeface="HarmonyOS Sans SC" panose="00000500000000000000" pitchFamily="2" charset="-122"/>
              </a:rPr>
              <a:t>下午4时34分</a:t>
            </a:fld>
            <a:r>
              <a:rPr lang="zh-CN" altLang="en-US" sz="1600" dirty="0">
                <a:solidFill>
                  <a:schemeClr val="tx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solidFill>
                <a:schemeClr val="tx1"/>
              </a:solidFill>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8C14B991-7694-E1F0-CCD0-C045FA2CBC4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6031554D-F709-BBA9-0FDD-98032162A1E0}"/>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BF5556EF-7138-D69E-BAFD-E75B44082FC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13B4D981-7D9C-CA8E-4114-59C7874E5FF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4376F257-6A7C-E38E-B273-34955ADBA89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3" action="ppaction://hlinksldjump"/>
            <a:extLst>
              <a:ext uri="{FF2B5EF4-FFF2-40B4-BE49-F238E27FC236}">
                <a16:creationId xmlns:a16="http://schemas.microsoft.com/office/drawing/2014/main" id="{CA46271E-6F8A-847A-EF3C-C3ECA81F048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D818B90D-F900-1C20-227D-B9DA340D5057}"/>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4FF14170-F908-0DEA-48A1-6C68F37A87A8}"/>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21C5309C-C859-3DC1-DDF9-463DAA9C570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0C6C48A6-5C1A-262E-9D27-3BB588C37F1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FD39B6A1-FAA0-CCEA-6F2C-A4A36D219ED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247869996"/>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退出“死狗”</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“死狗”</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38473340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zh-CN" altLang="en-US" sz="1800" dirty="0">
                <a:solidFill>
                  <a:schemeClr val="tx1"/>
                </a:solidFill>
                <a:latin typeface="HarmonyOS Sans SC" panose="00000500000000000000" pitchFamily="2" charset="-122"/>
                <a:ea typeface="HarmonyOS Sans SC" panose="00000500000000000000" pitchFamily="2" charset="-122"/>
              </a:rPr>
              <a:t>        深色模式</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关</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2100" dirty="0">
                <a:solidFill>
                  <a:schemeClr val="tx1"/>
                </a:solidFill>
                <a:latin typeface="HarmonyOS Sans SC" panose="00000500000000000000" pitchFamily="2" charset="-122"/>
                <a:ea typeface="HarmonyOS Sans SC" panose="00000500000000000000" pitchFamily="2" charset="-122"/>
              </a:rPr>
              <a:t> </a:t>
            </a:r>
            <a:endParaRPr lang="en-US" altLang="zh-CN" sz="12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设计风格</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1800">
                <a:solidFill>
                  <a:schemeClr val="tx1"/>
                </a:solidFill>
                <a:latin typeface="HarmonyOS Sans SC" panose="00000500000000000000" pitchFamily="2" charset="-122"/>
                <a:ea typeface="HarmonyOS Sans SC" panose="00000500000000000000" pitchFamily="2" charset="-122"/>
              </a:rPr>
              <a:t>                                                  HarmonyOS</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         </a:t>
            </a:r>
            <a:r>
              <a:rPr lang="en-US" altLang="zh-CN" sz="1800" dirty="0">
                <a:solidFill>
                  <a:schemeClr val="tx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语言</a:t>
            </a:r>
            <a:endParaRPr lang="en-US" altLang="zh-CN" sz="1800" dirty="0">
              <a:solidFill>
                <a:schemeClr val="tx1"/>
              </a:solidFill>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设置</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tx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36253" y="20319"/>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1569235151"/>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872</Words>
  <Application>Microsoft Office PowerPoint</Application>
  <PresentationFormat>全屏显示(16:10)</PresentationFormat>
  <Paragraphs>224</Paragraphs>
  <Slides>20</Slides>
  <Notes>8</Notes>
  <HiddenSlides>4</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20</vt:i4>
      </vt:variant>
    </vt:vector>
  </HeadingPairs>
  <TitlesOfParts>
    <vt:vector size="25" baseType="lpstr">
      <vt:lpstr>HarmonyOS Sans SC Medium</vt:lpstr>
      <vt:lpstr>HarmonyOS Sans SC</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Nick_DL</Manager>
  <Company>Nick_DL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死狗_Dead Dog</dc:title>
  <dc:subject>死狗_Dead Dog</dc:subject>
  <dc:creator>Nick_DL</dc:creator>
  <cp:keywords>死狗！</cp:keywords>
  <dc:description>死狗_Dead Dog</dc:description>
  <cp:lastModifiedBy>DL Nick</cp:lastModifiedBy>
  <cp:revision>30</cp:revision>
  <dcterms:created xsi:type="dcterms:W3CDTF">2021-12-17T13:40:41Z</dcterms:created>
  <dcterms:modified xsi:type="dcterms:W3CDTF">2022-07-02T08:36:18Z</dcterms:modified>
  <cp:category>死狗_Dead Dog</cp:category>
</cp:coreProperties>
</file>