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6"/>
  </p:notesMasterIdLst>
  <p:sldIdLst>
    <p:sldId id="256" r:id="rId2"/>
    <p:sldId id="263" r:id="rId3"/>
    <p:sldId id="258" r:id="rId4"/>
    <p:sldId id="262" r:id="rId5"/>
  </p:sldIdLst>
  <p:sldSz cx="9144000" cy="5715000" type="screen16x10"/>
  <p:notesSz cx="6858000" cy="9144000"/>
  <p:embeddedFontLst>
    <p:embeddedFont>
      <p:font typeface="HarmonyOS Sans SC" panose="00000500000000000000" pitchFamily="2" charset="-122"/>
      <p:regular r:id="rId7"/>
      <p:bold r:id="rId8"/>
    </p:embeddedFont>
    <p:embeddedFont>
      <p:font typeface="HarmonyOS Sans SC Medium" panose="00000600000000000000" pitchFamily="2" charset="-122"/>
      <p:regular r:id="rId9"/>
    </p:embeddedFont>
  </p:embeddedFontLst>
  <p:custShowLst>
    <p:custShow name="手动打开" id="0">
      <p:sldLst>
        <p:sld r:id="rId4"/>
      </p:sldLst>
    </p:custShow>
    <p:custShow name="自动打开" id="1">
      <p:sldLst>
        <p:sld r:id="rId2"/>
        <p:sld r:id="rId3"/>
        <p:sld r:id="rId4"/>
      </p:sldLst>
    </p:custShow>
  </p:custShowLst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custShow id="1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3838"/>
    <a:srgbClr val="0A59F7"/>
    <a:srgbClr val="1950BE"/>
    <a:srgbClr val="C7D9FD"/>
    <a:srgbClr val="FFFFFF"/>
    <a:srgbClr val="262626"/>
    <a:srgbClr val="D1D1D1"/>
    <a:srgbClr val="36001B"/>
    <a:srgbClr val="660033"/>
    <a:srgbClr val="2A0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C064D0-95CA-4829-8D2D-2196CFDDF3AD}" v="2" dt="2024-04-21T06:09:00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74" autoAdjust="0"/>
    <p:restoredTop sz="95026" autoAdjust="0"/>
  </p:normalViewPr>
  <p:slideViewPr>
    <p:cSldViewPr snapToGrid="0">
      <p:cViewPr varScale="1">
        <p:scale>
          <a:sx n="94" d="100"/>
          <a:sy n="94" d="100"/>
        </p:scale>
        <p:origin x="151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DL" userId="02463b54105cecc3" providerId="LiveId" clId="{ECC064D0-95CA-4829-8D2D-2196CFDDF3AD}"/>
    <pc:docChg chg="modSld modShowInfo">
      <pc:chgData name="Nick DL" userId="02463b54105cecc3" providerId="LiveId" clId="{ECC064D0-95CA-4829-8D2D-2196CFDDF3AD}" dt="2024-04-21T06:11:15.146" v="6" actId="2744"/>
      <pc:docMkLst>
        <pc:docMk/>
      </pc:docMkLst>
      <pc:sldChg chg="modSp mod">
        <pc:chgData name="Nick DL" userId="02463b54105cecc3" providerId="LiveId" clId="{ECC064D0-95CA-4829-8D2D-2196CFDDF3AD}" dt="2024-04-21T06:10:16.478" v="5" actId="14429"/>
        <pc:sldMkLst>
          <pc:docMk/>
          <pc:sldMk cId="0" sldId="262"/>
        </pc:sldMkLst>
        <pc:spChg chg="mod">
          <ac:chgData name="Nick DL" userId="02463b54105cecc3" providerId="LiveId" clId="{ECC064D0-95CA-4829-8D2D-2196CFDDF3AD}" dt="2024-04-21T06:09:00.284" v="4"/>
          <ac:spMkLst>
            <pc:docMk/>
            <pc:sldMk cId="0" sldId="262"/>
            <ac:spMk id="19" creationId="{90297A1F-069C-71EE-09DE-455D485CF935}"/>
          </ac:spMkLst>
        </pc:spChg>
        <pc:grpChg chg="mod modVis">
          <ac:chgData name="Nick DL" userId="02463b54105cecc3" providerId="LiveId" clId="{ECC064D0-95CA-4829-8D2D-2196CFDDF3AD}" dt="2024-04-21T06:10:16.478" v="5" actId="14429"/>
          <ac:grpSpMkLst>
            <pc:docMk/>
            <pc:sldMk cId="0" sldId="262"/>
            <ac:grpSpMk id="65" creationId="{E368AD66-A945-5CFD-D38D-A1C120ABF903}"/>
          </ac:grpSpMkLst>
        </pc:grpChg>
      </pc:sldChg>
      <pc:sldChg chg="modAnim">
        <pc:chgData name="Nick DL" userId="02463b54105cecc3" providerId="LiveId" clId="{ECC064D0-95CA-4829-8D2D-2196CFDDF3AD}" dt="2024-04-21T06:04:31.567" v="1"/>
        <pc:sldMkLst>
          <pc:docMk/>
          <pc:sldMk cId="2667176139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fld id="{3B1BE903-78F0-4FB2-9E91-050DDEF4CD5D}" type="datetimeFigureOut">
              <a:rPr lang="zh-CN" altLang="en-US" smtClean="0"/>
              <a:pPr/>
              <a:t>2024/4/21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fld id="{FAB93DFF-6462-488C-A2A4-FAD5DD5E98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64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HarmonyOS Sans SC" panose="00000500000000000000" pitchFamily="2" charset="-122"/>
        <a:ea typeface="HarmonyOS Sans SC" panose="00000500000000000000" pitchFamily="2" charset="-122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HarmonyOS Sans SC" panose="00000500000000000000" pitchFamily="2" charset="-122"/>
        <a:ea typeface="HarmonyOS Sans SC" panose="00000500000000000000" pitchFamily="2" charset="-122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HarmonyOS Sans SC" panose="00000500000000000000" pitchFamily="2" charset="-122"/>
        <a:ea typeface="HarmonyOS Sans SC" panose="00000500000000000000" pitchFamily="2" charset="-122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HarmonyOS Sans SC" panose="00000500000000000000" pitchFamily="2" charset="-122"/>
        <a:ea typeface="HarmonyOS Sans SC" panose="00000500000000000000" pitchFamily="2" charset="-122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HarmonyOS Sans SC" panose="00000500000000000000" pitchFamily="2" charset="-122"/>
        <a:ea typeface="HarmonyOS Sans SC" panose="00000500000000000000" pitchFamily="2" charset="-122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000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49ADF-9AC9-4013-A942-DC0F5FBD66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rmonyOS Sans SC" panose="00000500000000000000" pitchFamily="2" charset="-122"/>
              <a:ea typeface="HarmonyOS Sans SC" panose="00000500000000000000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69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81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8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63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84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7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4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4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8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7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fld id="{B6B1F918-4F16-4E56-8D94-894F4F7573D6}" type="datetimeFigureOut">
              <a:rPr lang="zh-CN" altLang="en-US" smtClean="0"/>
              <a:pPr/>
              <a:t>2024/4/21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fld id="{AFE5F5BD-E193-4769-843C-121CC271612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57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armonyOS Sans SC" panose="00000500000000000000" pitchFamily="2" charset="-122"/>
          <a:ea typeface="HarmonyOS Sans SC" panose="00000500000000000000" pitchFamily="2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HarmonyOS Sans SC" panose="00000500000000000000" pitchFamily="2" charset="-122"/>
          <a:ea typeface="HarmonyOS Sans SC" panose="00000500000000000000" pitchFamily="2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armonyOS Sans SC" panose="00000500000000000000" pitchFamily="2" charset="-122"/>
          <a:ea typeface="HarmonyOS Sans SC" panose="00000500000000000000" pitchFamily="2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armonyOS Sans SC" panose="00000500000000000000" pitchFamily="2" charset="-122"/>
          <a:ea typeface="HarmonyOS Sans SC" panose="00000500000000000000" pitchFamily="2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armonyOS Sans SC" panose="00000500000000000000" pitchFamily="2" charset="-122"/>
          <a:ea typeface="HarmonyOS Sans SC" panose="00000500000000000000" pitchFamily="2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armonyOS Sans SC" panose="00000500000000000000" pitchFamily="2" charset="-122"/>
          <a:ea typeface="HarmonyOS Sans SC" panose="00000500000000000000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ick-dl.github.io/" TargetMode="External"/><Relationship Id="rId3" Type="http://schemas.openxmlformats.org/officeDocument/2006/relationships/slide" Target="slide3.xml"/><Relationship Id="rId7" Type="http://schemas.openxmlformats.org/officeDocument/2006/relationships/hyperlink" Target="https://github.com/Nick-DL/Dead-Do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ick-DL/Dead-Dog" TargetMode="External"/><Relationship Id="rId11" Type="http://schemas.openxmlformats.org/officeDocument/2006/relationships/hyperlink" Target="https://nick-dl.github.io/works/dead-dog/" TargetMode="External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hyperlink" Target="https://nick-dl.github.io/works/dead-dog/1st-anniversa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6001B"/>
            </a:gs>
            <a:gs pos="100000">
              <a:schemeClr val="tx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ic_dd_filled">
            <a:extLst>
              <a:ext uri="{FF2B5EF4-FFF2-40B4-BE49-F238E27FC236}">
                <a16:creationId xmlns:a16="http://schemas.microsoft.com/office/drawing/2014/main" id="{8FDEB5D6-678D-2238-3F92-691059BA1EB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83225" y="2026450"/>
            <a:ext cx="1177547" cy="1177545"/>
            <a:chOff x="4238515" y="3571874"/>
            <a:chExt cx="666974" cy="666973"/>
          </a:xfrm>
        </p:grpSpPr>
        <p:sp>
          <p:nvSpPr>
            <p:cNvPr id="3" name="ic_dd_bord">
              <a:extLst>
                <a:ext uri="{FF2B5EF4-FFF2-40B4-BE49-F238E27FC236}">
                  <a16:creationId xmlns:a16="http://schemas.microsoft.com/office/drawing/2014/main" id="{4F981EFA-BC16-4D4A-A5AB-AA0520FDA4B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38515" y="3571874"/>
              <a:ext cx="666974" cy="666973"/>
            </a:xfrm>
            <a:prstGeom prst="roundRect">
              <a:avLst>
                <a:gd name="adj" fmla="val 218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3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sp>
          <p:nvSpPr>
            <p:cNvPr id="9" name="ic_dd">
              <a:extLst>
                <a:ext uri="{FF2B5EF4-FFF2-40B4-BE49-F238E27FC236}">
                  <a16:creationId xmlns:a16="http://schemas.microsoft.com/office/drawing/2014/main" id="{C08E60DD-FA68-4D0E-BA0A-D8243CF935C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44321" y="3708726"/>
              <a:ext cx="455361" cy="393266"/>
            </a:xfrm>
            <a:custGeom>
              <a:avLst/>
              <a:gdLst>
                <a:gd name="connsiteX0" fmla="*/ 463685 w 637567"/>
                <a:gd name="connsiteY0" fmla="*/ 74409 h 550626"/>
                <a:gd name="connsiteX1" fmla="*/ 565117 w 637567"/>
                <a:gd name="connsiteY1" fmla="*/ 178581 h 550626"/>
                <a:gd name="connsiteX2" fmla="*/ 565117 w 637567"/>
                <a:gd name="connsiteY2" fmla="*/ 446454 h 550626"/>
                <a:gd name="connsiteX3" fmla="*/ 463685 w 637567"/>
                <a:gd name="connsiteY3" fmla="*/ 550626 h 550626"/>
                <a:gd name="connsiteX4" fmla="*/ 101431 w 637567"/>
                <a:gd name="connsiteY4" fmla="*/ 550626 h 550626"/>
                <a:gd name="connsiteX5" fmla="*/ 0 w 637567"/>
                <a:gd name="connsiteY5" fmla="*/ 446454 h 550626"/>
                <a:gd name="connsiteX6" fmla="*/ 0 w 637567"/>
                <a:gd name="connsiteY6" fmla="*/ 178581 h 550626"/>
                <a:gd name="connsiteX7" fmla="*/ 101431 w 637567"/>
                <a:gd name="connsiteY7" fmla="*/ 74409 h 550626"/>
                <a:gd name="connsiteX8" fmla="*/ 463685 w 637567"/>
                <a:gd name="connsiteY8" fmla="*/ 74409 h 550626"/>
                <a:gd name="connsiteX9" fmla="*/ 507156 w 637567"/>
                <a:gd name="connsiteY9" fmla="*/ 0 h 550626"/>
                <a:gd name="connsiteX10" fmla="*/ 637567 w 637567"/>
                <a:gd name="connsiteY10" fmla="*/ 130412 h 550626"/>
                <a:gd name="connsiteX11" fmla="*/ 637567 w 637567"/>
                <a:gd name="connsiteY11" fmla="*/ 360295 h 550626"/>
                <a:gd name="connsiteX12" fmla="*/ 594106 w 637567"/>
                <a:gd name="connsiteY12" fmla="*/ 450783 h 550626"/>
                <a:gd name="connsiteX13" fmla="*/ 594097 w 637567"/>
                <a:gd name="connsiteY13" fmla="*/ 146077 h 550626"/>
                <a:gd name="connsiteX14" fmla="*/ 498230 w 637567"/>
                <a:gd name="connsiteY14" fmla="*/ 44795 h 550626"/>
                <a:gd name="connsiteX15" fmla="*/ 492666 w 637567"/>
                <a:gd name="connsiteY15" fmla="*/ 44645 h 550626"/>
                <a:gd name="connsiteX16" fmla="*/ 96963 w 637567"/>
                <a:gd name="connsiteY16" fmla="*/ 44624 h 550626"/>
                <a:gd name="connsiteX17" fmla="*/ 188372 w 637567"/>
                <a:gd name="connsiteY17" fmla="*/ 0 h 550626"/>
                <a:gd name="connsiteX18" fmla="*/ 507156 w 637567"/>
                <a:gd name="connsiteY18" fmla="*/ 0 h 55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7567" h="550626">
                  <a:moveTo>
                    <a:pt x="463685" y="74409"/>
                  </a:moveTo>
                  <a:cubicBezTo>
                    <a:pt x="519704" y="74409"/>
                    <a:pt x="565117" y="121049"/>
                    <a:pt x="565117" y="178581"/>
                  </a:cubicBezTo>
                  <a:lnTo>
                    <a:pt x="565117" y="446454"/>
                  </a:lnTo>
                  <a:cubicBezTo>
                    <a:pt x="565117" y="503985"/>
                    <a:pt x="519704" y="550626"/>
                    <a:pt x="463685" y="550626"/>
                  </a:cubicBezTo>
                  <a:lnTo>
                    <a:pt x="101431" y="550626"/>
                  </a:lnTo>
                  <a:cubicBezTo>
                    <a:pt x="45412" y="550626"/>
                    <a:pt x="0" y="503985"/>
                    <a:pt x="0" y="446454"/>
                  </a:cubicBezTo>
                  <a:lnTo>
                    <a:pt x="0" y="178581"/>
                  </a:lnTo>
                  <a:cubicBezTo>
                    <a:pt x="0" y="121049"/>
                    <a:pt x="45412" y="74409"/>
                    <a:pt x="101431" y="74409"/>
                  </a:cubicBezTo>
                  <a:lnTo>
                    <a:pt x="463685" y="74409"/>
                  </a:lnTo>
                  <a:close/>
                  <a:moveTo>
                    <a:pt x="507156" y="0"/>
                  </a:moveTo>
                  <a:cubicBezTo>
                    <a:pt x="579181" y="0"/>
                    <a:pt x="637567" y="58387"/>
                    <a:pt x="637567" y="130412"/>
                  </a:cubicBezTo>
                  <a:lnTo>
                    <a:pt x="637567" y="360295"/>
                  </a:lnTo>
                  <a:cubicBezTo>
                    <a:pt x="637567" y="396900"/>
                    <a:pt x="620602" y="429541"/>
                    <a:pt x="594106" y="450783"/>
                  </a:cubicBezTo>
                  <a:lnTo>
                    <a:pt x="594097" y="146077"/>
                  </a:lnTo>
                  <a:cubicBezTo>
                    <a:pt x="594097" y="91925"/>
                    <a:pt x="551661" y="47685"/>
                    <a:pt x="498230" y="44795"/>
                  </a:cubicBezTo>
                  <a:lnTo>
                    <a:pt x="492666" y="44645"/>
                  </a:lnTo>
                  <a:lnTo>
                    <a:pt x="96963" y="44624"/>
                  </a:lnTo>
                  <a:cubicBezTo>
                    <a:pt x="118178" y="17462"/>
                    <a:pt x="151236" y="0"/>
                    <a:pt x="188372" y="0"/>
                  </a:cubicBezTo>
                  <a:lnTo>
                    <a:pt x="50715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66"/>
                </a:gs>
                <a:gs pos="100000">
                  <a:srgbClr val="FF3300"/>
                </a:gs>
              </a:gsLst>
              <a:lin ang="2700000" scaled="1"/>
              <a:tileRect/>
            </a:gradFill>
            <a:ln w="28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053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</p:grpSp>
      <p:sp>
        <p:nvSpPr>
          <p:cNvPr id="10" name="Title">
            <a:extLst>
              <a:ext uri="{FF2B5EF4-FFF2-40B4-BE49-F238E27FC236}">
                <a16:creationId xmlns:a16="http://schemas.microsoft.com/office/drawing/2014/main" id="{11DD09A0-5260-4D03-AF43-6358FA8B61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42592" y="4258409"/>
            <a:ext cx="858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黑屏</a:t>
            </a:r>
          </a:p>
        </p:txBody>
      </p:sp>
      <p:sp>
        <p:nvSpPr>
          <p:cNvPr id="11" name="Des">
            <a:extLst>
              <a:ext uri="{FF2B5EF4-FFF2-40B4-BE49-F238E27FC236}">
                <a16:creationId xmlns:a16="http://schemas.microsoft.com/office/drawing/2014/main" id="{C2AF9DC0-AFDA-48E1-B0B3-B1B492A9D68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655493" y="4599783"/>
            <a:ext cx="1833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>
                    <a:alpha val="8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静默无声，收放自如</a:t>
            </a:r>
          </a:p>
        </p:txBody>
      </p:sp>
      <p:grpSp>
        <p:nvGrpSpPr>
          <p:cNvPr id="8" name="退出按钮">
            <a:extLst>
              <a:ext uri="{FF2B5EF4-FFF2-40B4-BE49-F238E27FC236}">
                <a16:creationId xmlns:a16="http://schemas.microsoft.com/office/drawing/2014/main" id="{AD8B1EB1-98CA-4A62-DC79-74B4BF5C356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27737" y="398200"/>
            <a:ext cx="1159869" cy="266294"/>
            <a:chOff x="527737" y="398200"/>
            <a:chExt cx="1159869" cy="266294"/>
          </a:xfrm>
        </p:grpSpPr>
        <p:sp>
          <p:nvSpPr>
            <p:cNvPr id="7" name="ic_quit">
              <a:hlinkClick r:id="" action="ppaction://hlinkshowjump?jump=endshow"/>
              <a:extLst>
                <a:ext uri="{FF2B5EF4-FFF2-40B4-BE49-F238E27FC236}">
                  <a16:creationId xmlns:a16="http://schemas.microsoft.com/office/drawing/2014/main" id="{18597F0F-34FB-BA47-3FAB-AD5D130661B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8785" y="449655"/>
              <a:ext cx="167035" cy="160848"/>
            </a:xfrm>
            <a:custGeom>
              <a:avLst/>
              <a:gdLst>
                <a:gd name="connsiteX0" fmla="*/ 250031 w 321468"/>
                <a:gd name="connsiteY0" fmla="*/ 0 h 309562"/>
                <a:gd name="connsiteX1" fmla="*/ 253194 w 321468"/>
                <a:gd name="connsiteY1" fmla="*/ 83 h 309562"/>
                <a:gd name="connsiteX2" fmla="*/ 309563 w 321468"/>
                <a:gd name="connsiteY2" fmla="*/ 59531 h 309562"/>
                <a:gd name="connsiteX3" fmla="*/ 297656 w 321468"/>
                <a:gd name="connsiteY3" fmla="*/ 71438 h 309562"/>
                <a:gd name="connsiteX4" fmla="*/ 285750 w 321468"/>
                <a:gd name="connsiteY4" fmla="*/ 59531 h 309562"/>
                <a:gd name="connsiteX5" fmla="*/ 250031 w 321468"/>
                <a:gd name="connsiteY5" fmla="*/ 23813 h 309562"/>
                <a:gd name="connsiteX6" fmla="*/ 250031 w 321468"/>
                <a:gd name="connsiteY6" fmla="*/ 23813 h 309562"/>
                <a:gd name="connsiteX7" fmla="*/ 59531 w 321468"/>
                <a:gd name="connsiteY7" fmla="*/ 23813 h 309562"/>
                <a:gd name="connsiteX8" fmla="*/ 57086 w 321468"/>
                <a:gd name="connsiteY8" fmla="*/ 23895 h 309562"/>
                <a:gd name="connsiteX9" fmla="*/ 23813 w 321468"/>
                <a:gd name="connsiteY9" fmla="*/ 59531 h 309562"/>
                <a:gd name="connsiteX10" fmla="*/ 23813 w 321468"/>
                <a:gd name="connsiteY10" fmla="*/ 59531 h 309562"/>
                <a:gd name="connsiteX11" fmla="*/ 23813 w 321468"/>
                <a:gd name="connsiteY11" fmla="*/ 250031 h 309562"/>
                <a:gd name="connsiteX12" fmla="*/ 23895 w 321468"/>
                <a:gd name="connsiteY12" fmla="*/ 252476 h 309562"/>
                <a:gd name="connsiteX13" fmla="*/ 59531 w 321468"/>
                <a:gd name="connsiteY13" fmla="*/ 285750 h 309562"/>
                <a:gd name="connsiteX14" fmla="*/ 59531 w 321468"/>
                <a:gd name="connsiteY14" fmla="*/ 285750 h 309562"/>
                <a:gd name="connsiteX15" fmla="*/ 250031 w 321468"/>
                <a:gd name="connsiteY15" fmla="*/ 285750 h 309562"/>
                <a:gd name="connsiteX16" fmla="*/ 252476 w 321468"/>
                <a:gd name="connsiteY16" fmla="*/ 285667 h 309562"/>
                <a:gd name="connsiteX17" fmla="*/ 285750 w 321468"/>
                <a:gd name="connsiteY17" fmla="*/ 250031 h 309562"/>
                <a:gd name="connsiteX18" fmla="*/ 297656 w 321468"/>
                <a:gd name="connsiteY18" fmla="*/ 238125 h 309562"/>
                <a:gd name="connsiteX19" fmla="*/ 309563 w 321468"/>
                <a:gd name="connsiteY19" fmla="*/ 250031 h 309562"/>
                <a:gd name="connsiteX20" fmla="*/ 250031 w 321468"/>
                <a:gd name="connsiteY20" fmla="*/ 309563 h 309562"/>
                <a:gd name="connsiteX21" fmla="*/ 250031 w 321468"/>
                <a:gd name="connsiteY21" fmla="*/ 309563 h 309562"/>
                <a:gd name="connsiteX22" fmla="*/ 59531 w 321468"/>
                <a:gd name="connsiteY22" fmla="*/ 309563 h 309562"/>
                <a:gd name="connsiteX23" fmla="*/ 56370 w 321468"/>
                <a:gd name="connsiteY23" fmla="*/ 309480 h 309562"/>
                <a:gd name="connsiteX24" fmla="*/ 0 w 321468"/>
                <a:gd name="connsiteY24" fmla="*/ 250031 h 309562"/>
                <a:gd name="connsiteX25" fmla="*/ 0 w 321468"/>
                <a:gd name="connsiteY25" fmla="*/ 250031 h 309562"/>
                <a:gd name="connsiteX26" fmla="*/ 0 w 321468"/>
                <a:gd name="connsiteY26" fmla="*/ 59531 h 309562"/>
                <a:gd name="connsiteX27" fmla="*/ 83 w 321468"/>
                <a:gd name="connsiteY27" fmla="*/ 56370 h 309562"/>
                <a:gd name="connsiteX28" fmla="*/ 59531 w 321468"/>
                <a:gd name="connsiteY28" fmla="*/ 0 h 309562"/>
                <a:gd name="connsiteX29" fmla="*/ 59531 w 321468"/>
                <a:gd name="connsiteY29" fmla="*/ 0 h 309562"/>
                <a:gd name="connsiteX30" fmla="*/ 250031 w 321468"/>
                <a:gd name="connsiteY30" fmla="*/ 0 h 309562"/>
                <a:gd name="connsiteX31" fmla="*/ 244219 w 321468"/>
                <a:gd name="connsiteY31" fmla="*/ 82862 h 309562"/>
                <a:gd name="connsiteX32" fmla="*/ 260548 w 321468"/>
                <a:gd name="connsiteY32" fmla="*/ 82382 h 309562"/>
                <a:gd name="connsiteX33" fmla="*/ 260548 w 321468"/>
                <a:gd name="connsiteY33" fmla="*/ 82382 h 309562"/>
                <a:gd name="connsiteX34" fmla="*/ 261056 w 321468"/>
                <a:gd name="connsiteY34" fmla="*/ 82862 h 309562"/>
                <a:gd name="connsiteX35" fmla="*/ 313331 w 321468"/>
                <a:gd name="connsiteY35" fmla="*/ 135138 h 309562"/>
                <a:gd name="connsiteX36" fmla="*/ 315098 w 321468"/>
                <a:gd name="connsiteY36" fmla="*/ 137076 h 309562"/>
                <a:gd name="connsiteX37" fmla="*/ 313996 w 321468"/>
                <a:gd name="connsiteY37" fmla="*/ 173739 h 309562"/>
                <a:gd name="connsiteX38" fmla="*/ 313996 w 321468"/>
                <a:gd name="connsiteY38" fmla="*/ 173739 h 309562"/>
                <a:gd name="connsiteX39" fmla="*/ 313331 w 321468"/>
                <a:gd name="connsiteY39" fmla="*/ 174425 h 309562"/>
                <a:gd name="connsiteX40" fmla="*/ 261056 w 321468"/>
                <a:gd name="connsiteY40" fmla="*/ 226700 h 309562"/>
                <a:gd name="connsiteX41" fmla="*/ 259721 w 321468"/>
                <a:gd name="connsiteY41" fmla="*/ 227852 h 309562"/>
                <a:gd name="connsiteX42" fmla="*/ 244219 w 321468"/>
                <a:gd name="connsiteY42" fmla="*/ 226700 h 309562"/>
                <a:gd name="connsiteX43" fmla="*/ 243738 w 321468"/>
                <a:gd name="connsiteY43" fmla="*/ 210371 h 309562"/>
                <a:gd name="connsiteX44" fmla="*/ 243738 w 321468"/>
                <a:gd name="connsiteY44" fmla="*/ 210371 h 309562"/>
                <a:gd name="connsiteX45" fmla="*/ 244219 w 321468"/>
                <a:gd name="connsiteY45" fmla="*/ 209863 h 309562"/>
                <a:gd name="connsiteX46" fmla="*/ 287401 w 321468"/>
                <a:gd name="connsiteY46" fmla="*/ 166688 h 309562"/>
                <a:gd name="connsiteX47" fmla="*/ 154183 w 321468"/>
                <a:gd name="connsiteY47" fmla="*/ 166688 h 309562"/>
                <a:gd name="connsiteX48" fmla="*/ 142875 w 321468"/>
                <a:gd name="connsiteY48" fmla="*/ 154781 h 309562"/>
                <a:gd name="connsiteX49" fmla="*/ 154183 w 321468"/>
                <a:gd name="connsiteY49" fmla="*/ 142875 h 309562"/>
                <a:gd name="connsiteX50" fmla="*/ 154183 w 321468"/>
                <a:gd name="connsiteY50" fmla="*/ 142875 h 309562"/>
                <a:gd name="connsiteX51" fmla="*/ 287385 w 321468"/>
                <a:gd name="connsiteY51" fmla="*/ 142875 h 309562"/>
                <a:gd name="connsiteX52" fmla="*/ 244219 w 321468"/>
                <a:gd name="connsiteY52" fmla="*/ 99700 h 309562"/>
                <a:gd name="connsiteX53" fmla="*/ 243067 w 321468"/>
                <a:gd name="connsiteY53" fmla="*/ 98365 h 309562"/>
                <a:gd name="connsiteX54" fmla="*/ 244219 w 321468"/>
                <a:gd name="connsiteY54" fmla="*/ 82862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1468" h="309562">
                  <a:moveTo>
                    <a:pt x="250031" y="0"/>
                  </a:moveTo>
                  <a:lnTo>
                    <a:pt x="253194" y="83"/>
                  </a:lnTo>
                  <a:cubicBezTo>
                    <a:pt x="284601" y="1726"/>
                    <a:pt x="309563" y="27714"/>
                    <a:pt x="309563" y="59531"/>
                  </a:cubicBezTo>
                  <a:cubicBezTo>
                    <a:pt x="309563" y="66107"/>
                    <a:pt x="304232" y="71438"/>
                    <a:pt x="297656" y="71438"/>
                  </a:cubicBezTo>
                  <a:cubicBezTo>
                    <a:pt x="291081" y="71438"/>
                    <a:pt x="285750" y="66107"/>
                    <a:pt x="285750" y="59531"/>
                  </a:cubicBezTo>
                  <a:cubicBezTo>
                    <a:pt x="285750" y="39804"/>
                    <a:pt x="269758" y="23813"/>
                    <a:pt x="250031" y="23813"/>
                  </a:cubicBezTo>
                  <a:lnTo>
                    <a:pt x="250031" y="23813"/>
                  </a:lnTo>
                  <a:lnTo>
                    <a:pt x="59531" y="23813"/>
                  </a:lnTo>
                  <a:lnTo>
                    <a:pt x="57086" y="23895"/>
                  </a:lnTo>
                  <a:cubicBezTo>
                    <a:pt x="38499" y="25152"/>
                    <a:pt x="23813" y="40626"/>
                    <a:pt x="23813" y="59531"/>
                  </a:cubicBezTo>
                  <a:lnTo>
                    <a:pt x="23813" y="59531"/>
                  </a:lnTo>
                  <a:lnTo>
                    <a:pt x="23813" y="250031"/>
                  </a:lnTo>
                  <a:lnTo>
                    <a:pt x="23895" y="252476"/>
                  </a:lnTo>
                  <a:cubicBezTo>
                    <a:pt x="25152" y="271062"/>
                    <a:pt x="40626" y="285750"/>
                    <a:pt x="59531" y="285750"/>
                  </a:cubicBezTo>
                  <a:lnTo>
                    <a:pt x="59531" y="285750"/>
                  </a:lnTo>
                  <a:lnTo>
                    <a:pt x="250031" y="285750"/>
                  </a:lnTo>
                  <a:lnTo>
                    <a:pt x="252476" y="285667"/>
                  </a:lnTo>
                  <a:cubicBezTo>
                    <a:pt x="271062" y="284410"/>
                    <a:pt x="285750" y="268937"/>
                    <a:pt x="285750" y="250031"/>
                  </a:cubicBezTo>
                  <a:cubicBezTo>
                    <a:pt x="285750" y="243456"/>
                    <a:pt x="291081" y="238125"/>
                    <a:pt x="297656" y="238125"/>
                  </a:cubicBezTo>
                  <a:cubicBezTo>
                    <a:pt x="304232" y="238125"/>
                    <a:pt x="309563" y="243456"/>
                    <a:pt x="309563" y="250031"/>
                  </a:cubicBezTo>
                  <a:cubicBezTo>
                    <a:pt x="309563" y="282910"/>
                    <a:pt x="282910" y="309563"/>
                    <a:pt x="250031" y="309563"/>
                  </a:cubicBezTo>
                  <a:lnTo>
                    <a:pt x="250031" y="309563"/>
                  </a:lnTo>
                  <a:lnTo>
                    <a:pt x="59531" y="309563"/>
                  </a:lnTo>
                  <a:lnTo>
                    <a:pt x="56370" y="309480"/>
                  </a:lnTo>
                  <a:cubicBezTo>
                    <a:pt x="24961" y="307837"/>
                    <a:pt x="0" y="281850"/>
                    <a:pt x="0" y="250031"/>
                  </a:cubicBezTo>
                  <a:lnTo>
                    <a:pt x="0" y="250031"/>
                  </a:lnTo>
                  <a:lnTo>
                    <a:pt x="0" y="59531"/>
                  </a:lnTo>
                  <a:lnTo>
                    <a:pt x="83" y="56370"/>
                  </a:lnTo>
                  <a:cubicBezTo>
                    <a:pt x="1726" y="24961"/>
                    <a:pt x="27714" y="0"/>
                    <a:pt x="59531" y="0"/>
                  </a:cubicBezTo>
                  <a:lnTo>
                    <a:pt x="59531" y="0"/>
                  </a:lnTo>
                  <a:lnTo>
                    <a:pt x="250031" y="0"/>
                  </a:lnTo>
                  <a:close/>
                  <a:moveTo>
                    <a:pt x="244219" y="82862"/>
                  </a:moveTo>
                  <a:cubicBezTo>
                    <a:pt x="248703" y="78379"/>
                    <a:pt x="255873" y="78219"/>
                    <a:pt x="260548" y="82382"/>
                  </a:cubicBezTo>
                  <a:lnTo>
                    <a:pt x="260548" y="82382"/>
                  </a:lnTo>
                  <a:lnTo>
                    <a:pt x="261056" y="82862"/>
                  </a:lnTo>
                  <a:lnTo>
                    <a:pt x="313331" y="135138"/>
                  </a:lnTo>
                  <a:lnTo>
                    <a:pt x="315098" y="137076"/>
                  </a:lnTo>
                  <a:cubicBezTo>
                    <a:pt x="323945" y="147749"/>
                    <a:pt x="323577" y="163487"/>
                    <a:pt x="313996" y="173739"/>
                  </a:cubicBezTo>
                  <a:lnTo>
                    <a:pt x="313996" y="173739"/>
                  </a:lnTo>
                  <a:lnTo>
                    <a:pt x="313331" y="174425"/>
                  </a:lnTo>
                  <a:lnTo>
                    <a:pt x="261056" y="226700"/>
                  </a:lnTo>
                  <a:lnTo>
                    <a:pt x="259721" y="227852"/>
                  </a:lnTo>
                  <a:cubicBezTo>
                    <a:pt x="255060" y="231311"/>
                    <a:pt x="248447" y="230927"/>
                    <a:pt x="244219" y="226700"/>
                  </a:cubicBezTo>
                  <a:cubicBezTo>
                    <a:pt x="239735" y="222217"/>
                    <a:pt x="239576" y="215048"/>
                    <a:pt x="243738" y="210371"/>
                  </a:cubicBezTo>
                  <a:lnTo>
                    <a:pt x="243738" y="210371"/>
                  </a:lnTo>
                  <a:lnTo>
                    <a:pt x="244219" y="209863"/>
                  </a:lnTo>
                  <a:lnTo>
                    <a:pt x="287401" y="166688"/>
                  </a:lnTo>
                  <a:lnTo>
                    <a:pt x="154183" y="166688"/>
                  </a:lnTo>
                  <a:cubicBezTo>
                    <a:pt x="147941" y="166688"/>
                    <a:pt x="142875" y="161354"/>
                    <a:pt x="142875" y="154781"/>
                  </a:cubicBezTo>
                  <a:cubicBezTo>
                    <a:pt x="142875" y="148209"/>
                    <a:pt x="147941" y="142875"/>
                    <a:pt x="154183" y="142875"/>
                  </a:cubicBezTo>
                  <a:lnTo>
                    <a:pt x="154183" y="142875"/>
                  </a:lnTo>
                  <a:lnTo>
                    <a:pt x="287385" y="142875"/>
                  </a:lnTo>
                  <a:lnTo>
                    <a:pt x="244219" y="99700"/>
                  </a:lnTo>
                  <a:lnTo>
                    <a:pt x="243067" y="98365"/>
                  </a:lnTo>
                  <a:cubicBezTo>
                    <a:pt x="239608" y="93704"/>
                    <a:pt x="239992" y="87089"/>
                    <a:pt x="244219" y="82862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053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sp>
          <p:nvSpPr>
            <p:cNvPr id="4" name="按钮框">
              <a:hlinkClick r:id="" action="ppaction://hlinkshowjump?jump=endshow"/>
              <a:extLst>
                <a:ext uri="{FF2B5EF4-FFF2-40B4-BE49-F238E27FC236}">
                  <a16:creationId xmlns:a16="http://schemas.microsoft.com/office/drawing/2014/main" id="{E534CFFD-C2C5-4D9B-CAA6-7299B8271E6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7737" y="398200"/>
              <a:ext cx="1159869" cy="2662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006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      </a:t>
              </a:r>
              <a:r>
                <a:rPr lang="zh-CN" altLang="en-US" sz="12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点此退出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692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">
        <p:fade/>
      </p:transition>
    </mc:Choice>
    <mc:Fallback xmlns="">
      <p:transition spd="med"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0s">
            <a:extLst>
              <a:ext uri="{FF2B5EF4-FFF2-40B4-BE49-F238E27FC236}">
                <a16:creationId xmlns:a16="http://schemas.microsoft.com/office/drawing/2014/main" id="{FC454A32-1E75-C719-15F5-CCF2A66C56DC}"/>
              </a:ext>
            </a:extLst>
          </p:cNvPr>
          <p:cNvSpPr txBox="1">
            <a:spLocks/>
          </p:cNvSpPr>
          <p:nvPr/>
        </p:nvSpPr>
        <p:spPr>
          <a:xfrm>
            <a:off x="6100300" y="1914599"/>
            <a:ext cx="976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</a:rPr>
              <a:t>00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</a:endParaRPr>
          </a:p>
        </p:txBody>
      </p:sp>
      <p:sp>
        <p:nvSpPr>
          <p:cNvPr id="18" name="1s">
            <a:extLst>
              <a:ext uri="{FF2B5EF4-FFF2-40B4-BE49-F238E27FC236}">
                <a16:creationId xmlns:a16="http://schemas.microsoft.com/office/drawing/2014/main" id="{BC4DE2E7-9514-4FB5-C4F3-082962C1328C}"/>
              </a:ext>
            </a:extLst>
          </p:cNvPr>
          <p:cNvSpPr txBox="1">
            <a:spLocks/>
          </p:cNvSpPr>
          <p:nvPr/>
        </p:nvSpPr>
        <p:spPr>
          <a:xfrm>
            <a:off x="6100300" y="1914599"/>
            <a:ext cx="976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</a:rPr>
              <a:t>01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</a:endParaRPr>
          </a:p>
        </p:txBody>
      </p:sp>
      <p:sp>
        <p:nvSpPr>
          <p:cNvPr id="19" name="2s">
            <a:extLst>
              <a:ext uri="{FF2B5EF4-FFF2-40B4-BE49-F238E27FC236}">
                <a16:creationId xmlns:a16="http://schemas.microsoft.com/office/drawing/2014/main" id="{0DE3A117-B23A-DF88-C936-A48131ED23EE}"/>
              </a:ext>
            </a:extLst>
          </p:cNvPr>
          <p:cNvSpPr txBox="1">
            <a:spLocks/>
          </p:cNvSpPr>
          <p:nvPr/>
        </p:nvSpPr>
        <p:spPr>
          <a:xfrm>
            <a:off x="6100300" y="1914599"/>
            <a:ext cx="976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</a:rPr>
              <a:t>02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</a:endParaRPr>
          </a:p>
        </p:txBody>
      </p:sp>
      <p:sp>
        <p:nvSpPr>
          <p:cNvPr id="20" name="3s">
            <a:extLst>
              <a:ext uri="{FF2B5EF4-FFF2-40B4-BE49-F238E27FC236}">
                <a16:creationId xmlns:a16="http://schemas.microsoft.com/office/drawing/2014/main" id="{8E09036A-F752-39D1-D37F-068EEB627B31}"/>
              </a:ext>
            </a:extLst>
          </p:cNvPr>
          <p:cNvSpPr txBox="1">
            <a:spLocks/>
          </p:cNvSpPr>
          <p:nvPr/>
        </p:nvSpPr>
        <p:spPr>
          <a:xfrm>
            <a:off x="6100300" y="1914599"/>
            <a:ext cx="976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</a:rPr>
              <a:t>03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</a:endParaRPr>
          </a:p>
        </p:txBody>
      </p:sp>
      <p:sp>
        <p:nvSpPr>
          <p:cNvPr id="21" name="4s">
            <a:extLst>
              <a:ext uri="{FF2B5EF4-FFF2-40B4-BE49-F238E27FC236}">
                <a16:creationId xmlns:a16="http://schemas.microsoft.com/office/drawing/2014/main" id="{2D1B5398-B8F3-8413-4525-86D9F6CA39EA}"/>
              </a:ext>
            </a:extLst>
          </p:cNvPr>
          <p:cNvSpPr txBox="1">
            <a:spLocks/>
          </p:cNvSpPr>
          <p:nvPr/>
        </p:nvSpPr>
        <p:spPr>
          <a:xfrm>
            <a:off x="6100300" y="1914599"/>
            <a:ext cx="976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</a:rPr>
              <a:t>04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</a:endParaRPr>
          </a:p>
        </p:txBody>
      </p:sp>
      <p:sp>
        <p:nvSpPr>
          <p:cNvPr id="22" name="5s">
            <a:extLst>
              <a:ext uri="{FF2B5EF4-FFF2-40B4-BE49-F238E27FC236}">
                <a16:creationId xmlns:a16="http://schemas.microsoft.com/office/drawing/2014/main" id="{6969C21C-C01C-59E7-D3A6-A347E0E95D3D}"/>
              </a:ext>
            </a:extLst>
          </p:cNvPr>
          <p:cNvSpPr txBox="1">
            <a:spLocks/>
          </p:cNvSpPr>
          <p:nvPr/>
        </p:nvSpPr>
        <p:spPr>
          <a:xfrm>
            <a:off x="6100300" y="1914599"/>
            <a:ext cx="976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</a:rPr>
              <a:t>05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</a:endParaRPr>
          </a:p>
        </p:txBody>
      </p:sp>
      <p:sp>
        <p:nvSpPr>
          <p:cNvPr id="45" name="Tips">
            <a:extLst>
              <a:ext uri="{FF2B5EF4-FFF2-40B4-BE49-F238E27FC236}">
                <a16:creationId xmlns:a16="http://schemas.microsoft.com/office/drawing/2014/main" id="{6AFDAED3-DAAD-6633-3E6D-36CB5E77CF08}"/>
              </a:ext>
            </a:extLst>
          </p:cNvPr>
          <p:cNvSpPr>
            <a:spLocks/>
          </p:cNvSpPr>
          <p:nvPr/>
        </p:nvSpPr>
        <p:spPr>
          <a:xfrm>
            <a:off x="201749" y="315505"/>
            <a:ext cx="4201286" cy="3829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            </a:t>
            </a:r>
            <a:r>
              <a:rPr lang="zh-CN" altLang="en-US" sz="18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提示</a:t>
            </a:r>
            <a:endParaRPr lang="en-US" altLang="zh-CN" sz="1800" dirty="0">
              <a:solidFill>
                <a:schemeClr val="bg1"/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 algn="just"/>
            <a:r>
              <a:rPr lang="en-US" altLang="zh-CN" sz="14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        </a:t>
            </a:r>
          </a:p>
          <a:p>
            <a:pPr algn="just"/>
            <a:endParaRPr lang="en-US" altLang="zh-CN" sz="1400" dirty="0">
              <a:solidFill>
                <a:schemeClr val="bg1"/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bg1"/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bg1"/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 marL="268605" indent="1905"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现在是</a:t>
            </a:r>
            <a:fld id="{22EE449C-A6C1-419F-9717-6CD69E8B4D49}" type="datetime12">
              <a:rPr lang="zh-CN" altLang="en-US" sz="1600" smtClean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下午2时11分</a:t>
            </a:fld>
            <a:r>
              <a:rPr lang="zh-CN" altLang="en-US" sz="16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，按照设定，系统将自动黑屏。</a:t>
            </a:r>
            <a:endParaRPr lang="en-US" altLang="zh-CN" sz="1600" dirty="0">
              <a:solidFill>
                <a:schemeClr val="bg1"/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 marL="268605" indent="1905"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若带来了不便，可以点击“取消黑屏”退出黑屏，但用完以后切记关闭电脑和投影仪！</a:t>
            </a:r>
            <a:endParaRPr lang="en-US" altLang="zh-CN" sz="2000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44" name="ic_inf">
            <a:extLst>
              <a:ext uri="{FF2B5EF4-FFF2-40B4-BE49-F238E27FC236}">
                <a16:creationId xmlns:a16="http://schemas.microsoft.com/office/drawing/2014/main" id="{29D54E52-8C4B-E3EF-BC7E-D2C4041494A6}"/>
              </a:ext>
            </a:extLst>
          </p:cNvPr>
          <p:cNvSpPr>
            <a:spLocks/>
          </p:cNvSpPr>
          <p:nvPr/>
        </p:nvSpPr>
        <p:spPr>
          <a:xfrm>
            <a:off x="584856" y="427628"/>
            <a:ext cx="312283" cy="312284"/>
          </a:xfrm>
          <a:custGeom>
            <a:avLst/>
            <a:gdLst>
              <a:gd name="connsiteX0" fmla="*/ 183356 w 366712"/>
              <a:gd name="connsiteY0" fmla="*/ 0 h 366712"/>
              <a:gd name="connsiteX1" fmla="*/ 366713 w 366712"/>
              <a:gd name="connsiteY1" fmla="*/ 183356 h 366712"/>
              <a:gd name="connsiteX2" fmla="*/ 183356 w 366712"/>
              <a:gd name="connsiteY2" fmla="*/ 366713 h 366712"/>
              <a:gd name="connsiteX3" fmla="*/ 0 w 366712"/>
              <a:gd name="connsiteY3" fmla="*/ 183356 h 366712"/>
              <a:gd name="connsiteX4" fmla="*/ 183356 w 366712"/>
              <a:gd name="connsiteY4" fmla="*/ 0 h 366712"/>
              <a:gd name="connsiteX5" fmla="*/ 183356 w 366712"/>
              <a:gd name="connsiteY5" fmla="*/ 25003 h 366712"/>
              <a:gd name="connsiteX6" fmla="*/ 25003 w 366712"/>
              <a:gd name="connsiteY6" fmla="*/ 183356 h 366712"/>
              <a:gd name="connsiteX7" fmla="*/ 183356 w 366712"/>
              <a:gd name="connsiteY7" fmla="*/ 341709 h 366712"/>
              <a:gd name="connsiteX8" fmla="*/ 341709 w 366712"/>
              <a:gd name="connsiteY8" fmla="*/ 183356 h 366712"/>
              <a:gd name="connsiteX9" fmla="*/ 183356 w 366712"/>
              <a:gd name="connsiteY9" fmla="*/ 25003 h 366712"/>
              <a:gd name="connsiteX10" fmla="*/ 183356 w 366712"/>
              <a:gd name="connsiteY10" fmla="*/ 145852 h 366712"/>
              <a:gd name="connsiteX11" fmla="*/ 195858 w 366712"/>
              <a:gd name="connsiteY11" fmla="*/ 158353 h 366712"/>
              <a:gd name="connsiteX12" fmla="*/ 195858 w 366712"/>
              <a:gd name="connsiteY12" fmla="*/ 270867 h 366712"/>
              <a:gd name="connsiteX13" fmla="*/ 183356 w 366712"/>
              <a:gd name="connsiteY13" fmla="*/ 283369 h 366712"/>
              <a:gd name="connsiteX14" fmla="*/ 170855 w 366712"/>
              <a:gd name="connsiteY14" fmla="*/ 270867 h 366712"/>
              <a:gd name="connsiteX15" fmla="*/ 170855 w 366712"/>
              <a:gd name="connsiteY15" fmla="*/ 158353 h 366712"/>
              <a:gd name="connsiteX16" fmla="*/ 183356 w 366712"/>
              <a:gd name="connsiteY16" fmla="*/ 145852 h 366712"/>
              <a:gd name="connsiteX17" fmla="*/ 183356 w 366712"/>
              <a:gd name="connsiteY17" fmla="*/ 83344 h 366712"/>
              <a:gd name="connsiteX18" fmla="*/ 204192 w 366712"/>
              <a:gd name="connsiteY18" fmla="*/ 104180 h 366712"/>
              <a:gd name="connsiteX19" fmla="*/ 183356 w 366712"/>
              <a:gd name="connsiteY19" fmla="*/ 125016 h 366712"/>
              <a:gd name="connsiteX20" fmla="*/ 162520 w 366712"/>
              <a:gd name="connsiteY20" fmla="*/ 104180 h 366712"/>
              <a:gd name="connsiteX21" fmla="*/ 183356 w 366712"/>
              <a:gd name="connsiteY21" fmla="*/ 83344 h 36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6712" h="366712">
                <a:moveTo>
                  <a:pt x="183356" y="0"/>
                </a:moveTo>
                <a:cubicBezTo>
                  <a:pt x="284621" y="0"/>
                  <a:pt x="366713" y="82091"/>
                  <a:pt x="366713" y="183356"/>
                </a:cubicBezTo>
                <a:cubicBezTo>
                  <a:pt x="366713" y="284621"/>
                  <a:pt x="284621" y="366713"/>
                  <a:pt x="183356" y="366713"/>
                </a:cubicBezTo>
                <a:cubicBezTo>
                  <a:pt x="82091" y="366713"/>
                  <a:pt x="0" y="284621"/>
                  <a:pt x="0" y="183356"/>
                </a:cubicBezTo>
                <a:cubicBezTo>
                  <a:pt x="0" y="82091"/>
                  <a:pt x="82091" y="0"/>
                  <a:pt x="183356" y="0"/>
                </a:cubicBezTo>
                <a:close/>
                <a:moveTo>
                  <a:pt x="183356" y="25003"/>
                </a:moveTo>
                <a:cubicBezTo>
                  <a:pt x="95900" y="25003"/>
                  <a:pt x="25003" y="95900"/>
                  <a:pt x="25003" y="183356"/>
                </a:cubicBezTo>
                <a:cubicBezTo>
                  <a:pt x="25003" y="270812"/>
                  <a:pt x="95900" y="341709"/>
                  <a:pt x="183356" y="341709"/>
                </a:cubicBezTo>
                <a:cubicBezTo>
                  <a:pt x="270812" y="341709"/>
                  <a:pt x="341709" y="270812"/>
                  <a:pt x="341709" y="183356"/>
                </a:cubicBezTo>
                <a:cubicBezTo>
                  <a:pt x="341709" y="95900"/>
                  <a:pt x="270812" y="25003"/>
                  <a:pt x="183356" y="25003"/>
                </a:cubicBezTo>
                <a:close/>
                <a:moveTo>
                  <a:pt x="183356" y="145852"/>
                </a:moveTo>
                <a:cubicBezTo>
                  <a:pt x="190260" y="145852"/>
                  <a:pt x="195858" y="151449"/>
                  <a:pt x="195858" y="158353"/>
                </a:cubicBezTo>
                <a:lnTo>
                  <a:pt x="195858" y="270867"/>
                </a:lnTo>
                <a:cubicBezTo>
                  <a:pt x="195858" y="277771"/>
                  <a:pt x="190260" y="283369"/>
                  <a:pt x="183356" y="283369"/>
                </a:cubicBezTo>
                <a:cubicBezTo>
                  <a:pt x="176452" y="283369"/>
                  <a:pt x="170855" y="277771"/>
                  <a:pt x="170855" y="270867"/>
                </a:cubicBezTo>
                <a:lnTo>
                  <a:pt x="170855" y="158353"/>
                </a:lnTo>
                <a:cubicBezTo>
                  <a:pt x="170855" y="151449"/>
                  <a:pt x="176452" y="145852"/>
                  <a:pt x="183356" y="145852"/>
                </a:cubicBezTo>
                <a:close/>
                <a:moveTo>
                  <a:pt x="183356" y="83344"/>
                </a:moveTo>
                <a:cubicBezTo>
                  <a:pt x="194864" y="83344"/>
                  <a:pt x="204192" y="92672"/>
                  <a:pt x="204192" y="104180"/>
                </a:cubicBezTo>
                <a:cubicBezTo>
                  <a:pt x="204192" y="115687"/>
                  <a:pt x="194864" y="125016"/>
                  <a:pt x="183356" y="125016"/>
                </a:cubicBezTo>
                <a:cubicBezTo>
                  <a:pt x="171848" y="125016"/>
                  <a:pt x="162520" y="115687"/>
                  <a:pt x="162520" y="104180"/>
                </a:cubicBezTo>
                <a:cubicBezTo>
                  <a:pt x="162520" y="92672"/>
                  <a:pt x="171848" y="83344"/>
                  <a:pt x="183356" y="83344"/>
                </a:cubicBezTo>
                <a:close/>
              </a:path>
            </a:pathLst>
          </a:custGeom>
          <a:solidFill>
            <a:schemeClr val="bg1"/>
          </a:solidFill>
          <a:ln w="1666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055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47" name="bt-quit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B10C191-7AF9-61DE-ED8E-039B6E91DB0C}"/>
              </a:ext>
            </a:extLst>
          </p:cNvPr>
          <p:cNvSpPr>
            <a:spLocks/>
          </p:cNvSpPr>
          <p:nvPr/>
        </p:nvSpPr>
        <p:spPr>
          <a:xfrm>
            <a:off x="817891" y="4244966"/>
            <a:ext cx="2986999" cy="468324"/>
          </a:xfrm>
          <a:prstGeom prst="roundRect">
            <a:avLst>
              <a:gd name="adj" fmla="val 50000"/>
            </a:avLst>
          </a:prstGeom>
          <a:solidFill>
            <a:srgbClr val="0A5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zh-CN" altLang="en-US" sz="15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取消黑屏</a:t>
            </a:r>
          </a:p>
        </p:txBody>
      </p:sp>
      <p:sp>
        <p:nvSpPr>
          <p:cNvPr id="48" name="bt-cont">
            <a:hlinkClick r:id="rId2" action="ppaction://hlinksldjump"/>
            <a:extLst>
              <a:ext uri="{FF2B5EF4-FFF2-40B4-BE49-F238E27FC236}">
                <a16:creationId xmlns:a16="http://schemas.microsoft.com/office/drawing/2014/main" id="{4C9E6C43-0991-18A2-9F2D-62D73A7AB8F9}"/>
              </a:ext>
            </a:extLst>
          </p:cNvPr>
          <p:cNvSpPr>
            <a:spLocks/>
          </p:cNvSpPr>
          <p:nvPr/>
        </p:nvSpPr>
        <p:spPr>
          <a:xfrm>
            <a:off x="817891" y="3676231"/>
            <a:ext cx="2986999" cy="46832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500" dirty="0">
                <a:solidFill>
                  <a:srgbClr val="0A59F7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继续黑屏</a:t>
            </a:r>
          </a:p>
        </p:txBody>
      </p:sp>
      <p:sp>
        <p:nvSpPr>
          <p:cNvPr id="28" name="circle-">
            <a:extLst>
              <a:ext uri="{FF2B5EF4-FFF2-40B4-BE49-F238E27FC236}">
                <a16:creationId xmlns:a16="http://schemas.microsoft.com/office/drawing/2014/main" id="{ABE6C27D-0BA9-B1B7-CBF7-67F5EF5809C7}"/>
              </a:ext>
            </a:extLst>
          </p:cNvPr>
          <p:cNvSpPr>
            <a:spLocks/>
          </p:cNvSpPr>
          <p:nvPr/>
        </p:nvSpPr>
        <p:spPr>
          <a:xfrm flipH="1">
            <a:off x="6753198" y="1181133"/>
            <a:ext cx="122400" cy="241936"/>
          </a:xfrm>
          <a:custGeom>
            <a:avLst/>
            <a:gdLst>
              <a:gd name="connsiteX0" fmla="*/ 120968 w 121573"/>
              <a:gd name="connsiteY0" fmla="*/ 0 h 241936"/>
              <a:gd name="connsiteX1" fmla="*/ 121573 w 121573"/>
              <a:gd name="connsiteY1" fmla="*/ 122 h 241936"/>
              <a:gd name="connsiteX2" fmla="*/ 121573 w 121573"/>
              <a:gd name="connsiteY2" fmla="*/ 241814 h 241936"/>
              <a:gd name="connsiteX3" fmla="*/ 120968 w 121573"/>
              <a:gd name="connsiteY3" fmla="*/ 241936 h 241936"/>
              <a:gd name="connsiteX4" fmla="*/ 0 w 121573"/>
              <a:gd name="connsiteY4" fmla="*/ 120968 h 241936"/>
              <a:gd name="connsiteX5" fmla="*/ 120968 w 121573"/>
              <a:gd name="connsiteY5" fmla="*/ 0 h 24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73" h="241936">
                <a:moveTo>
                  <a:pt x="120968" y="0"/>
                </a:moveTo>
                <a:lnTo>
                  <a:pt x="121573" y="122"/>
                </a:lnTo>
                <a:lnTo>
                  <a:pt x="121573" y="241814"/>
                </a:lnTo>
                <a:lnTo>
                  <a:pt x="120968" y="241936"/>
                </a:lnTo>
                <a:cubicBezTo>
                  <a:pt x="54159" y="241936"/>
                  <a:pt x="0" y="187777"/>
                  <a:pt x="0" y="120968"/>
                </a:cubicBezTo>
                <a:cubicBezTo>
                  <a:pt x="0" y="54159"/>
                  <a:pt x="54159" y="0"/>
                  <a:pt x="120968" y="0"/>
                </a:cubicBezTo>
                <a:close/>
              </a:path>
            </a:pathLst>
          </a:custGeom>
          <a:solidFill>
            <a:srgbClr val="0A59F7"/>
          </a:solidFill>
          <a:ln>
            <a:noFill/>
          </a:ln>
          <a:effectLst>
            <a:outerShdw blurRad="368300" dir="5400000" sx="179000" sy="179000" algn="t" rotWithShape="0">
              <a:srgbClr val="317AF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armonyOS Sans SC" panose="00000500000000000000" pitchFamily="2" charset="-122"/>
            </a:endParaRPr>
          </a:p>
        </p:txBody>
      </p:sp>
      <p:sp>
        <p:nvSpPr>
          <p:cNvPr id="29" name="环_隐藏矩形">
            <a:extLst>
              <a:ext uri="{FF2B5EF4-FFF2-40B4-BE49-F238E27FC236}">
                <a16:creationId xmlns:a16="http://schemas.microsoft.com/office/drawing/2014/main" id="{AA074A6F-B79C-55AF-119D-D755EAC939C9}"/>
              </a:ext>
            </a:extLst>
          </p:cNvPr>
          <p:cNvSpPr>
            <a:spLocks/>
          </p:cNvSpPr>
          <p:nvPr/>
        </p:nvSpPr>
        <p:spPr>
          <a:xfrm>
            <a:off x="5985483" y="799181"/>
            <a:ext cx="771525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armonyOS Sans SC" panose="00000500000000000000" pitchFamily="2" charset="-122"/>
            </a:endParaRPr>
          </a:p>
        </p:txBody>
      </p:sp>
      <p:sp>
        <p:nvSpPr>
          <p:cNvPr id="2" name="Circle">
            <a:extLst>
              <a:ext uri="{FF2B5EF4-FFF2-40B4-BE49-F238E27FC236}">
                <a16:creationId xmlns:a16="http://schemas.microsoft.com/office/drawing/2014/main" id="{6AD81C62-72D7-5C96-FFF7-86978E17D6C3}"/>
              </a:ext>
            </a:extLst>
          </p:cNvPr>
          <p:cNvSpPr>
            <a:spLocks/>
          </p:cNvSpPr>
          <p:nvPr/>
        </p:nvSpPr>
        <p:spPr>
          <a:xfrm>
            <a:off x="5613479" y="1181133"/>
            <a:ext cx="2282092" cy="2282092"/>
          </a:xfrm>
          <a:prstGeom prst="donut">
            <a:avLst>
              <a:gd name="adj" fmla="val 10527"/>
            </a:avLst>
          </a:prstGeom>
          <a:solidFill>
            <a:srgbClr val="0A59F7"/>
          </a:solidFill>
          <a:ln>
            <a:noFill/>
          </a:ln>
          <a:effectLst>
            <a:outerShdw blurRad="368300" dist="76200" dir="5400000" algn="t" rotWithShape="0">
              <a:srgbClr val="317AF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armonyOS Sans SC" panose="00000500000000000000" pitchFamily="2" charset="-122"/>
            </a:endParaRPr>
          </a:p>
        </p:txBody>
      </p:sp>
      <p:sp>
        <p:nvSpPr>
          <p:cNvPr id="9" name="秒">
            <a:extLst>
              <a:ext uri="{FF2B5EF4-FFF2-40B4-BE49-F238E27FC236}">
                <a16:creationId xmlns:a16="http://schemas.microsoft.com/office/drawing/2014/main" id="{18D14221-5E66-20FF-4555-12F7B8FD9FB3}"/>
              </a:ext>
            </a:extLst>
          </p:cNvPr>
          <p:cNvSpPr txBox="1">
            <a:spLocks/>
          </p:cNvSpPr>
          <p:nvPr/>
        </p:nvSpPr>
        <p:spPr>
          <a:xfrm>
            <a:off x="6972143" y="2135579"/>
            <a:ext cx="34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秒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176139"/>
      </p:ext>
    </p:extLst>
  </p:cSld>
  <p:clrMapOvr>
    <a:masterClrMapping/>
  </p:clrMapOvr>
  <p:transition advClick="0" advTm="5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4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8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1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8" grpId="0" animBg="1"/>
      <p:bldP spid="28" grpId="1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-dead dog">
            <a:extLst>
              <a:ext uri="{FF2B5EF4-FFF2-40B4-BE49-F238E27FC236}">
                <a16:creationId xmlns:a16="http://schemas.microsoft.com/office/drawing/2014/main" id="{5B8D31A1-9310-42D3-86AA-CE1B53722EA2}"/>
              </a:ext>
            </a:extLst>
          </p:cNvPr>
          <p:cNvSpPr txBox="1"/>
          <p:nvPr/>
        </p:nvSpPr>
        <p:spPr>
          <a:xfrm>
            <a:off x="742774" y="341793"/>
            <a:ext cx="17618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1800" dirty="0">
                <a:solidFill>
                  <a:prstClr val="white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黑屏</a:t>
            </a:r>
            <a:endParaRPr lang="en-US" altLang="zh-CN" sz="1800" dirty="0">
              <a:solidFill>
                <a:srgbClr val="D1D1D1"/>
              </a:solidFill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41" name="透明按钮-2">
            <a:extLst>
              <a:ext uri="{FF2B5EF4-FFF2-40B4-BE49-F238E27FC236}">
                <a16:creationId xmlns:a16="http://schemas.microsoft.com/office/drawing/2014/main" id="{DB91FE08-5B11-4247-B296-D8E7CBF4ACDB}"/>
              </a:ext>
            </a:extLst>
          </p:cNvPr>
          <p:cNvSpPr/>
          <p:nvPr/>
        </p:nvSpPr>
        <p:spPr>
          <a:xfrm>
            <a:off x="-60960" y="-89807"/>
            <a:ext cx="9281160" cy="5804807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3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18" name="透明按钮-1">
            <a:extLst>
              <a:ext uri="{FF2B5EF4-FFF2-40B4-BE49-F238E27FC236}">
                <a16:creationId xmlns:a16="http://schemas.microsoft.com/office/drawing/2014/main" id="{AD9E1781-EC97-4F49-886D-A78BBF6CA9DB}"/>
              </a:ext>
            </a:extLst>
          </p:cNvPr>
          <p:cNvSpPr/>
          <p:nvPr/>
        </p:nvSpPr>
        <p:spPr>
          <a:xfrm>
            <a:off x="-60960" y="-89807"/>
            <a:ext cx="9281160" cy="592727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3" dirty="0">
              <a:ln>
                <a:solidFill>
                  <a:srgbClr val="D1D1D1"/>
                </a:solidFill>
              </a:ln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grpSp>
        <p:nvGrpSpPr>
          <p:cNvPr id="8" name="Quit bot">
            <a:extLst>
              <a:ext uri="{FF2B5EF4-FFF2-40B4-BE49-F238E27FC236}">
                <a16:creationId xmlns:a16="http://schemas.microsoft.com/office/drawing/2014/main" id="{D2A833D5-57D0-6DA5-8A24-4C4508564E84}"/>
              </a:ext>
            </a:extLst>
          </p:cNvPr>
          <p:cNvGrpSpPr/>
          <p:nvPr/>
        </p:nvGrpSpPr>
        <p:grpSpPr>
          <a:xfrm>
            <a:off x="811987" y="4246042"/>
            <a:ext cx="2986999" cy="468324"/>
            <a:chOff x="817891" y="4212581"/>
            <a:chExt cx="2986999" cy="468324"/>
          </a:xfrm>
        </p:grpSpPr>
        <p:sp>
          <p:nvSpPr>
            <p:cNvPr id="4" name="矩形: 圆角 3">
              <a:hlinkClick r:id="" action="ppaction://hlinkshowjump?jump=endshow"/>
              <a:extLst>
                <a:ext uri="{FF2B5EF4-FFF2-40B4-BE49-F238E27FC236}">
                  <a16:creationId xmlns:a16="http://schemas.microsoft.com/office/drawing/2014/main" id="{ACAA8A6C-C9AD-4A0A-793D-96180027C86D}"/>
                </a:ext>
              </a:extLst>
            </p:cNvPr>
            <p:cNvSpPr/>
            <p:nvPr/>
          </p:nvSpPr>
          <p:spPr>
            <a:xfrm>
              <a:off x="817891" y="4212581"/>
              <a:ext cx="2986999" cy="468324"/>
            </a:xfrm>
            <a:prstGeom prst="roundRect">
              <a:avLst>
                <a:gd name="adj" fmla="val 50000"/>
              </a:avLst>
            </a:prstGeom>
            <a:solidFill>
              <a:srgbClr val="0A59F7"/>
            </a:solidFill>
            <a:ln>
              <a:noFill/>
            </a:ln>
            <a:effectLst>
              <a:outerShdw blurRad="304800" dist="50800" dir="5400000" sx="95000" sy="95000" algn="t" rotWithShape="0">
                <a:srgbClr val="317AF7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退出黑屏</a:t>
              </a:r>
            </a:p>
          </p:txBody>
        </p:sp>
        <p:sp>
          <p:nvSpPr>
            <p:cNvPr id="6" name="图形 11">
              <a:hlinkClick r:id="" action="ppaction://hlinkshowjump?jump=endshow"/>
              <a:extLst>
                <a:ext uri="{FF2B5EF4-FFF2-40B4-BE49-F238E27FC236}">
                  <a16:creationId xmlns:a16="http://schemas.microsoft.com/office/drawing/2014/main" id="{7F47D60E-5CC3-6D8B-C1EB-93A37860FB0A}"/>
                </a:ext>
              </a:extLst>
            </p:cNvPr>
            <p:cNvSpPr/>
            <p:nvPr/>
          </p:nvSpPr>
          <p:spPr>
            <a:xfrm>
              <a:off x="3414365" y="4343400"/>
              <a:ext cx="206662" cy="199007"/>
            </a:xfrm>
            <a:custGeom>
              <a:avLst/>
              <a:gdLst>
                <a:gd name="connsiteX0" fmla="*/ 250031 w 321468"/>
                <a:gd name="connsiteY0" fmla="*/ 0 h 309562"/>
                <a:gd name="connsiteX1" fmla="*/ 253194 w 321468"/>
                <a:gd name="connsiteY1" fmla="*/ 83 h 309562"/>
                <a:gd name="connsiteX2" fmla="*/ 309563 w 321468"/>
                <a:gd name="connsiteY2" fmla="*/ 59531 h 309562"/>
                <a:gd name="connsiteX3" fmla="*/ 297656 w 321468"/>
                <a:gd name="connsiteY3" fmla="*/ 71438 h 309562"/>
                <a:gd name="connsiteX4" fmla="*/ 285750 w 321468"/>
                <a:gd name="connsiteY4" fmla="*/ 59531 h 309562"/>
                <a:gd name="connsiteX5" fmla="*/ 250031 w 321468"/>
                <a:gd name="connsiteY5" fmla="*/ 23813 h 309562"/>
                <a:gd name="connsiteX6" fmla="*/ 250031 w 321468"/>
                <a:gd name="connsiteY6" fmla="*/ 23813 h 309562"/>
                <a:gd name="connsiteX7" fmla="*/ 59531 w 321468"/>
                <a:gd name="connsiteY7" fmla="*/ 23813 h 309562"/>
                <a:gd name="connsiteX8" fmla="*/ 57086 w 321468"/>
                <a:gd name="connsiteY8" fmla="*/ 23895 h 309562"/>
                <a:gd name="connsiteX9" fmla="*/ 23813 w 321468"/>
                <a:gd name="connsiteY9" fmla="*/ 59531 h 309562"/>
                <a:gd name="connsiteX10" fmla="*/ 23813 w 321468"/>
                <a:gd name="connsiteY10" fmla="*/ 59531 h 309562"/>
                <a:gd name="connsiteX11" fmla="*/ 23813 w 321468"/>
                <a:gd name="connsiteY11" fmla="*/ 250031 h 309562"/>
                <a:gd name="connsiteX12" fmla="*/ 23895 w 321468"/>
                <a:gd name="connsiteY12" fmla="*/ 252476 h 309562"/>
                <a:gd name="connsiteX13" fmla="*/ 59531 w 321468"/>
                <a:gd name="connsiteY13" fmla="*/ 285750 h 309562"/>
                <a:gd name="connsiteX14" fmla="*/ 59531 w 321468"/>
                <a:gd name="connsiteY14" fmla="*/ 285750 h 309562"/>
                <a:gd name="connsiteX15" fmla="*/ 250031 w 321468"/>
                <a:gd name="connsiteY15" fmla="*/ 285750 h 309562"/>
                <a:gd name="connsiteX16" fmla="*/ 252476 w 321468"/>
                <a:gd name="connsiteY16" fmla="*/ 285667 h 309562"/>
                <a:gd name="connsiteX17" fmla="*/ 285750 w 321468"/>
                <a:gd name="connsiteY17" fmla="*/ 250031 h 309562"/>
                <a:gd name="connsiteX18" fmla="*/ 297656 w 321468"/>
                <a:gd name="connsiteY18" fmla="*/ 238125 h 309562"/>
                <a:gd name="connsiteX19" fmla="*/ 309563 w 321468"/>
                <a:gd name="connsiteY19" fmla="*/ 250031 h 309562"/>
                <a:gd name="connsiteX20" fmla="*/ 250031 w 321468"/>
                <a:gd name="connsiteY20" fmla="*/ 309563 h 309562"/>
                <a:gd name="connsiteX21" fmla="*/ 250031 w 321468"/>
                <a:gd name="connsiteY21" fmla="*/ 309563 h 309562"/>
                <a:gd name="connsiteX22" fmla="*/ 59531 w 321468"/>
                <a:gd name="connsiteY22" fmla="*/ 309563 h 309562"/>
                <a:gd name="connsiteX23" fmla="*/ 56370 w 321468"/>
                <a:gd name="connsiteY23" fmla="*/ 309480 h 309562"/>
                <a:gd name="connsiteX24" fmla="*/ 0 w 321468"/>
                <a:gd name="connsiteY24" fmla="*/ 250031 h 309562"/>
                <a:gd name="connsiteX25" fmla="*/ 0 w 321468"/>
                <a:gd name="connsiteY25" fmla="*/ 250031 h 309562"/>
                <a:gd name="connsiteX26" fmla="*/ 0 w 321468"/>
                <a:gd name="connsiteY26" fmla="*/ 59531 h 309562"/>
                <a:gd name="connsiteX27" fmla="*/ 83 w 321468"/>
                <a:gd name="connsiteY27" fmla="*/ 56370 h 309562"/>
                <a:gd name="connsiteX28" fmla="*/ 59531 w 321468"/>
                <a:gd name="connsiteY28" fmla="*/ 0 h 309562"/>
                <a:gd name="connsiteX29" fmla="*/ 59531 w 321468"/>
                <a:gd name="connsiteY29" fmla="*/ 0 h 309562"/>
                <a:gd name="connsiteX30" fmla="*/ 250031 w 321468"/>
                <a:gd name="connsiteY30" fmla="*/ 0 h 309562"/>
                <a:gd name="connsiteX31" fmla="*/ 244219 w 321468"/>
                <a:gd name="connsiteY31" fmla="*/ 82862 h 309562"/>
                <a:gd name="connsiteX32" fmla="*/ 260548 w 321468"/>
                <a:gd name="connsiteY32" fmla="*/ 82382 h 309562"/>
                <a:gd name="connsiteX33" fmla="*/ 260548 w 321468"/>
                <a:gd name="connsiteY33" fmla="*/ 82382 h 309562"/>
                <a:gd name="connsiteX34" fmla="*/ 261056 w 321468"/>
                <a:gd name="connsiteY34" fmla="*/ 82862 h 309562"/>
                <a:gd name="connsiteX35" fmla="*/ 313331 w 321468"/>
                <a:gd name="connsiteY35" fmla="*/ 135138 h 309562"/>
                <a:gd name="connsiteX36" fmla="*/ 315098 w 321468"/>
                <a:gd name="connsiteY36" fmla="*/ 137076 h 309562"/>
                <a:gd name="connsiteX37" fmla="*/ 313996 w 321468"/>
                <a:gd name="connsiteY37" fmla="*/ 173739 h 309562"/>
                <a:gd name="connsiteX38" fmla="*/ 313996 w 321468"/>
                <a:gd name="connsiteY38" fmla="*/ 173739 h 309562"/>
                <a:gd name="connsiteX39" fmla="*/ 313331 w 321468"/>
                <a:gd name="connsiteY39" fmla="*/ 174425 h 309562"/>
                <a:gd name="connsiteX40" fmla="*/ 261056 w 321468"/>
                <a:gd name="connsiteY40" fmla="*/ 226700 h 309562"/>
                <a:gd name="connsiteX41" fmla="*/ 259721 w 321468"/>
                <a:gd name="connsiteY41" fmla="*/ 227852 h 309562"/>
                <a:gd name="connsiteX42" fmla="*/ 244219 w 321468"/>
                <a:gd name="connsiteY42" fmla="*/ 226700 h 309562"/>
                <a:gd name="connsiteX43" fmla="*/ 243738 w 321468"/>
                <a:gd name="connsiteY43" fmla="*/ 210371 h 309562"/>
                <a:gd name="connsiteX44" fmla="*/ 243738 w 321468"/>
                <a:gd name="connsiteY44" fmla="*/ 210371 h 309562"/>
                <a:gd name="connsiteX45" fmla="*/ 244219 w 321468"/>
                <a:gd name="connsiteY45" fmla="*/ 209863 h 309562"/>
                <a:gd name="connsiteX46" fmla="*/ 287401 w 321468"/>
                <a:gd name="connsiteY46" fmla="*/ 166688 h 309562"/>
                <a:gd name="connsiteX47" fmla="*/ 154183 w 321468"/>
                <a:gd name="connsiteY47" fmla="*/ 166688 h 309562"/>
                <a:gd name="connsiteX48" fmla="*/ 142875 w 321468"/>
                <a:gd name="connsiteY48" fmla="*/ 154781 h 309562"/>
                <a:gd name="connsiteX49" fmla="*/ 154183 w 321468"/>
                <a:gd name="connsiteY49" fmla="*/ 142875 h 309562"/>
                <a:gd name="connsiteX50" fmla="*/ 154183 w 321468"/>
                <a:gd name="connsiteY50" fmla="*/ 142875 h 309562"/>
                <a:gd name="connsiteX51" fmla="*/ 287385 w 321468"/>
                <a:gd name="connsiteY51" fmla="*/ 142875 h 309562"/>
                <a:gd name="connsiteX52" fmla="*/ 244219 w 321468"/>
                <a:gd name="connsiteY52" fmla="*/ 99700 h 309562"/>
                <a:gd name="connsiteX53" fmla="*/ 243067 w 321468"/>
                <a:gd name="connsiteY53" fmla="*/ 98365 h 309562"/>
                <a:gd name="connsiteX54" fmla="*/ 244219 w 321468"/>
                <a:gd name="connsiteY54" fmla="*/ 82862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1468" h="309562">
                  <a:moveTo>
                    <a:pt x="250031" y="0"/>
                  </a:moveTo>
                  <a:lnTo>
                    <a:pt x="253194" y="83"/>
                  </a:lnTo>
                  <a:cubicBezTo>
                    <a:pt x="284601" y="1726"/>
                    <a:pt x="309563" y="27714"/>
                    <a:pt x="309563" y="59531"/>
                  </a:cubicBezTo>
                  <a:cubicBezTo>
                    <a:pt x="309563" y="66107"/>
                    <a:pt x="304232" y="71438"/>
                    <a:pt x="297656" y="71438"/>
                  </a:cubicBezTo>
                  <a:cubicBezTo>
                    <a:pt x="291081" y="71438"/>
                    <a:pt x="285750" y="66107"/>
                    <a:pt x="285750" y="59531"/>
                  </a:cubicBezTo>
                  <a:cubicBezTo>
                    <a:pt x="285750" y="39804"/>
                    <a:pt x="269758" y="23813"/>
                    <a:pt x="250031" y="23813"/>
                  </a:cubicBezTo>
                  <a:lnTo>
                    <a:pt x="250031" y="23813"/>
                  </a:lnTo>
                  <a:lnTo>
                    <a:pt x="59531" y="23813"/>
                  </a:lnTo>
                  <a:lnTo>
                    <a:pt x="57086" y="23895"/>
                  </a:lnTo>
                  <a:cubicBezTo>
                    <a:pt x="38499" y="25152"/>
                    <a:pt x="23813" y="40626"/>
                    <a:pt x="23813" y="59531"/>
                  </a:cubicBezTo>
                  <a:lnTo>
                    <a:pt x="23813" y="59531"/>
                  </a:lnTo>
                  <a:lnTo>
                    <a:pt x="23813" y="250031"/>
                  </a:lnTo>
                  <a:lnTo>
                    <a:pt x="23895" y="252476"/>
                  </a:lnTo>
                  <a:cubicBezTo>
                    <a:pt x="25152" y="271062"/>
                    <a:pt x="40626" y="285750"/>
                    <a:pt x="59531" y="285750"/>
                  </a:cubicBezTo>
                  <a:lnTo>
                    <a:pt x="59531" y="285750"/>
                  </a:lnTo>
                  <a:lnTo>
                    <a:pt x="250031" y="285750"/>
                  </a:lnTo>
                  <a:lnTo>
                    <a:pt x="252476" y="285667"/>
                  </a:lnTo>
                  <a:cubicBezTo>
                    <a:pt x="271062" y="284410"/>
                    <a:pt x="285750" y="268937"/>
                    <a:pt x="285750" y="250031"/>
                  </a:cubicBezTo>
                  <a:cubicBezTo>
                    <a:pt x="285750" y="243456"/>
                    <a:pt x="291081" y="238125"/>
                    <a:pt x="297656" y="238125"/>
                  </a:cubicBezTo>
                  <a:cubicBezTo>
                    <a:pt x="304232" y="238125"/>
                    <a:pt x="309563" y="243456"/>
                    <a:pt x="309563" y="250031"/>
                  </a:cubicBezTo>
                  <a:cubicBezTo>
                    <a:pt x="309563" y="282910"/>
                    <a:pt x="282910" y="309563"/>
                    <a:pt x="250031" y="309563"/>
                  </a:cubicBezTo>
                  <a:lnTo>
                    <a:pt x="250031" y="309563"/>
                  </a:lnTo>
                  <a:lnTo>
                    <a:pt x="59531" y="309563"/>
                  </a:lnTo>
                  <a:lnTo>
                    <a:pt x="56370" y="309480"/>
                  </a:lnTo>
                  <a:cubicBezTo>
                    <a:pt x="24961" y="307837"/>
                    <a:pt x="0" y="281850"/>
                    <a:pt x="0" y="250031"/>
                  </a:cubicBezTo>
                  <a:lnTo>
                    <a:pt x="0" y="250031"/>
                  </a:lnTo>
                  <a:lnTo>
                    <a:pt x="0" y="59531"/>
                  </a:lnTo>
                  <a:lnTo>
                    <a:pt x="83" y="56370"/>
                  </a:lnTo>
                  <a:cubicBezTo>
                    <a:pt x="1726" y="24961"/>
                    <a:pt x="27714" y="0"/>
                    <a:pt x="59531" y="0"/>
                  </a:cubicBezTo>
                  <a:lnTo>
                    <a:pt x="59531" y="0"/>
                  </a:lnTo>
                  <a:lnTo>
                    <a:pt x="250031" y="0"/>
                  </a:lnTo>
                  <a:close/>
                  <a:moveTo>
                    <a:pt x="244219" y="82862"/>
                  </a:moveTo>
                  <a:cubicBezTo>
                    <a:pt x="248703" y="78379"/>
                    <a:pt x="255873" y="78219"/>
                    <a:pt x="260548" y="82382"/>
                  </a:cubicBezTo>
                  <a:lnTo>
                    <a:pt x="260548" y="82382"/>
                  </a:lnTo>
                  <a:lnTo>
                    <a:pt x="261056" y="82862"/>
                  </a:lnTo>
                  <a:lnTo>
                    <a:pt x="313331" y="135138"/>
                  </a:lnTo>
                  <a:lnTo>
                    <a:pt x="315098" y="137076"/>
                  </a:lnTo>
                  <a:cubicBezTo>
                    <a:pt x="323945" y="147749"/>
                    <a:pt x="323577" y="163487"/>
                    <a:pt x="313996" y="173739"/>
                  </a:cubicBezTo>
                  <a:lnTo>
                    <a:pt x="313996" y="173739"/>
                  </a:lnTo>
                  <a:lnTo>
                    <a:pt x="313331" y="174425"/>
                  </a:lnTo>
                  <a:lnTo>
                    <a:pt x="261056" y="226700"/>
                  </a:lnTo>
                  <a:lnTo>
                    <a:pt x="259721" y="227852"/>
                  </a:lnTo>
                  <a:cubicBezTo>
                    <a:pt x="255060" y="231311"/>
                    <a:pt x="248447" y="230927"/>
                    <a:pt x="244219" y="226700"/>
                  </a:cubicBezTo>
                  <a:cubicBezTo>
                    <a:pt x="239735" y="222217"/>
                    <a:pt x="239576" y="215048"/>
                    <a:pt x="243738" y="210371"/>
                  </a:cubicBezTo>
                  <a:lnTo>
                    <a:pt x="243738" y="210371"/>
                  </a:lnTo>
                  <a:lnTo>
                    <a:pt x="244219" y="209863"/>
                  </a:lnTo>
                  <a:lnTo>
                    <a:pt x="287401" y="166688"/>
                  </a:lnTo>
                  <a:lnTo>
                    <a:pt x="154183" y="166688"/>
                  </a:lnTo>
                  <a:cubicBezTo>
                    <a:pt x="147941" y="166688"/>
                    <a:pt x="142875" y="161354"/>
                    <a:pt x="142875" y="154781"/>
                  </a:cubicBezTo>
                  <a:cubicBezTo>
                    <a:pt x="142875" y="148209"/>
                    <a:pt x="147941" y="142875"/>
                    <a:pt x="154183" y="142875"/>
                  </a:cubicBezTo>
                  <a:lnTo>
                    <a:pt x="154183" y="142875"/>
                  </a:lnTo>
                  <a:lnTo>
                    <a:pt x="287385" y="142875"/>
                  </a:lnTo>
                  <a:lnTo>
                    <a:pt x="244219" y="99700"/>
                  </a:lnTo>
                  <a:lnTo>
                    <a:pt x="243067" y="98365"/>
                  </a:lnTo>
                  <a:cubicBezTo>
                    <a:pt x="239608" y="93704"/>
                    <a:pt x="239992" y="87089"/>
                    <a:pt x="244219" y="82862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053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</p:grpSp>
      <p:grpSp>
        <p:nvGrpSpPr>
          <p:cNvPr id="10" name="More-opin bot">
            <a:extLst>
              <a:ext uri="{FF2B5EF4-FFF2-40B4-BE49-F238E27FC236}">
                <a16:creationId xmlns:a16="http://schemas.microsoft.com/office/drawing/2014/main" id="{E039C168-BCA9-2012-07FA-55C12B0F4012}"/>
              </a:ext>
            </a:extLst>
          </p:cNvPr>
          <p:cNvGrpSpPr/>
          <p:nvPr/>
        </p:nvGrpSpPr>
        <p:grpSpPr>
          <a:xfrm>
            <a:off x="817891" y="3676231"/>
            <a:ext cx="2986999" cy="468324"/>
            <a:chOff x="817891" y="3676231"/>
            <a:chExt cx="2986999" cy="46832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7C02064-B31B-41F2-A5BD-2658E8B1ECE8}"/>
                </a:ext>
              </a:extLst>
            </p:cNvPr>
            <p:cNvSpPr/>
            <p:nvPr/>
          </p:nvSpPr>
          <p:spPr>
            <a:xfrm>
              <a:off x="817891" y="3676231"/>
              <a:ext cx="2986999" cy="46832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>
                <a:defRPr/>
              </a:pPr>
              <a:r>
                <a:rPr lang="zh-CN" altLang="en-US" sz="15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更多选项</a:t>
              </a:r>
            </a:p>
          </p:txBody>
        </p:sp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D729C721-9A7F-6217-6EAF-ADE37D1C3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5021" b="5021"/>
            <a:stretch/>
          </p:blipFill>
          <p:spPr>
            <a:xfrm>
              <a:off x="3379656" y="3795667"/>
              <a:ext cx="266931" cy="240125"/>
            </a:xfrm>
            <a:prstGeom prst="rect">
              <a:avLst/>
            </a:prstGeom>
          </p:spPr>
        </p:pic>
      </p:grpSp>
      <p:grpSp>
        <p:nvGrpSpPr>
          <p:cNvPr id="43" name="More opin items">
            <a:extLst>
              <a:ext uri="{FF2B5EF4-FFF2-40B4-BE49-F238E27FC236}">
                <a16:creationId xmlns:a16="http://schemas.microsoft.com/office/drawing/2014/main" id="{915F91F3-C118-4F85-D6AA-94E5C44B56D1}"/>
              </a:ext>
            </a:extLst>
          </p:cNvPr>
          <p:cNvGrpSpPr/>
          <p:nvPr/>
        </p:nvGrpSpPr>
        <p:grpSpPr>
          <a:xfrm>
            <a:off x="811987" y="2985841"/>
            <a:ext cx="2986999" cy="468324"/>
            <a:chOff x="811987" y="2985841"/>
            <a:chExt cx="2986999" cy="468324"/>
          </a:xfrm>
        </p:grpSpPr>
        <p:sp>
          <p:nvSpPr>
            <p:cNvPr id="17" name="矩形: 圆角 16">
              <a:hlinkClick r:id="rId4" action="ppaction://hlinksldjump"/>
              <a:extLst>
                <a:ext uri="{FF2B5EF4-FFF2-40B4-BE49-F238E27FC236}">
                  <a16:creationId xmlns:a16="http://schemas.microsoft.com/office/drawing/2014/main" id="{33AA0A1D-AEDE-B566-4EAB-AAC16778C145}"/>
                </a:ext>
              </a:extLst>
            </p:cNvPr>
            <p:cNvSpPr/>
            <p:nvPr/>
          </p:nvSpPr>
          <p:spPr>
            <a:xfrm>
              <a:off x="811987" y="2985841"/>
              <a:ext cx="2986999" cy="46832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>
                <a:defRPr/>
              </a:pPr>
              <a:r>
                <a:rPr lang="zh-CN" altLang="en-US" sz="15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关于</a:t>
              </a:r>
            </a:p>
          </p:txBody>
        </p:sp>
        <p:sp>
          <p:nvSpPr>
            <p:cNvPr id="24" name="图形 2">
              <a:hlinkClick r:id="rId4" action="ppaction://hlinksldjump"/>
              <a:extLst>
                <a:ext uri="{FF2B5EF4-FFF2-40B4-BE49-F238E27FC236}">
                  <a16:creationId xmlns:a16="http://schemas.microsoft.com/office/drawing/2014/main" id="{AAFECB30-9696-500D-DB75-48BD882D788F}"/>
                </a:ext>
              </a:extLst>
            </p:cNvPr>
            <p:cNvSpPr/>
            <p:nvPr/>
          </p:nvSpPr>
          <p:spPr>
            <a:xfrm>
              <a:off x="3518570" y="3135928"/>
              <a:ext cx="81240" cy="148328"/>
            </a:xfrm>
            <a:custGeom>
              <a:avLst/>
              <a:gdLst>
                <a:gd name="connsiteX0" fmla="*/ 32520 w 136000"/>
                <a:gd name="connsiteY0" fmla="*/ 124024 h 126813"/>
                <a:gd name="connsiteX1" fmla="*/ 20025 w 136000"/>
                <a:gd name="connsiteY1" fmla="*/ 126801 h 126813"/>
                <a:gd name="connsiteX2" fmla="*/ 19050 w 136000"/>
                <a:gd name="connsiteY2" fmla="*/ 126814 h 126813"/>
                <a:gd name="connsiteX3" fmla="*/ 5580 w 136000"/>
                <a:gd name="connsiteY3" fmla="*/ 124024 h 126813"/>
                <a:gd name="connsiteX4" fmla="*/ 4924 w 136000"/>
                <a:gd name="connsiteY4" fmla="*/ 110897 h 126813"/>
                <a:gd name="connsiteX5" fmla="*/ 5580 w 136000"/>
                <a:gd name="connsiteY5" fmla="*/ 110552 h 126813"/>
                <a:gd name="connsiteX6" fmla="*/ 89770 w 136000"/>
                <a:gd name="connsiteY6" fmla="*/ 68458 h 126813"/>
                <a:gd name="connsiteX7" fmla="*/ 90346 w 136000"/>
                <a:gd name="connsiteY7" fmla="*/ 58660 h 126813"/>
                <a:gd name="connsiteX8" fmla="*/ 89770 w 136000"/>
                <a:gd name="connsiteY8" fmla="*/ 58355 h 126813"/>
                <a:gd name="connsiteX9" fmla="*/ 5580 w 136000"/>
                <a:gd name="connsiteY9" fmla="*/ 16260 h 126813"/>
                <a:gd name="connsiteX10" fmla="*/ 5580 w 136000"/>
                <a:gd name="connsiteY10" fmla="*/ 2790 h 126813"/>
                <a:gd name="connsiteX11" fmla="*/ 19096 w 136000"/>
                <a:gd name="connsiteY11" fmla="*/ 0 h 126813"/>
                <a:gd name="connsiteX12" fmla="*/ 20074 w 136000"/>
                <a:gd name="connsiteY12" fmla="*/ 14 h 126813"/>
                <a:gd name="connsiteX13" fmla="*/ 31832 w 136000"/>
                <a:gd name="connsiteY13" fmla="*/ 2462 h 126813"/>
                <a:gd name="connsiteX14" fmla="*/ 32520 w 136000"/>
                <a:gd name="connsiteY14" fmla="*/ 2790 h 126813"/>
                <a:gd name="connsiteX15" fmla="*/ 123446 w 136000"/>
                <a:gd name="connsiteY15" fmla="*/ 48252 h 126813"/>
                <a:gd name="connsiteX16" fmla="*/ 124326 w 136000"/>
                <a:gd name="connsiteY16" fmla="*/ 78107 h 126813"/>
                <a:gd name="connsiteX17" fmla="*/ 123446 w 136000"/>
                <a:gd name="connsiteY17" fmla="*/ 78561 h 126813"/>
                <a:gd name="connsiteX18" fmla="*/ 32520 w 136000"/>
                <a:gd name="connsiteY18" fmla="*/ 124024 h 12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6000" h="126813">
                  <a:moveTo>
                    <a:pt x="32520" y="124024"/>
                  </a:moveTo>
                  <a:cubicBezTo>
                    <a:pt x="29049" y="125759"/>
                    <a:pt x="24570" y="126685"/>
                    <a:pt x="20025" y="126801"/>
                  </a:cubicBezTo>
                  <a:lnTo>
                    <a:pt x="19050" y="126814"/>
                  </a:lnTo>
                  <a:cubicBezTo>
                    <a:pt x="14175" y="126814"/>
                    <a:pt x="9299" y="125883"/>
                    <a:pt x="5580" y="124024"/>
                  </a:cubicBezTo>
                  <a:cubicBezTo>
                    <a:pt x="-1634" y="120417"/>
                    <a:pt x="-1853" y="114636"/>
                    <a:pt x="4924" y="110897"/>
                  </a:cubicBezTo>
                  <a:lnTo>
                    <a:pt x="5580" y="110552"/>
                  </a:lnTo>
                  <a:lnTo>
                    <a:pt x="89770" y="68458"/>
                  </a:lnTo>
                  <a:cubicBezTo>
                    <a:pt x="95150" y="65768"/>
                    <a:pt x="95342" y="61466"/>
                    <a:pt x="90346" y="58660"/>
                  </a:cubicBezTo>
                  <a:lnTo>
                    <a:pt x="89770" y="58355"/>
                  </a:lnTo>
                  <a:lnTo>
                    <a:pt x="5580" y="16260"/>
                  </a:lnTo>
                  <a:cubicBezTo>
                    <a:pt x="-1860" y="12540"/>
                    <a:pt x="-1860" y="6510"/>
                    <a:pt x="5580" y="2790"/>
                  </a:cubicBezTo>
                  <a:cubicBezTo>
                    <a:pt x="9311" y="924"/>
                    <a:pt x="14205" y="-6"/>
                    <a:pt x="19096" y="0"/>
                  </a:cubicBezTo>
                  <a:lnTo>
                    <a:pt x="20074" y="14"/>
                  </a:lnTo>
                  <a:cubicBezTo>
                    <a:pt x="24307" y="127"/>
                    <a:pt x="28480" y="943"/>
                    <a:pt x="31832" y="2462"/>
                  </a:cubicBezTo>
                  <a:lnTo>
                    <a:pt x="32520" y="2790"/>
                  </a:lnTo>
                  <a:lnTo>
                    <a:pt x="123446" y="48252"/>
                  </a:lnTo>
                  <a:cubicBezTo>
                    <a:pt x="139886" y="56472"/>
                    <a:pt x="140179" y="69708"/>
                    <a:pt x="124326" y="78107"/>
                  </a:cubicBezTo>
                  <a:lnTo>
                    <a:pt x="123446" y="78561"/>
                  </a:lnTo>
                  <a:lnTo>
                    <a:pt x="32520" y="124024"/>
                  </a:lnTo>
                  <a:close/>
                </a:path>
              </a:pathLst>
            </a:custGeom>
            <a:solidFill>
              <a:schemeClr val="bg1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053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</p:grpSp>
      <p:sp>
        <p:nvSpPr>
          <p:cNvPr id="9" name="Title-more">
            <a:extLst>
              <a:ext uri="{FF2B5EF4-FFF2-40B4-BE49-F238E27FC236}">
                <a16:creationId xmlns:a16="http://schemas.microsoft.com/office/drawing/2014/main" id="{9F99BFD9-AC1A-DA83-29C6-4B66B239D6BD}"/>
              </a:ext>
            </a:extLst>
          </p:cNvPr>
          <p:cNvSpPr txBox="1"/>
          <p:nvPr/>
        </p:nvSpPr>
        <p:spPr>
          <a:xfrm>
            <a:off x="736870" y="349272"/>
            <a:ext cx="12689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1800" dirty="0">
                <a:solidFill>
                  <a:prstClr val="white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更多选项</a:t>
            </a:r>
            <a:endParaRPr lang="en-US" altLang="zh-CN" sz="1800" dirty="0">
              <a:solidFill>
                <a:prstClr val="white"/>
              </a:solidFill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grpSp>
        <p:nvGrpSpPr>
          <p:cNvPr id="19" name="X">
            <a:extLst>
              <a:ext uri="{FF2B5EF4-FFF2-40B4-BE49-F238E27FC236}">
                <a16:creationId xmlns:a16="http://schemas.microsoft.com/office/drawing/2014/main" id="{33EADEC5-F857-2A27-8439-0CD8423D4B96}"/>
              </a:ext>
            </a:extLst>
          </p:cNvPr>
          <p:cNvGrpSpPr/>
          <p:nvPr/>
        </p:nvGrpSpPr>
        <p:grpSpPr>
          <a:xfrm>
            <a:off x="282509" y="330537"/>
            <a:ext cx="388822" cy="388800"/>
            <a:chOff x="282509" y="325457"/>
            <a:chExt cx="388822" cy="38880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DBAC0F7-C11F-0EDB-0CB1-73DA6714FF23}"/>
                </a:ext>
              </a:extLst>
            </p:cNvPr>
            <p:cNvSpPr/>
            <p:nvPr/>
          </p:nvSpPr>
          <p:spPr>
            <a:xfrm>
              <a:off x="282509" y="325457"/>
              <a:ext cx="388822" cy="3888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zh-CN" altLang="en-US" sz="15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endParaRPr>
            </a:p>
          </p:txBody>
        </p:sp>
        <p:sp>
          <p:nvSpPr>
            <p:cNvPr id="16" name="ic_cencel">
              <a:extLst>
                <a:ext uri="{FF2B5EF4-FFF2-40B4-BE49-F238E27FC236}">
                  <a16:creationId xmlns:a16="http://schemas.microsoft.com/office/drawing/2014/main" id="{DEF1CF32-9588-3F80-0612-658E32504C6D}"/>
                </a:ext>
              </a:extLst>
            </p:cNvPr>
            <p:cNvSpPr/>
            <p:nvPr/>
          </p:nvSpPr>
          <p:spPr>
            <a:xfrm>
              <a:off x="392998" y="437530"/>
              <a:ext cx="167193" cy="167193"/>
            </a:xfrm>
            <a:custGeom>
              <a:avLst/>
              <a:gdLst>
                <a:gd name="connsiteX0" fmla="*/ 150267 w 152359"/>
                <a:gd name="connsiteY0" fmla="*/ 2092 h 152359"/>
                <a:gd name="connsiteX1" fmla="*/ 150267 w 152359"/>
                <a:gd name="connsiteY1" fmla="*/ 12195 h 152359"/>
                <a:gd name="connsiteX2" fmla="*/ 12195 w 152359"/>
                <a:gd name="connsiteY2" fmla="*/ 150267 h 152359"/>
                <a:gd name="connsiteX3" fmla="*/ 2092 w 152359"/>
                <a:gd name="connsiteY3" fmla="*/ 150267 h 152359"/>
                <a:gd name="connsiteX4" fmla="*/ 2092 w 152359"/>
                <a:gd name="connsiteY4" fmla="*/ 140164 h 152359"/>
                <a:gd name="connsiteX5" fmla="*/ 66078 w 152359"/>
                <a:gd name="connsiteY5" fmla="*/ 76175 h 152359"/>
                <a:gd name="connsiteX6" fmla="*/ 2092 w 152359"/>
                <a:gd name="connsiteY6" fmla="*/ 12195 h 152359"/>
                <a:gd name="connsiteX7" fmla="*/ 2092 w 152359"/>
                <a:gd name="connsiteY7" fmla="*/ 2092 h 152359"/>
                <a:gd name="connsiteX8" fmla="*/ 12195 w 152359"/>
                <a:gd name="connsiteY8" fmla="*/ 2092 h 152359"/>
                <a:gd name="connsiteX9" fmla="*/ 76179 w 152359"/>
                <a:gd name="connsiteY9" fmla="*/ 66073 h 152359"/>
                <a:gd name="connsiteX10" fmla="*/ 140164 w 152359"/>
                <a:gd name="connsiteY10" fmla="*/ 2092 h 152359"/>
                <a:gd name="connsiteX11" fmla="*/ 150267 w 152359"/>
                <a:gd name="connsiteY11" fmla="*/ 2092 h 152359"/>
                <a:gd name="connsiteX12" fmla="*/ 150267 w 152359"/>
                <a:gd name="connsiteY12" fmla="*/ 140164 h 152359"/>
                <a:gd name="connsiteX13" fmla="*/ 150267 w 152359"/>
                <a:gd name="connsiteY13" fmla="*/ 150267 h 152359"/>
                <a:gd name="connsiteX14" fmla="*/ 140164 w 152359"/>
                <a:gd name="connsiteY14" fmla="*/ 150267 h 152359"/>
                <a:gd name="connsiteX15" fmla="*/ 82917 w 152359"/>
                <a:gd name="connsiteY15" fmla="*/ 93016 h 152359"/>
                <a:gd name="connsiteX16" fmla="*/ 93018 w 152359"/>
                <a:gd name="connsiteY16" fmla="*/ 82915 h 152359"/>
                <a:gd name="connsiteX17" fmla="*/ 150267 w 152359"/>
                <a:gd name="connsiteY17" fmla="*/ 140164 h 15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359" h="152359">
                  <a:moveTo>
                    <a:pt x="150267" y="2092"/>
                  </a:moveTo>
                  <a:cubicBezTo>
                    <a:pt x="153057" y="4882"/>
                    <a:pt x="153057" y="9405"/>
                    <a:pt x="150267" y="12195"/>
                  </a:cubicBezTo>
                  <a:lnTo>
                    <a:pt x="12195" y="150267"/>
                  </a:lnTo>
                  <a:cubicBezTo>
                    <a:pt x="9405" y="153057"/>
                    <a:pt x="4882" y="153057"/>
                    <a:pt x="2092" y="150267"/>
                  </a:cubicBezTo>
                  <a:cubicBezTo>
                    <a:pt x="-697" y="147477"/>
                    <a:pt x="-697" y="142954"/>
                    <a:pt x="2092" y="140164"/>
                  </a:cubicBezTo>
                  <a:lnTo>
                    <a:pt x="66078" y="76175"/>
                  </a:lnTo>
                  <a:lnTo>
                    <a:pt x="2092" y="12195"/>
                  </a:lnTo>
                  <a:cubicBezTo>
                    <a:pt x="-697" y="9405"/>
                    <a:pt x="-697" y="4882"/>
                    <a:pt x="2092" y="2092"/>
                  </a:cubicBezTo>
                  <a:cubicBezTo>
                    <a:pt x="4882" y="-697"/>
                    <a:pt x="9405" y="-697"/>
                    <a:pt x="12195" y="2092"/>
                  </a:cubicBezTo>
                  <a:lnTo>
                    <a:pt x="76179" y="66073"/>
                  </a:lnTo>
                  <a:lnTo>
                    <a:pt x="140164" y="2092"/>
                  </a:lnTo>
                  <a:cubicBezTo>
                    <a:pt x="142954" y="-697"/>
                    <a:pt x="147477" y="-697"/>
                    <a:pt x="150267" y="2092"/>
                  </a:cubicBezTo>
                  <a:close/>
                  <a:moveTo>
                    <a:pt x="150267" y="140164"/>
                  </a:moveTo>
                  <a:cubicBezTo>
                    <a:pt x="153057" y="142954"/>
                    <a:pt x="153057" y="147477"/>
                    <a:pt x="150267" y="150267"/>
                  </a:cubicBezTo>
                  <a:cubicBezTo>
                    <a:pt x="147477" y="153057"/>
                    <a:pt x="142954" y="153057"/>
                    <a:pt x="140164" y="150267"/>
                  </a:cubicBezTo>
                  <a:lnTo>
                    <a:pt x="82917" y="93016"/>
                  </a:lnTo>
                  <a:lnTo>
                    <a:pt x="93018" y="82915"/>
                  </a:lnTo>
                  <a:lnTo>
                    <a:pt x="150267" y="140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zh-CN" altLang="en-US" sz="15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endParaRPr>
            </a:p>
          </p:txBody>
        </p:sp>
      </p:grpSp>
      <p:sp>
        <p:nvSpPr>
          <p:cNvPr id="67" name="ic_dd">
            <a:extLst>
              <a:ext uri="{FF2B5EF4-FFF2-40B4-BE49-F238E27FC236}">
                <a16:creationId xmlns:a16="http://schemas.microsoft.com/office/drawing/2014/main" id="{E6D317FB-A0F3-10B3-892C-DC287828F908}"/>
              </a:ext>
            </a:extLst>
          </p:cNvPr>
          <p:cNvSpPr/>
          <p:nvPr/>
        </p:nvSpPr>
        <p:spPr>
          <a:xfrm>
            <a:off x="6696813" y="3290640"/>
            <a:ext cx="2067648" cy="1738704"/>
          </a:xfrm>
          <a:custGeom>
            <a:avLst/>
            <a:gdLst>
              <a:gd name="connsiteX0" fmla="*/ 1503744 w 2067648"/>
              <a:gd name="connsiteY0" fmla="*/ 234960 h 1738704"/>
              <a:gd name="connsiteX1" fmla="*/ 1832688 w 2067648"/>
              <a:gd name="connsiteY1" fmla="*/ 563904 h 1738704"/>
              <a:gd name="connsiteX2" fmla="*/ 1832688 w 2067648"/>
              <a:gd name="connsiteY2" fmla="*/ 1409760 h 1738704"/>
              <a:gd name="connsiteX3" fmla="*/ 1503744 w 2067648"/>
              <a:gd name="connsiteY3" fmla="*/ 1738704 h 1738704"/>
              <a:gd name="connsiteX4" fmla="*/ 328944 w 2067648"/>
              <a:gd name="connsiteY4" fmla="*/ 1738704 h 1738704"/>
              <a:gd name="connsiteX5" fmla="*/ 0 w 2067648"/>
              <a:gd name="connsiteY5" fmla="*/ 1409760 h 1738704"/>
              <a:gd name="connsiteX6" fmla="*/ 0 w 2067648"/>
              <a:gd name="connsiteY6" fmla="*/ 563904 h 1738704"/>
              <a:gd name="connsiteX7" fmla="*/ 328944 w 2067648"/>
              <a:gd name="connsiteY7" fmla="*/ 234960 h 1738704"/>
              <a:gd name="connsiteX8" fmla="*/ 1503744 w 2067648"/>
              <a:gd name="connsiteY8" fmla="*/ 234960 h 1738704"/>
              <a:gd name="connsiteX9" fmla="*/ 1503744 w 2067648"/>
              <a:gd name="connsiteY9" fmla="*/ 375936 h 1738704"/>
              <a:gd name="connsiteX10" fmla="*/ 328944 w 2067648"/>
              <a:gd name="connsiteY10" fmla="*/ 375936 h 1738704"/>
              <a:gd name="connsiteX11" fmla="*/ 141065 w 2067648"/>
              <a:gd name="connsiteY11" fmla="*/ 558050 h 1738704"/>
              <a:gd name="connsiteX12" fmla="*/ 140976 w 2067648"/>
              <a:gd name="connsiteY12" fmla="*/ 1409760 h 1738704"/>
              <a:gd name="connsiteX13" fmla="*/ 323090 w 2067648"/>
              <a:gd name="connsiteY13" fmla="*/ 1597634 h 1738704"/>
              <a:gd name="connsiteX14" fmla="*/ 1503744 w 2067648"/>
              <a:gd name="connsiteY14" fmla="*/ 1597728 h 1738704"/>
              <a:gd name="connsiteX15" fmla="*/ 1691618 w 2067648"/>
              <a:gd name="connsiteY15" fmla="*/ 1415615 h 1738704"/>
              <a:gd name="connsiteX16" fmla="*/ 1691712 w 2067648"/>
              <a:gd name="connsiteY16" fmla="*/ 1409760 h 1738704"/>
              <a:gd name="connsiteX17" fmla="*/ 1691712 w 2067648"/>
              <a:gd name="connsiteY17" fmla="*/ 563904 h 1738704"/>
              <a:gd name="connsiteX18" fmla="*/ 1509599 w 2067648"/>
              <a:gd name="connsiteY18" fmla="*/ 376025 h 1738704"/>
              <a:gd name="connsiteX19" fmla="*/ 1503744 w 2067648"/>
              <a:gd name="connsiteY19" fmla="*/ 375936 h 1738704"/>
              <a:gd name="connsiteX20" fmla="*/ 1644720 w 2067648"/>
              <a:gd name="connsiteY20" fmla="*/ 0 h 1738704"/>
              <a:gd name="connsiteX21" fmla="*/ 2067648 w 2067648"/>
              <a:gd name="connsiteY21" fmla="*/ 422928 h 1738704"/>
              <a:gd name="connsiteX22" fmla="*/ 2067648 w 2067648"/>
              <a:gd name="connsiteY22" fmla="*/ 1127808 h 1738704"/>
              <a:gd name="connsiteX23" fmla="*/ 1926691 w 2067648"/>
              <a:gd name="connsiteY23" fmla="*/ 1421273 h 1738704"/>
              <a:gd name="connsiteX24" fmla="*/ 1926672 w 2067648"/>
              <a:gd name="connsiteY24" fmla="*/ 469920 h 1738704"/>
              <a:gd name="connsiteX25" fmla="*/ 1615773 w 2067648"/>
              <a:gd name="connsiteY25" fmla="*/ 141463 h 1738704"/>
              <a:gd name="connsiteX26" fmla="*/ 1597728 w 2067648"/>
              <a:gd name="connsiteY26" fmla="*/ 140976 h 1738704"/>
              <a:gd name="connsiteX27" fmla="*/ 328944 w 2067648"/>
              <a:gd name="connsiteY27" fmla="*/ 140976 h 1738704"/>
              <a:gd name="connsiteX28" fmla="*/ 317294 w 2067648"/>
              <a:gd name="connsiteY28" fmla="*/ 141178 h 1738704"/>
              <a:gd name="connsiteX29" fmla="*/ 610896 w 2067648"/>
              <a:gd name="connsiteY29" fmla="*/ 0 h 1738704"/>
              <a:gd name="connsiteX30" fmla="*/ 1644720 w 2067648"/>
              <a:gd name="connsiteY30" fmla="*/ 0 h 17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67648" h="1738704">
                <a:moveTo>
                  <a:pt x="1503744" y="234960"/>
                </a:moveTo>
                <a:cubicBezTo>
                  <a:pt x="1685415" y="234960"/>
                  <a:pt x="1832688" y="382233"/>
                  <a:pt x="1832688" y="563904"/>
                </a:cubicBezTo>
                <a:lnTo>
                  <a:pt x="1832688" y="1409760"/>
                </a:lnTo>
                <a:cubicBezTo>
                  <a:pt x="1832688" y="1591431"/>
                  <a:pt x="1685415" y="1738704"/>
                  <a:pt x="1503744" y="1738704"/>
                </a:cubicBezTo>
                <a:lnTo>
                  <a:pt x="328944" y="1738704"/>
                </a:lnTo>
                <a:cubicBezTo>
                  <a:pt x="147273" y="1738704"/>
                  <a:pt x="0" y="1591431"/>
                  <a:pt x="0" y="1409760"/>
                </a:cubicBezTo>
                <a:lnTo>
                  <a:pt x="0" y="563904"/>
                </a:lnTo>
                <a:cubicBezTo>
                  <a:pt x="0" y="382233"/>
                  <a:pt x="147273" y="234960"/>
                  <a:pt x="328944" y="234960"/>
                </a:cubicBezTo>
                <a:lnTo>
                  <a:pt x="1503744" y="234960"/>
                </a:lnTo>
                <a:close/>
                <a:moveTo>
                  <a:pt x="1503744" y="375936"/>
                </a:moveTo>
                <a:lnTo>
                  <a:pt x="328944" y="375936"/>
                </a:lnTo>
                <a:cubicBezTo>
                  <a:pt x="227091" y="375936"/>
                  <a:pt x="144158" y="456946"/>
                  <a:pt x="141065" y="558050"/>
                </a:cubicBezTo>
                <a:lnTo>
                  <a:pt x="140976" y="1409760"/>
                </a:lnTo>
                <a:cubicBezTo>
                  <a:pt x="140976" y="1511611"/>
                  <a:pt x="221986" y="1594542"/>
                  <a:pt x="323090" y="1597634"/>
                </a:cubicBezTo>
                <a:lnTo>
                  <a:pt x="1503744" y="1597728"/>
                </a:lnTo>
                <a:cubicBezTo>
                  <a:pt x="1605595" y="1597728"/>
                  <a:pt x="1688526" y="1516714"/>
                  <a:pt x="1691618" y="1415615"/>
                </a:cubicBezTo>
                <a:lnTo>
                  <a:pt x="1691712" y="1409760"/>
                </a:lnTo>
                <a:lnTo>
                  <a:pt x="1691712" y="563904"/>
                </a:lnTo>
                <a:cubicBezTo>
                  <a:pt x="1691712" y="462051"/>
                  <a:pt x="1610698" y="379118"/>
                  <a:pt x="1509599" y="376025"/>
                </a:cubicBezTo>
                <a:lnTo>
                  <a:pt x="1503744" y="375936"/>
                </a:lnTo>
                <a:close/>
                <a:moveTo>
                  <a:pt x="1644720" y="0"/>
                </a:moveTo>
                <a:cubicBezTo>
                  <a:pt x="1878299" y="0"/>
                  <a:pt x="2067648" y="189351"/>
                  <a:pt x="2067648" y="422928"/>
                </a:cubicBezTo>
                <a:lnTo>
                  <a:pt x="2067648" y="1127808"/>
                </a:lnTo>
                <a:cubicBezTo>
                  <a:pt x="2067648" y="1246519"/>
                  <a:pt x="2012630" y="1352383"/>
                  <a:pt x="1926691" y="1421273"/>
                </a:cubicBezTo>
                <a:lnTo>
                  <a:pt x="1926672" y="469920"/>
                </a:lnTo>
                <a:cubicBezTo>
                  <a:pt x="1926672" y="294305"/>
                  <a:pt x="1789051" y="150832"/>
                  <a:pt x="1615773" y="141463"/>
                </a:cubicBezTo>
                <a:lnTo>
                  <a:pt x="1597728" y="140976"/>
                </a:lnTo>
                <a:lnTo>
                  <a:pt x="328944" y="140976"/>
                </a:lnTo>
                <a:cubicBezTo>
                  <a:pt x="325045" y="140976"/>
                  <a:pt x="321160" y="141044"/>
                  <a:pt x="317294" y="141178"/>
                </a:cubicBezTo>
                <a:cubicBezTo>
                  <a:pt x="386092" y="55144"/>
                  <a:pt x="492054" y="0"/>
                  <a:pt x="610896" y="0"/>
                </a:cubicBezTo>
                <a:lnTo>
                  <a:pt x="1644720" y="0"/>
                </a:lnTo>
                <a:close/>
              </a:path>
            </a:pathLst>
          </a:custGeom>
          <a:solidFill>
            <a:srgbClr val="FFFFFF">
              <a:alpha val="23922"/>
            </a:srgbClr>
          </a:solidFill>
          <a:ln w="1666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053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2" name="快捷退出按钮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AF092A9-996E-8135-5672-1CAB62EB411B}"/>
              </a:ext>
            </a:extLst>
          </p:cNvPr>
          <p:cNvSpPr/>
          <p:nvPr/>
        </p:nvSpPr>
        <p:spPr>
          <a:xfrm flipH="1">
            <a:off x="7061390" y="2813824"/>
            <a:ext cx="2082610" cy="2901175"/>
          </a:xfrm>
          <a:prstGeom prst="round1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dirty="0">
              <a:noFill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29" name="快捷退出提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0994E62-8480-DE96-654A-718B1F816671}"/>
              </a:ext>
            </a:extLst>
          </p:cNvPr>
          <p:cNvSpPr/>
          <p:nvPr/>
        </p:nvSpPr>
        <p:spPr>
          <a:xfrm>
            <a:off x="7055486" y="2813825"/>
            <a:ext cx="2020052" cy="28575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 algn="just"/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提示：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 algn="just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在黑屏状态下，点击此处可直接退出黑屏</a:t>
            </a:r>
          </a:p>
        </p:txBody>
      </p:sp>
    </p:spTree>
    <p:extLst>
      <p:ext uri="{BB962C8B-B14F-4D97-AF65-F5344CB8AC3E}">
        <p14:creationId xmlns:p14="http://schemas.microsoft.com/office/powerpoint/2010/main" val="402545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7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5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7" presetClass="exit" presetSubtype="0" fill="hold" grpId="3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3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3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47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0" grpId="2"/>
      <p:bldP spid="20" grpId="3"/>
      <p:bldP spid="41" grpId="0" animBg="1"/>
      <p:bldP spid="41" grpId="1" animBg="1"/>
      <p:bldP spid="41" grpId="2" animBg="1"/>
      <p:bldP spid="41" grpId="3" animBg="1"/>
      <p:bldP spid="41" grpId="4" animBg="1"/>
      <p:bldP spid="18" grpId="0" animBg="1"/>
      <p:bldP spid="18" grpId="1" animBg="1"/>
      <p:bldP spid="18" grpId="2" animBg="1"/>
      <p:bldP spid="18" grpId="3" animBg="1"/>
      <p:bldP spid="18" grpId="4" animBg="1"/>
      <p:bldP spid="9" grpId="0"/>
      <p:bldP spid="9" grpId="1"/>
      <p:bldP spid="9" grpId="2"/>
      <p:bldP spid="9" grpId="3"/>
      <p:bldP spid="67" grpId="0" animBg="1"/>
      <p:bldP spid="67" grpId="1" animBg="1"/>
      <p:bldP spid="67" grpId="2" animBg="1"/>
      <p:bldP spid="67" grpId="3" animBg="1"/>
      <p:bldP spid="2" grpId="0"/>
      <p:bldP spid="29" grpId="0" animBg="1"/>
      <p:bldP spid="29" grpId="1" animBg="1"/>
      <p:bldP spid="29" grpId="2" animBg="1"/>
      <p:bldP spid="29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pyright info"/>
          <p:cNvSpPr/>
          <p:nvPr/>
        </p:nvSpPr>
        <p:spPr>
          <a:xfrm>
            <a:off x="4491143" y="3230805"/>
            <a:ext cx="4296240" cy="46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050" dirty="0">
                <a:solidFill>
                  <a:schemeClr val="bg1">
                    <a:alpha val="4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Visual style complies with                      design style</a:t>
            </a:r>
          </a:p>
          <a:p>
            <a:pPr algn="ctr" defTabSz="685800">
              <a:defRPr/>
            </a:pPr>
            <a:r>
              <a:rPr lang="en-US" altLang="zh-CN" sz="1050" dirty="0">
                <a:solidFill>
                  <a:schemeClr val="bg1">
                    <a:alpha val="4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©2022-2024 Nick DL all rights reserved</a:t>
            </a:r>
          </a:p>
          <a:p>
            <a:pPr algn="ctr" defTabSz="685800">
              <a:defRPr/>
            </a:pPr>
            <a:r>
              <a:rPr lang="en-US" altLang="zh-CN" sz="1050" dirty="0">
                <a:solidFill>
                  <a:schemeClr val="bg1">
                    <a:alpha val="4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Made with Microsoft® PowerPoint®</a:t>
            </a:r>
          </a:p>
        </p:txBody>
      </p:sp>
      <p:grpSp>
        <p:nvGrpSpPr>
          <p:cNvPr id="2" name="HarmonyOS_logo">
            <a:extLst>
              <a:ext uri="{FF2B5EF4-FFF2-40B4-BE49-F238E27FC236}">
                <a16:creationId xmlns:a16="http://schemas.microsoft.com/office/drawing/2014/main" id="{AFB45B28-E653-692B-9469-B3ECFED20A2F}"/>
              </a:ext>
            </a:extLst>
          </p:cNvPr>
          <p:cNvGrpSpPr/>
          <p:nvPr/>
        </p:nvGrpSpPr>
        <p:grpSpPr>
          <a:xfrm>
            <a:off x="6708732" y="3256550"/>
            <a:ext cx="702462" cy="130522"/>
            <a:chOff x="4396748" y="5226980"/>
            <a:chExt cx="702462" cy="130522"/>
          </a:xfrm>
          <a:solidFill>
            <a:srgbClr val="FFFFFF">
              <a:alpha val="40000"/>
            </a:srgbClr>
          </a:solidFill>
        </p:grpSpPr>
        <p:sp>
          <p:nvSpPr>
            <p:cNvPr id="24" name="任意多边形: 形状 23"/>
            <p:cNvSpPr/>
            <p:nvPr/>
          </p:nvSpPr>
          <p:spPr>
            <a:xfrm>
              <a:off x="4943634" y="5342355"/>
              <a:ext cx="66926" cy="13096"/>
            </a:xfrm>
            <a:custGeom>
              <a:avLst/>
              <a:gdLst>
                <a:gd name="connsiteX0" fmla="*/ 800 w 445890"/>
                <a:gd name="connsiteY0" fmla="*/ 169 h 87248"/>
                <a:gd name="connsiteX1" fmla="*/ 446691 w 445890"/>
                <a:gd name="connsiteY1" fmla="*/ 169 h 87248"/>
                <a:gd name="connsiteX2" fmla="*/ 446691 w 445890"/>
                <a:gd name="connsiteY2" fmla="*/ 87417 h 87248"/>
                <a:gd name="connsiteX3" fmla="*/ 800 w 445890"/>
                <a:gd name="connsiteY3" fmla="*/ 87417 h 8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890" h="87248">
                  <a:moveTo>
                    <a:pt x="800" y="169"/>
                  </a:moveTo>
                  <a:lnTo>
                    <a:pt x="446691" y="169"/>
                  </a:lnTo>
                  <a:lnTo>
                    <a:pt x="446691" y="87417"/>
                  </a:lnTo>
                  <a:lnTo>
                    <a:pt x="800" y="87417"/>
                  </a:lnTo>
                  <a:close/>
                </a:path>
              </a:pathLst>
            </a:custGeom>
            <a:solidFill>
              <a:srgbClr val="0A59F7">
                <a:alpha val="80000"/>
              </a:srgbClr>
            </a:solidFill>
            <a:ln w="45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 dirty="0">
                <a:solidFill>
                  <a:prstClr val="black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grpSp>
          <p:nvGrpSpPr>
            <p:cNvPr id="25" name="组合 24"/>
            <p:cNvGrpSpPr>
              <a:grpSpLocks/>
            </p:cNvGrpSpPr>
            <p:nvPr/>
          </p:nvGrpSpPr>
          <p:grpSpPr>
            <a:xfrm>
              <a:off x="4396748" y="5226980"/>
              <a:ext cx="702462" cy="130522"/>
              <a:chOff x="3765711" y="2782077"/>
              <a:chExt cx="4680108" cy="869587"/>
            </a:xfrm>
            <a:grpFill/>
          </p:grpSpPr>
          <p:sp>
            <p:nvSpPr>
              <p:cNvPr id="26" name="任意多边形: 形状 25"/>
              <p:cNvSpPr>
                <a:spLocks/>
              </p:cNvSpPr>
              <p:nvPr/>
            </p:nvSpPr>
            <p:spPr>
              <a:xfrm>
                <a:off x="7986725" y="2782077"/>
                <a:ext cx="459094" cy="651901"/>
              </a:xfrm>
              <a:custGeom>
                <a:avLst/>
                <a:gdLst>
                  <a:gd name="connsiteX0" fmla="*/ 352605 w 459094"/>
                  <a:gd name="connsiteY0" fmla="*/ 629418 h 651901"/>
                  <a:gd name="connsiteX1" fmla="*/ 456049 w 459094"/>
                  <a:gd name="connsiteY1" fmla="*/ 468198 h 651901"/>
                  <a:gd name="connsiteX2" fmla="*/ 298333 w 459094"/>
                  <a:gd name="connsiteY2" fmla="*/ 293177 h 651901"/>
                  <a:gd name="connsiteX3" fmla="*/ 210460 w 459094"/>
                  <a:gd name="connsiteY3" fmla="*/ 267298 h 651901"/>
                  <a:gd name="connsiteX4" fmla="*/ 135929 w 459094"/>
                  <a:gd name="connsiteY4" fmla="*/ 230660 h 651901"/>
                  <a:gd name="connsiteX5" fmla="*/ 112254 w 459094"/>
                  <a:gd name="connsiteY5" fmla="*/ 176771 h 651901"/>
                  <a:gd name="connsiteX6" fmla="*/ 146264 w 459094"/>
                  <a:gd name="connsiteY6" fmla="*/ 110817 h 651901"/>
                  <a:gd name="connsiteX7" fmla="*/ 231997 w 459094"/>
                  <a:gd name="connsiteY7" fmla="*/ 84523 h 651901"/>
                  <a:gd name="connsiteX8" fmla="*/ 315179 w 459094"/>
                  <a:gd name="connsiteY8" fmla="*/ 107803 h 651901"/>
                  <a:gd name="connsiteX9" fmla="*/ 365945 w 459094"/>
                  <a:gd name="connsiteY9" fmla="*/ 162038 h 651901"/>
                  <a:gd name="connsiteX10" fmla="*/ 370225 w 459094"/>
                  <a:gd name="connsiteY10" fmla="*/ 169750 h 651901"/>
                  <a:gd name="connsiteX11" fmla="*/ 377646 w 459094"/>
                  <a:gd name="connsiteY11" fmla="*/ 165170 h 651901"/>
                  <a:gd name="connsiteX12" fmla="*/ 440113 w 459094"/>
                  <a:gd name="connsiteY12" fmla="*/ 127258 h 651901"/>
                  <a:gd name="connsiteX13" fmla="*/ 446259 w 459094"/>
                  <a:gd name="connsiteY13" fmla="*/ 123096 h 651901"/>
                  <a:gd name="connsiteX14" fmla="*/ 443346 w 459094"/>
                  <a:gd name="connsiteY14" fmla="*/ 116449 h 651901"/>
                  <a:gd name="connsiteX15" fmla="*/ 363851 w 459094"/>
                  <a:gd name="connsiteY15" fmla="*/ 32820 h 651901"/>
                  <a:gd name="connsiteX16" fmla="*/ 231997 w 459094"/>
                  <a:gd name="connsiteY16" fmla="*/ 39 h 651901"/>
                  <a:gd name="connsiteX17" fmla="*/ 119538 w 459094"/>
                  <a:gd name="connsiteY17" fmla="*/ 22885 h 651901"/>
                  <a:gd name="connsiteX18" fmla="*/ 42000 w 459094"/>
                  <a:gd name="connsiteY18" fmla="*/ 87993 h 651901"/>
                  <a:gd name="connsiteX19" fmla="*/ 14000 w 459094"/>
                  <a:gd name="connsiteY19" fmla="*/ 184557 h 651901"/>
                  <a:gd name="connsiteX20" fmla="*/ 168210 w 459094"/>
                  <a:gd name="connsiteY20" fmla="*/ 357847 h 651901"/>
                  <a:gd name="connsiteX21" fmla="*/ 263002 w 459094"/>
                  <a:gd name="connsiteY21" fmla="*/ 385438 h 651901"/>
                  <a:gd name="connsiteX22" fmla="*/ 334529 w 459094"/>
                  <a:gd name="connsiteY22" fmla="*/ 422076 h 651901"/>
                  <a:gd name="connsiteX23" fmla="*/ 357795 w 459094"/>
                  <a:gd name="connsiteY23" fmla="*/ 475960 h 651901"/>
                  <a:gd name="connsiteX24" fmla="*/ 323784 w 459094"/>
                  <a:gd name="connsiteY24" fmla="*/ 541919 h 651901"/>
                  <a:gd name="connsiteX25" fmla="*/ 236322 w 459094"/>
                  <a:gd name="connsiteY25" fmla="*/ 567352 h 651901"/>
                  <a:gd name="connsiteX26" fmla="*/ 119083 w 459094"/>
                  <a:gd name="connsiteY26" fmla="*/ 529458 h 651901"/>
                  <a:gd name="connsiteX27" fmla="*/ 84571 w 459094"/>
                  <a:gd name="connsiteY27" fmla="*/ 490302 h 651901"/>
                  <a:gd name="connsiteX28" fmla="*/ 77468 w 459094"/>
                  <a:gd name="connsiteY28" fmla="*/ 476784 h 651901"/>
                  <a:gd name="connsiteX29" fmla="*/ 64265 w 459094"/>
                  <a:gd name="connsiteY29" fmla="*/ 483755 h 651901"/>
                  <a:gd name="connsiteX30" fmla="*/ 3619 w 459094"/>
                  <a:gd name="connsiteY30" fmla="*/ 517028 h 651901"/>
                  <a:gd name="connsiteX31" fmla="*/ -2982 w 459094"/>
                  <a:gd name="connsiteY31" fmla="*/ 520976 h 651901"/>
                  <a:gd name="connsiteX32" fmla="*/ 22 w 459094"/>
                  <a:gd name="connsiteY32" fmla="*/ 527937 h 651901"/>
                  <a:gd name="connsiteX33" fmla="*/ 89398 w 459094"/>
                  <a:gd name="connsiteY33" fmla="*/ 616939 h 651901"/>
                  <a:gd name="connsiteX34" fmla="*/ 239737 w 459094"/>
                  <a:gd name="connsiteY34" fmla="*/ 651851 h 651901"/>
                  <a:gd name="connsiteX35" fmla="*/ 352605 w 459094"/>
                  <a:gd name="connsiteY35" fmla="*/ 629436 h 651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59094" h="651901">
                    <a:moveTo>
                      <a:pt x="352605" y="629418"/>
                    </a:moveTo>
                    <a:cubicBezTo>
                      <a:pt x="416938" y="602028"/>
                      <a:pt x="457960" y="538081"/>
                      <a:pt x="456049" y="468198"/>
                    </a:cubicBezTo>
                    <a:cubicBezTo>
                      <a:pt x="456003" y="381403"/>
                      <a:pt x="403461" y="323063"/>
                      <a:pt x="298333" y="293177"/>
                    </a:cubicBezTo>
                    <a:lnTo>
                      <a:pt x="210460" y="267298"/>
                    </a:lnTo>
                    <a:cubicBezTo>
                      <a:pt x="176541" y="257524"/>
                      <a:pt x="151727" y="245312"/>
                      <a:pt x="135929" y="230660"/>
                    </a:cubicBezTo>
                    <a:cubicBezTo>
                      <a:pt x="120539" y="216998"/>
                      <a:pt x="111935" y="197323"/>
                      <a:pt x="112254" y="176771"/>
                    </a:cubicBezTo>
                    <a:cubicBezTo>
                      <a:pt x="112254" y="150333"/>
                      <a:pt x="123590" y="128349"/>
                      <a:pt x="146264" y="110817"/>
                    </a:cubicBezTo>
                    <a:cubicBezTo>
                      <a:pt x="168983" y="93285"/>
                      <a:pt x="197531" y="84520"/>
                      <a:pt x="231997" y="84523"/>
                    </a:cubicBezTo>
                    <a:cubicBezTo>
                      <a:pt x="261409" y="84063"/>
                      <a:pt x="290274" y="92151"/>
                      <a:pt x="315179" y="107803"/>
                    </a:cubicBezTo>
                    <a:cubicBezTo>
                      <a:pt x="336533" y="121146"/>
                      <a:pt x="354016" y="139842"/>
                      <a:pt x="365945" y="162038"/>
                    </a:cubicBezTo>
                    <a:cubicBezTo>
                      <a:pt x="366719" y="163434"/>
                      <a:pt x="368130" y="166005"/>
                      <a:pt x="370225" y="169750"/>
                    </a:cubicBezTo>
                    <a:cubicBezTo>
                      <a:pt x="373776" y="167525"/>
                      <a:pt x="376280" y="165999"/>
                      <a:pt x="377646" y="165170"/>
                    </a:cubicBezTo>
                    <a:lnTo>
                      <a:pt x="440113" y="127258"/>
                    </a:lnTo>
                    <a:cubicBezTo>
                      <a:pt x="441206" y="126571"/>
                      <a:pt x="443254" y="125185"/>
                      <a:pt x="446259" y="123096"/>
                    </a:cubicBezTo>
                    <a:cubicBezTo>
                      <a:pt x="444984" y="120061"/>
                      <a:pt x="444028" y="117845"/>
                      <a:pt x="443346" y="116449"/>
                    </a:cubicBezTo>
                    <a:cubicBezTo>
                      <a:pt x="425907" y="81175"/>
                      <a:pt x="398226" y="52015"/>
                      <a:pt x="363851" y="32820"/>
                    </a:cubicBezTo>
                    <a:cubicBezTo>
                      <a:pt x="325924" y="10966"/>
                      <a:pt x="281989" y="39"/>
                      <a:pt x="231997" y="39"/>
                    </a:cubicBezTo>
                    <a:cubicBezTo>
                      <a:pt x="193297" y="-621"/>
                      <a:pt x="154914" y="7176"/>
                      <a:pt x="119538" y="22885"/>
                    </a:cubicBezTo>
                    <a:cubicBezTo>
                      <a:pt x="88031" y="36811"/>
                      <a:pt x="61169" y="59388"/>
                      <a:pt x="42000" y="87993"/>
                    </a:cubicBezTo>
                    <a:cubicBezTo>
                      <a:pt x="23152" y="116641"/>
                      <a:pt x="13409" y="150287"/>
                      <a:pt x="14000" y="184557"/>
                    </a:cubicBezTo>
                    <a:cubicBezTo>
                      <a:pt x="14000" y="269624"/>
                      <a:pt x="65403" y="327388"/>
                      <a:pt x="168210" y="357847"/>
                    </a:cubicBezTo>
                    <a:lnTo>
                      <a:pt x="263002" y="385438"/>
                    </a:lnTo>
                    <a:cubicBezTo>
                      <a:pt x="295192" y="395209"/>
                      <a:pt x="319049" y="407421"/>
                      <a:pt x="334529" y="422076"/>
                    </a:cubicBezTo>
                    <a:cubicBezTo>
                      <a:pt x="349691" y="435868"/>
                      <a:pt x="358160" y="455495"/>
                      <a:pt x="357795" y="475960"/>
                    </a:cubicBezTo>
                    <a:cubicBezTo>
                      <a:pt x="358205" y="502249"/>
                      <a:pt x="345411" y="526999"/>
                      <a:pt x="323784" y="541919"/>
                    </a:cubicBezTo>
                    <a:cubicBezTo>
                      <a:pt x="301065" y="558875"/>
                      <a:pt x="271881" y="567352"/>
                      <a:pt x="236322" y="567352"/>
                    </a:cubicBezTo>
                    <a:cubicBezTo>
                      <a:pt x="194207" y="567379"/>
                      <a:pt x="153185" y="554117"/>
                      <a:pt x="119083" y="529458"/>
                    </a:cubicBezTo>
                    <a:cubicBezTo>
                      <a:pt x="104559" y="519414"/>
                      <a:pt x="92721" y="505974"/>
                      <a:pt x="84571" y="490302"/>
                    </a:cubicBezTo>
                    <a:cubicBezTo>
                      <a:pt x="83433" y="488058"/>
                      <a:pt x="81065" y="483550"/>
                      <a:pt x="77468" y="476784"/>
                    </a:cubicBezTo>
                    <a:cubicBezTo>
                      <a:pt x="71368" y="479949"/>
                      <a:pt x="66997" y="482271"/>
                      <a:pt x="64265" y="483755"/>
                    </a:cubicBezTo>
                    <a:lnTo>
                      <a:pt x="3619" y="517028"/>
                    </a:lnTo>
                    <a:cubicBezTo>
                      <a:pt x="2527" y="517634"/>
                      <a:pt x="296" y="518950"/>
                      <a:pt x="-2982" y="520976"/>
                    </a:cubicBezTo>
                    <a:cubicBezTo>
                      <a:pt x="-1707" y="524103"/>
                      <a:pt x="-706" y="526426"/>
                      <a:pt x="22" y="527937"/>
                    </a:cubicBezTo>
                    <a:cubicBezTo>
                      <a:pt x="18234" y="565367"/>
                      <a:pt x="48011" y="595034"/>
                      <a:pt x="89398" y="616939"/>
                    </a:cubicBezTo>
                    <a:cubicBezTo>
                      <a:pt x="133333" y="640218"/>
                      <a:pt x="183462" y="651855"/>
                      <a:pt x="239737" y="651851"/>
                    </a:cubicBezTo>
                    <a:cubicBezTo>
                      <a:pt x="278528" y="652607"/>
                      <a:pt x="317046" y="644957"/>
                      <a:pt x="352605" y="629436"/>
                    </a:cubicBezTo>
                    <a:close/>
                  </a:path>
                </a:pathLst>
              </a:custGeom>
              <a:grpFill/>
              <a:ln w="45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685800">
                  <a:defRPr/>
                </a:pPr>
                <a:endParaRPr lang="zh-CN" altLang="en-US" sz="1350" dirty="0">
                  <a:solidFill>
                    <a:prstClr val="black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sp>
            <p:nvSpPr>
              <p:cNvPr id="27" name="任意多边形: 形状 26"/>
              <p:cNvSpPr>
                <a:spLocks/>
              </p:cNvSpPr>
              <p:nvPr/>
            </p:nvSpPr>
            <p:spPr>
              <a:xfrm>
                <a:off x="6793846" y="2960815"/>
                <a:ext cx="456617" cy="690849"/>
              </a:xfrm>
              <a:custGeom>
                <a:avLst/>
                <a:gdLst>
                  <a:gd name="connsiteX0" fmla="*/ 454493 w 456617"/>
                  <a:gd name="connsiteY0" fmla="*/ -125 h 690849"/>
                  <a:gd name="connsiteX1" fmla="*/ 437283 w 456617"/>
                  <a:gd name="connsiteY1" fmla="*/ 7 h 690849"/>
                  <a:gd name="connsiteX2" fmla="*/ 352871 w 456617"/>
                  <a:gd name="connsiteY2" fmla="*/ -16 h 690849"/>
                  <a:gd name="connsiteX3" fmla="*/ 350276 w 456617"/>
                  <a:gd name="connsiteY3" fmla="*/ -16 h 690849"/>
                  <a:gd name="connsiteX4" fmla="*/ 347362 w 456617"/>
                  <a:gd name="connsiteY4" fmla="*/ 7546 h 690849"/>
                  <a:gd name="connsiteX5" fmla="*/ 228985 w 456617"/>
                  <a:gd name="connsiteY5" fmla="*/ 337236 h 690849"/>
                  <a:gd name="connsiteX6" fmla="*/ 110835 w 456617"/>
                  <a:gd name="connsiteY6" fmla="*/ 8179 h 690849"/>
                  <a:gd name="connsiteX7" fmla="*/ 109106 w 456617"/>
                  <a:gd name="connsiteY7" fmla="*/ 2807 h 690849"/>
                  <a:gd name="connsiteX8" fmla="*/ 108285 w 456617"/>
                  <a:gd name="connsiteY8" fmla="*/ 125 h 690849"/>
                  <a:gd name="connsiteX9" fmla="*/ 100090 w 456617"/>
                  <a:gd name="connsiteY9" fmla="*/ 29 h 690849"/>
                  <a:gd name="connsiteX10" fmla="*/ -2124 w 456617"/>
                  <a:gd name="connsiteY10" fmla="*/ 29 h 690849"/>
                  <a:gd name="connsiteX11" fmla="*/ 3521 w 456617"/>
                  <a:gd name="connsiteY11" fmla="*/ 13761 h 690849"/>
                  <a:gd name="connsiteX12" fmla="*/ 4796 w 456617"/>
                  <a:gd name="connsiteY12" fmla="*/ 16948 h 690849"/>
                  <a:gd name="connsiteX13" fmla="*/ 177581 w 456617"/>
                  <a:gd name="connsiteY13" fmla="*/ 466536 h 690849"/>
                  <a:gd name="connsiteX14" fmla="*/ 93625 w 456617"/>
                  <a:gd name="connsiteY14" fmla="*/ 663843 h 690849"/>
                  <a:gd name="connsiteX15" fmla="*/ 88344 w 456617"/>
                  <a:gd name="connsiteY15" fmla="*/ 675549 h 690849"/>
                  <a:gd name="connsiteX16" fmla="*/ 81332 w 456617"/>
                  <a:gd name="connsiteY16" fmla="*/ 690542 h 690849"/>
                  <a:gd name="connsiteX17" fmla="*/ 100864 w 456617"/>
                  <a:gd name="connsiteY17" fmla="*/ 690724 h 690849"/>
                  <a:gd name="connsiteX18" fmla="*/ 186050 w 456617"/>
                  <a:gd name="connsiteY18" fmla="*/ 690724 h 690849"/>
                  <a:gd name="connsiteX19" fmla="*/ 451170 w 456617"/>
                  <a:gd name="connsiteY19" fmla="*/ 8543 h 690849"/>
                  <a:gd name="connsiteX20" fmla="*/ 454493 w 456617"/>
                  <a:gd name="connsiteY20" fmla="*/ -107 h 690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56617" h="690849">
                    <a:moveTo>
                      <a:pt x="454493" y="-125"/>
                    </a:moveTo>
                    <a:lnTo>
                      <a:pt x="437283" y="7"/>
                    </a:lnTo>
                    <a:lnTo>
                      <a:pt x="352871" y="-16"/>
                    </a:lnTo>
                    <a:lnTo>
                      <a:pt x="350276" y="-16"/>
                    </a:lnTo>
                    <a:lnTo>
                      <a:pt x="347362" y="7546"/>
                    </a:lnTo>
                    <a:lnTo>
                      <a:pt x="228985" y="337236"/>
                    </a:lnTo>
                    <a:lnTo>
                      <a:pt x="110835" y="8179"/>
                    </a:lnTo>
                    <a:cubicBezTo>
                      <a:pt x="110516" y="7269"/>
                      <a:pt x="109925" y="5447"/>
                      <a:pt x="109106" y="2807"/>
                    </a:cubicBezTo>
                    <a:lnTo>
                      <a:pt x="108285" y="125"/>
                    </a:lnTo>
                    <a:lnTo>
                      <a:pt x="100090" y="29"/>
                    </a:lnTo>
                    <a:lnTo>
                      <a:pt x="-2124" y="29"/>
                    </a:lnTo>
                    <a:lnTo>
                      <a:pt x="3521" y="13761"/>
                    </a:lnTo>
                    <a:cubicBezTo>
                      <a:pt x="4068" y="15141"/>
                      <a:pt x="4477" y="16206"/>
                      <a:pt x="4796" y="16948"/>
                    </a:cubicBezTo>
                    <a:lnTo>
                      <a:pt x="177581" y="466536"/>
                    </a:lnTo>
                    <a:lnTo>
                      <a:pt x="93625" y="663843"/>
                    </a:lnTo>
                    <a:cubicBezTo>
                      <a:pt x="92714" y="665947"/>
                      <a:pt x="90984" y="669862"/>
                      <a:pt x="88344" y="675549"/>
                    </a:cubicBezTo>
                    <a:lnTo>
                      <a:pt x="81332" y="690542"/>
                    </a:lnTo>
                    <a:lnTo>
                      <a:pt x="100864" y="690724"/>
                    </a:lnTo>
                    <a:lnTo>
                      <a:pt x="186050" y="690724"/>
                    </a:lnTo>
                    <a:lnTo>
                      <a:pt x="451170" y="8543"/>
                    </a:lnTo>
                    <a:lnTo>
                      <a:pt x="454493" y="-107"/>
                    </a:lnTo>
                    <a:close/>
                  </a:path>
                </a:pathLst>
              </a:custGeom>
              <a:grpFill/>
              <a:ln w="454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defTabSz="685800">
                  <a:defRPr/>
                </a:pPr>
                <a:endParaRPr lang="zh-CN" altLang="en-US" sz="1350" dirty="0">
                  <a:solidFill>
                    <a:prstClr val="black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sp>
            <p:nvSpPr>
              <p:cNvPr id="28" name="任意多边形: 形状 27"/>
              <p:cNvSpPr>
                <a:spLocks/>
              </p:cNvSpPr>
              <p:nvPr/>
            </p:nvSpPr>
            <p:spPr>
              <a:xfrm>
                <a:off x="6352118" y="2960780"/>
                <a:ext cx="402292" cy="470379"/>
              </a:xfrm>
              <a:custGeom>
                <a:avLst/>
                <a:gdLst>
                  <a:gd name="connsiteX0" fmla="*/ 230354 w 402292"/>
                  <a:gd name="connsiteY0" fmla="*/ -91 h 470379"/>
                  <a:gd name="connsiteX1" fmla="*/ 141024 w 402292"/>
                  <a:gd name="connsiteY1" fmla="*/ 21937 h 470379"/>
                  <a:gd name="connsiteX2" fmla="*/ 137746 w 402292"/>
                  <a:gd name="connsiteY2" fmla="*/ 23803 h 470379"/>
                  <a:gd name="connsiteX3" fmla="*/ 88620 w 402292"/>
                  <a:gd name="connsiteY3" fmla="*/ 70444 h 470379"/>
                  <a:gd name="connsiteX4" fmla="*/ 87299 w 402292"/>
                  <a:gd name="connsiteY4" fmla="*/ 72547 h 470379"/>
                  <a:gd name="connsiteX5" fmla="*/ 81062 w 402292"/>
                  <a:gd name="connsiteY5" fmla="*/ 11966 h 470379"/>
                  <a:gd name="connsiteX6" fmla="*/ -1802 w 402292"/>
                  <a:gd name="connsiteY6" fmla="*/ 11966 h 470379"/>
                  <a:gd name="connsiteX7" fmla="*/ -1802 w 402292"/>
                  <a:gd name="connsiteY7" fmla="*/ 470249 h 470379"/>
                  <a:gd name="connsiteX8" fmla="*/ 97999 w 402292"/>
                  <a:gd name="connsiteY8" fmla="*/ 470249 h 470379"/>
                  <a:gd name="connsiteX9" fmla="*/ 97999 w 402292"/>
                  <a:gd name="connsiteY9" fmla="*/ 207935 h 470379"/>
                  <a:gd name="connsiteX10" fmla="*/ 128003 w 402292"/>
                  <a:gd name="connsiteY10" fmla="*/ 124401 h 470379"/>
                  <a:gd name="connsiteX11" fmla="*/ 205358 w 402292"/>
                  <a:gd name="connsiteY11" fmla="*/ 92854 h 470379"/>
                  <a:gd name="connsiteX12" fmla="*/ 275337 w 402292"/>
                  <a:gd name="connsiteY12" fmla="*/ 121747 h 470379"/>
                  <a:gd name="connsiteX13" fmla="*/ 301471 w 402292"/>
                  <a:gd name="connsiteY13" fmla="*/ 200185 h 470379"/>
                  <a:gd name="connsiteX14" fmla="*/ 301471 w 402292"/>
                  <a:gd name="connsiteY14" fmla="*/ 470254 h 470379"/>
                  <a:gd name="connsiteX15" fmla="*/ 400453 w 402292"/>
                  <a:gd name="connsiteY15" fmla="*/ 470254 h 470379"/>
                  <a:gd name="connsiteX16" fmla="*/ 400453 w 402292"/>
                  <a:gd name="connsiteY16" fmla="*/ 181222 h 470379"/>
                  <a:gd name="connsiteX17" fmla="*/ 378917 w 402292"/>
                  <a:gd name="connsiteY17" fmla="*/ 86402 h 470379"/>
                  <a:gd name="connsiteX18" fmla="*/ 318864 w 402292"/>
                  <a:gd name="connsiteY18" fmla="*/ 22406 h 470379"/>
                  <a:gd name="connsiteX19" fmla="*/ 230354 w 402292"/>
                  <a:gd name="connsiteY19" fmla="*/ -91 h 47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2292" h="470379">
                    <a:moveTo>
                      <a:pt x="230354" y="-91"/>
                    </a:moveTo>
                    <a:cubicBezTo>
                      <a:pt x="199166" y="-642"/>
                      <a:pt x="168342" y="6948"/>
                      <a:pt x="141024" y="21937"/>
                    </a:cubicBezTo>
                    <a:lnTo>
                      <a:pt x="137746" y="23803"/>
                    </a:lnTo>
                    <a:cubicBezTo>
                      <a:pt x="117986" y="35313"/>
                      <a:pt x="101140" y="51285"/>
                      <a:pt x="88620" y="70444"/>
                    </a:cubicBezTo>
                    <a:lnTo>
                      <a:pt x="87299" y="72547"/>
                    </a:lnTo>
                    <a:lnTo>
                      <a:pt x="81062" y="11966"/>
                    </a:lnTo>
                    <a:lnTo>
                      <a:pt x="-1802" y="11966"/>
                    </a:lnTo>
                    <a:lnTo>
                      <a:pt x="-1802" y="470249"/>
                    </a:lnTo>
                    <a:lnTo>
                      <a:pt x="97999" y="470249"/>
                    </a:lnTo>
                    <a:lnTo>
                      <a:pt x="97999" y="207935"/>
                    </a:lnTo>
                    <a:cubicBezTo>
                      <a:pt x="97999" y="173259"/>
                      <a:pt x="108061" y="145481"/>
                      <a:pt x="128003" y="124401"/>
                    </a:cubicBezTo>
                    <a:cubicBezTo>
                      <a:pt x="147945" y="103321"/>
                      <a:pt x="173623" y="92854"/>
                      <a:pt x="205358" y="92854"/>
                    </a:cubicBezTo>
                    <a:cubicBezTo>
                      <a:pt x="234725" y="92854"/>
                      <a:pt x="257990" y="102474"/>
                      <a:pt x="275337" y="121747"/>
                    </a:cubicBezTo>
                    <a:cubicBezTo>
                      <a:pt x="292730" y="141102"/>
                      <a:pt x="301471" y="167185"/>
                      <a:pt x="301471" y="200185"/>
                    </a:cubicBezTo>
                    <a:lnTo>
                      <a:pt x="301471" y="470254"/>
                    </a:lnTo>
                    <a:lnTo>
                      <a:pt x="400453" y="470254"/>
                    </a:lnTo>
                    <a:lnTo>
                      <a:pt x="400453" y="181222"/>
                    </a:lnTo>
                    <a:cubicBezTo>
                      <a:pt x="401091" y="148336"/>
                      <a:pt x="393714" y="115787"/>
                      <a:pt x="378917" y="86402"/>
                    </a:cubicBezTo>
                    <a:cubicBezTo>
                      <a:pt x="365441" y="59758"/>
                      <a:pt x="344588" y="37544"/>
                      <a:pt x="318864" y="22406"/>
                    </a:cubicBezTo>
                    <a:cubicBezTo>
                      <a:pt x="291910" y="7058"/>
                      <a:pt x="261359" y="-714"/>
                      <a:pt x="230354" y="-91"/>
                    </a:cubicBezTo>
                    <a:close/>
                  </a:path>
                </a:pathLst>
              </a:custGeom>
              <a:grpFill/>
              <a:ln w="454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defTabSz="685800">
                  <a:defRPr/>
                </a:pPr>
                <a:endParaRPr lang="zh-CN" altLang="en-US" sz="1350" dirty="0">
                  <a:solidFill>
                    <a:prstClr val="black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sp>
            <p:nvSpPr>
              <p:cNvPr id="29" name="任意多边形: 形状 28"/>
              <p:cNvSpPr>
                <a:spLocks/>
              </p:cNvSpPr>
              <p:nvPr/>
            </p:nvSpPr>
            <p:spPr>
              <a:xfrm>
                <a:off x="5853112" y="2968550"/>
                <a:ext cx="444412" cy="471355"/>
              </a:xfrm>
              <a:custGeom>
                <a:avLst/>
                <a:gdLst>
                  <a:gd name="connsiteX0" fmla="*/ 221143 w 444412"/>
                  <a:gd name="connsiteY0" fmla="*/ -68 h 471355"/>
                  <a:gd name="connsiteX1" fmla="*/ 336287 w 444412"/>
                  <a:gd name="connsiteY1" fmla="*/ 29490 h 471355"/>
                  <a:gd name="connsiteX2" fmla="*/ 414690 w 444412"/>
                  <a:gd name="connsiteY2" fmla="*/ 113046 h 471355"/>
                  <a:gd name="connsiteX3" fmla="*/ 442918 w 444412"/>
                  <a:gd name="connsiteY3" fmla="*/ 235976 h 471355"/>
                  <a:gd name="connsiteX4" fmla="*/ 414690 w 444412"/>
                  <a:gd name="connsiteY4" fmla="*/ 358514 h 471355"/>
                  <a:gd name="connsiteX5" fmla="*/ 336242 w 444412"/>
                  <a:gd name="connsiteY5" fmla="*/ 441633 h 471355"/>
                  <a:gd name="connsiteX6" fmla="*/ 221143 w 444412"/>
                  <a:gd name="connsiteY6" fmla="*/ 471191 h 471355"/>
                  <a:gd name="connsiteX7" fmla="*/ 105634 w 444412"/>
                  <a:gd name="connsiteY7" fmla="*/ 441643 h 471355"/>
                  <a:gd name="connsiteX8" fmla="*/ 26777 w 444412"/>
                  <a:gd name="connsiteY8" fmla="*/ 358514 h 471355"/>
                  <a:gd name="connsiteX9" fmla="*/ -1452 w 444412"/>
                  <a:gd name="connsiteY9" fmla="*/ 235976 h 471355"/>
                  <a:gd name="connsiteX10" fmla="*/ 26777 w 444412"/>
                  <a:gd name="connsiteY10" fmla="*/ 112590 h 471355"/>
                  <a:gd name="connsiteX11" fmla="*/ 105634 w 444412"/>
                  <a:gd name="connsiteY11" fmla="*/ 29462 h 471355"/>
                  <a:gd name="connsiteX12" fmla="*/ 221143 w 444412"/>
                  <a:gd name="connsiteY12" fmla="*/ -87 h 471355"/>
                  <a:gd name="connsiteX13" fmla="*/ 221143 w 444412"/>
                  <a:gd name="connsiteY13" fmla="*/ 88200 h 471355"/>
                  <a:gd name="connsiteX14" fmla="*/ 131859 w 444412"/>
                  <a:gd name="connsiteY14" fmla="*/ 128535 h 471355"/>
                  <a:gd name="connsiteX15" fmla="*/ 97803 w 444412"/>
                  <a:gd name="connsiteY15" fmla="*/ 235985 h 471355"/>
                  <a:gd name="connsiteX16" fmla="*/ 131859 w 444412"/>
                  <a:gd name="connsiteY16" fmla="*/ 342593 h 471355"/>
                  <a:gd name="connsiteX17" fmla="*/ 221143 w 444412"/>
                  <a:gd name="connsiteY17" fmla="*/ 382923 h 471355"/>
                  <a:gd name="connsiteX18" fmla="*/ 309653 w 444412"/>
                  <a:gd name="connsiteY18" fmla="*/ 342593 h 471355"/>
                  <a:gd name="connsiteX19" fmla="*/ 343709 w 444412"/>
                  <a:gd name="connsiteY19" fmla="*/ 235985 h 471355"/>
                  <a:gd name="connsiteX20" fmla="*/ 309653 w 444412"/>
                  <a:gd name="connsiteY20" fmla="*/ 128535 h 471355"/>
                  <a:gd name="connsiteX21" fmla="*/ 221143 w 444412"/>
                  <a:gd name="connsiteY21" fmla="*/ 88200 h 471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44412" h="471355">
                    <a:moveTo>
                      <a:pt x="221143" y="-68"/>
                    </a:moveTo>
                    <a:cubicBezTo>
                      <a:pt x="261482" y="-842"/>
                      <a:pt x="301275" y="9375"/>
                      <a:pt x="336287" y="29490"/>
                    </a:cubicBezTo>
                    <a:cubicBezTo>
                      <a:pt x="369798" y="49331"/>
                      <a:pt x="397025" y="78311"/>
                      <a:pt x="414690" y="113046"/>
                    </a:cubicBezTo>
                    <a:cubicBezTo>
                      <a:pt x="433995" y="151104"/>
                      <a:pt x="443692" y="193310"/>
                      <a:pt x="442918" y="235976"/>
                    </a:cubicBezTo>
                    <a:cubicBezTo>
                      <a:pt x="442918" y="282024"/>
                      <a:pt x="433494" y="322869"/>
                      <a:pt x="414690" y="358514"/>
                    </a:cubicBezTo>
                    <a:cubicBezTo>
                      <a:pt x="396888" y="393067"/>
                      <a:pt x="369707" y="421883"/>
                      <a:pt x="336242" y="441633"/>
                    </a:cubicBezTo>
                    <a:cubicBezTo>
                      <a:pt x="301275" y="461748"/>
                      <a:pt x="261482" y="471965"/>
                      <a:pt x="221143" y="471191"/>
                    </a:cubicBezTo>
                    <a:cubicBezTo>
                      <a:pt x="180667" y="471929"/>
                      <a:pt x="140738" y="461721"/>
                      <a:pt x="105634" y="441643"/>
                    </a:cubicBezTo>
                    <a:cubicBezTo>
                      <a:pt x="71988" y="421992"/>
                      <a:pt x="44624" y="393153"/>
                      <a:pt x="26777" y="358514"/>
                    </a:cubicBezTo>
                    <a:cubicBezTo>
                      <a:pt x="7927" y="322896"/>
                      <a:pt x="-1452" y="282052"/>
                      <a:pt x="-1452" y="235976"/>
                    </a:cubicBezTo>
                    <a:cubicBezTo>
                      <a:pt x="-1452" y="189376"/>
                      <a:pt x="7927" y="148249"/>
                      <a:pt x="26777" y="112590"/>
                    </a:cubicBezTo>
                    <a:cubicBezTo>
                      <a:pt x="44624" y="77951"/>
                      <a:pt x="71988" y="49113"/>
                      <a:pt x="105634" y="29462"/>
                    </a:cubicBezTo>
                    <a:cubicBezTo>
                      <a:pt x="140783" y="9388"/>
                      <a:pt x="180667" y="-820"/>
                      <a:pt x="221143" y="-87"/>
                    </a:cubicBezTo>
                    <a:close/>
                    <a:moveTo>
                      <a:pt x="221143" y="88200"/>
                    </a:moveTo>
                    <a:cubicBezTo>
                      <a:pt x="184082" y="88200"/>
                      <a:pt x="154442" y="101613"/>
                      <a:pt x="131859" y="128535"/>
                    </a:cubicBezTo>
                    <a:cubicBezTo>
                      <a:pt x="109185" y="155593"/>
                      <a:pt x="97803" y="191407"/>
                      <a:pt x="97803" y="235985"/>
                    </a:cubicBezTo>
                    <a:cubicBezTo>
                      <a:pt x="97803" y="280062"/>
                      <a:pt x="109140" y="315598"/>
                      <a:pt x="131859" y="342593"/>
                    </a:cubicBezTo>
                    <a:cubicBezTo>
                      <a:pt x="154442" y="369510"/>
                      <a:pt x="184082" y="382923"/>
                      <a:pt x="221143" y="382923"/>
                    </a:cubicBezTo>
                    <a:cubicBezTo>
                      <a:pt x="257658" y="382923"/>
                      <a:pt x="287070" y="369519"/>
                      <a:pt x="309653" y="342593"/>
                    </a:cubicBezTo>
                    <a:cubicBezTo>
                      <a:pt x="332326" y="315525"/>
                      <a:pt x="343663" y="279989"/>
                      <a:pt x="343709" y="235985"/>
                    </a:cubicBezTo>
                    <a:cubicBezTo>
                      <a:pt x="343709" y="191366"/>
                      <a:pt x="332326" y="155548"/>
                      <a:pt x="309653" y="128535"/>
                    </a:cubicBezTo>
                    <a:cubicBezTo>
                      <a:pt x="287070" y="101609"/>
                      <a:pt x="257658" y="88200"/>
                      <a:pt x="221143" y="88200"/>
                    </a:cubicBezTo>
                    <a:close/>
                  </a:path>
                </a:pathLst>
              </a:custGeom>
              <a:grpFill/>
              <a:ln w="454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defTabSz="685800">
                  <a:defRPr/>
                </a:pPr>
                <a:endParaRPr lang="zh-CN" altLang="en-US" sz="1350" dirty="0">
                  <a:solidFill>
                    <a:prstClr val="black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sp>
            <p:nvSpPr>
              <p:cNvPr id="30" name="任意多边形: 形状 29"/>
              <p:cNvSpPr>
                <a:spLocks/>
              </p:cNvSpPr>
              <p:nvPr/>
            </p:nvSpPr>
            <p:spPr>
              <a:xfrm>
                <a:off x="5138149" y="2960808"/>
                <a:ext cx="670243" cy="470373"/>
              </a:xfrm>
              <a:custGeom>
                <a:avLst/>
                <a:gdLst>
                  <a:gd name="connsiteX0" fmla="*/ 510084 w 670243"/>
                  <a:gd name="connsiteY0" fmla="*/ -78 h 470373"/>
                  <a:gd name="connsiteX1" fmla="*/ 591673 w 670243"/>
                  <a:gd name="connsiteY1" fmla="*/ 22856 h 470373"/>
                  <a:gd name="connsiteX2" fmla="*/ 649086 w 670243"/>
                  <a:gd name="connsiteY2" fmla="*/ 87326 h 470373"/>
                  <a:gd name="connsiteX3" fmla="*/ 669256 w 670243"/>
                  <a:gd name="connsiteY3" fmla="*/ 176650 h 470373"/>
                  <a:gd name="connsiteX4" fmla="*/ 669302 w 670243"/>
                  <a:gd name="connsiteY4" fmla="*/ 181203 h 470373"/>
                  <a:gd name="connsiteX5" fmla="*/ 669302 w 670243"/>
                  <a:gd name="connsiteY5" fmla="*/ 470230 h 470373"/>
                  <a:gd name="connsiteX6" fmla="*/ 570320 w 670243"/>
                  <a:gd name="connsiteY6" fmla="*/ 470230 h 470373"/>
                  <a:gd name="connsiteX7" fmla="*/ 570320 w 670243"/>
                  <a:gd name="connsiteY7" fmla="*/ 191539 h 470373"/>
                  <a:gd name="connsiteX8" fmla="*/ 546736 w 670243"/>
                  <a:gd name="connsiteY8" fmla="*/ 119533 h 470373"/>
                  <a:gd name="connsiteX9" fmla="*/ 482812 w 670243"/>
                  <a:gd name="connsiteY9" fmla="*/ 92830 h 470373"/>
                  <a:gd name="connsiteX10" fmla="*/ 411513 w 670243"/>
                  <a:gd name="connsiteY10" fmla="*/ 121787 h 470373"/>
                  <a:gd name="connsiteX11" fmla="*/ 384149 w 670243"/>
                  <a:gd name="connsiteY11" fmla="*/ 195053 h 470373"/>
                  <a:gd name="connsiteX12" fmla="*/ 384104 w 670243"/>
                  <a:gd name="connsiteY12" fmla="*/ 198436 h 470373"/>
                  <a:gd name="connsiteX13" fmla="*/ 384104 w 670243"/>
                  <a:gd name="connsiteY13" fmla="*/ 470248 h 470373"/>
                  <a:gd name="connsiteX14" fmla="*/ 285122 w 670243"/>
                  <a:gd name="connsiteY14" fmla="*/ 470248 h 470373"/>
                  <a:gd name="connsiteX15" fmla="*/ 285122 w 670243"/>
                  <a:gd name="connsiteY15" fmla="*/ 191539 h 470373"/>
                  <a:gd name="connsiteX16" fmla="*/ 261128 w 670243"/>
                  <a:gd name="connsiteY16" fmla="*/ 119556 h 470373"/>
                  <a:gd name="connsiteX17" fmla="*/ 196749 w 670243"/>
                  <a:gd name="connsiteY17" fmla="*/ 92826 h 470373"/>
                  <a:gd name="connsiteX18" fmla="*/ 126314 w 670243"/>
                  <a:gd name="connsiteY18" fmla="*/ 121782 h 470373"/>
                  <a:gd name="connsiteX19" fmla="*/ 98951 w 670243"/>
                  <a:gd name="connsiteY19" fmla="*/ 195049 h 470373"/>
                  <a:gd name="connsiteX20" fmla="*/ 98905 w 670243"/>
                  <a:gd name="connsiteY20" fmla="*/ 198432 h 470373"/>
                  <a:gd name="connsiteX21" fmla="*/ 98905 w 670243"/>
                  <a:gd name="connsiteY21" fmla="*/ 470244 h 470373"/>
                  <a:gd name="connsiteX22" fmla="*/ -942 w 670243"/>
                  <a:gd name="connsiteY22" fmla="*/ 470244 h 470373"/>
                  <a:gd name="connsiteX23" fmla="*/ -942 w 670243"/>
                  <a:gd name="connsiteY23" fmla="*/ 11960 h 470373"/>
                  <a:gd name="connsiteX24" fmla="*/ 83061 w 670243"/>
                  <a:gd name="connsiteY24" fmla="*/ 11960 h 470373"/>
                  <a:gd name="connsiteX25" fmla="*/ 88297 w 670243"/>
                  <a:gd name="connsiteY25" fmla="*/ 71258 h 470373"/>
                  <a:gd name="connsiteX26" fmla="*/ 89480 w 670243"/>
                  <a:gd name="connsiteY26" fmla="*/ 69369 h 470373"/>
                  <a:gd name="connsiteX27" fmla="*/ 136012 w 670243"/>
                  <a:gd name="connsiteY27" fmla="*/ 23916 h 470373"/>
                  <a:gd name="connsiteX28" fmla="*/ 139245 w 670243"/>
                  <a:gd name="connsiteY28" fmla="*/ 21963 h 470373"/>
                  <a:gd name="connsiteX29" fmla="*/ 222609 w 670243"/>
                  <a:gd name="connsiteY29" fmla="*/ -105 h 470373"/>
                  <a:gd name="connsiteX30" fmla="*/ 306066 w 670243"/>
                  <a:gd name="connsiteY30" fmla="*/ 22878 h 470373"/>
                  <a:gd name="connsiteX31" fmla="*/ 360064 w 670243"/>
                  <a:gd name="connsiteY31" fmla="*/ 79476 h 470373"/>
                  <a:gd name="connsiteX32" fmla="*/ 360382 w 670243"/>
                  <a:gd name="connsiteY32" fmla="*/ 80082 h 470373"/>
                  <a:gd name="connsiteX33" fmla="*/ 414380 w 670243"/>
                  <a:gd name="connsiteY33" fmla="*/ 24663 h 470373"/>
                  <a:gd name="connsiteX34" fmla="*/ 417568 w 670243"/>
                  <a:gd name="connsiteY34" fmla="*/ 22796 h 470373"/>
                  <a:gd name="connsiteX35" fmla="*/ 502071 w 670243"/>
                  <a:gd name="connsiteY35" fmla="*/ -69 h 470373"/>
                  <a:gd name="connsiteX36" fmla="*/ 506077 w 670243"/>
                  <a:gd name="connsiteY36" fmla="*/ -110 h 470373"/>
                  <a:gd name="connsiteX37" fmla="*/ 510084 w 670243"/>
                  <a:gd name="connsiteY37" fmla="*/ -69 h 470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70243" h="470373">
                    <a:moveTo>
                      <a:pt x="510084" y="-78"/>
                    </a:moveTo>
                    <a:cubicBezTo>
                      <a:pt x="538859" y="0"/>
                      <a:pt x="567087" y="7926"/>
                      <a:pt x="591673" y="22856"/>
                    </a:cubicBezTo>
                    <a:cubicBezTo>
                      <a:pt x="616624" y="38390"/>
                      <a:pt x="636520" y="60773"/>
                      <a:pt x="649086" y="87326"/>
                    </a:cubicBezTo>
                    <a:cubicBezTo>
                      <a:pt x="662336" y="115240"/>
                      <a:pt x="669256" y="145749"/>
                      <a:pt x="669256" y="176650"/>
                    </a:cubicBezTo>
                    <a:lnTo>
                      <a:pt x="669302" y="181203"/>
                    </a:lnTo>
                    <a:lnTo>
                      <a:pt x="669302" y="470230"/>
                    </a:lnTo>
                    <a:lnTo>
                      <a:pt x="570320" y="470230"/>
                    </a:lnTo>
                    <a:lnTo>
                      <a:pt x="570320" y="191539"/>
                    </a:lnTo>
                    <a:cubicBezTo>
                      <a:pt x="570320" y="161398"/>
                      <a:pt x="562443" y="137454"/>
                      <a:pt x="546736" y="119533"/>
                    </a:cubicBezTo>
                    <a:cubicBezTo>
                      <a:pt x="531119" y="101731"/>
                      <a:pt x="509857" y="92830"/>
                      <a:pt x="482812" y="92830"/>
                    </a:cubicBezTo>
                    <a:cubicBezTo>
                      <a:pt x="453400" y="92830"/>
                      <a:pt x="429724" y="102464"/>
                      <a:pt x="411513" y="121787"/>
                    </a:cubicBezTo>
                    <a:cubicBezTo>
                      <a:pt x="393892" y="140454"/>
                      <a:pt x="384786" y="164813"/>
                      <a:pt x="384149" y="195053"/>
                    </a:cubicBezTo>
                    <a:lnTo>
                      <a:pt x="384104" y="198436"/>
                    </a:lnTo>
                    <a:lnTo>
                      <a:pt x="384104" y="470248"/>
                    </a:lnTo>
                    <a:lnTo>
                      <a:pt x="285122" y="470248"/>
                    </a:lnTo>
                    <a:lnTo>
                      <a:pt x="285122" y="191539"/>
                    </a:lnTo>
                    <a:cubicBezTo>
                      <a:pt x="285122" y="161411"/>
                      <a:pt x="277109" y="137477"/>
                      <a:pt x="261128" y="119556"/>
                    </a:cubicBezTo>
                    <a:cubicBezTo>
                      <a:pt x="245192" y="101731"/>
                      <a:pt x="223793" y="92826"/>
                      <a:pt x="196749" y="92826"/>
                    </a:cubicBezTo>
                    <a:cubicBezTo>
                      <a:pt x="167929" y="92826"/>
                      <a:pt x="144526" y="102460"/>
                      <a:pt x="126314" y="121782"/>
                    </a:cubicBezTo>
                    <a:cubicBezTo>
                      <a:pt x="108694" y="140450"/>
                      <a:pt x="99543" y="164808"/>
                      <a:pt x="98951" y="195049"/>
                    </a:cubicBezTo>
                    <a:lnTo>
                      <a:pt x="98905" y="198432"/>
                    </a:lnTo>
                    <a:lnTo>
                      <a:pt x="98905" y="470244"/>
                    </a:lnTo>
                    <a:lnTo>
                      <a:pt x="-942" y="470244"/>
                    </a:lnTo>
                    <a:lnTo>
                      <a:pt x="-942" y="11960"/>
                    </a:lnTo>
                    <a:lnTo>
                      <a:pt x="83061" y="11960"/>
                    </a:lnTo>
                    <a:lnTo>
                      <a:pt x="88297" y="71258"/>
                    </a:lnTo>
                    <a:lnTo>
                      <a:pt x="89480" y="69369"/>
                    </a:lnTo>
                    <a:cubicBezTo>
                      <a:pt x="101364" y="50897"/>
                      <a:pt x="117254" y="35358"/>
                      <a:pt x="136012" y="23916"/>
                    </a:cubicBezTo>
                    <a:lnTo>
                      <a:pt x="139245" y="21963"/>
                    </a:lnTo>
                    <a:cubicBezTo>
                      <a:pt x="164514" y="7184"/>
                      <a:pt x="193334" y="-442"/>
                      <a:pt x="222609" y="-105"/>
                    </a:cubicBezTo>
                    <a:cubicBezTo>
                      <a:pt x="252022" y="-583"/>
                      <a:pt x="280979" y="7394"/>
                      <a:pt x="306066" y="22878"/>
                    </a:cubicBezTo>
                    <a:cubicBezTo>
                      <a:pt x="328466" y="36979"/>
                      <a:pt x="346997" y="56429"/>
                      <a:pt x="360064" y="79476"/>
                    </a:cubicBezTo>
                    <a:lnTo>
                      <a:pt x="360382" y="80082"/>
                    </a:lnTo>
                    <a:cubicBezTo>
                      <a:pt x="373176" y="57144"/>
                      <a:pt x="391798" y="38017"/>
                      <a:pt x="414380" y="24663"/>
                    </a:cubicBezTo>
                    <a:lnTo>
                      <a:pt x="417568" y="22796"/>
                    </a:lnTo>
                    <a:cubicBezTo>
                      <a:pt x="443338" y="8122"/>
                      <a:pt x="472431" y="255"/>
                      <a:pt x="502071" y="-69"/>
                    </a:cubicBezTo>
                    <a:lnTo>
                      <a:pt x="506077" y="-110"/>
                    </a:lnTo>
                    <a:lnTo>
                      <a:pt x="510084" y="-69"/>
                    </a:lnTo>
                    <a:close/>
                  </a:path>
                </a:pathLst>
              </a:custGeom>
              <a:grpFill/>
              <a:ln w="454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defTabSz="685800">
                  <a:defRPr/>
                </a:pPr>
                <a:endParaRPr lang="zh-CN" altLang="en-US" sz="1350" dirty="0">
                  <a:solidFill>
                    <a:prstClr val="black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sp>
            <p:nvSpPr>
              <p:cNvPr id="31" name="任意多边形: 形状 30"/>
              <p:cNvSpPr>
                <a:spLocks/>
              </p:cNvSpPr>
              <p:nvPr/>
            </p:nvSpPr>
            <p:spPr>
              <a:xfrm>
                <a:off x="4815307" y="2962339"/>
                <a:ext cx="268279" cy="470555"/>
              </a:xfrm>
              <a:custGeom>
                <a:avLst/>
                <a:gdLst>
                  <a:gd name="connsiteX0" fmla="*/ 228873 w 268279"/>
                  <a:gd name="connsiteY0" fmla="*/ -78 h 470555"/>
                  <a:gd name="connsiteX1" fmla="*/ 145053 w 268279"/>
                  <a:gd name="connsiteY1" fmla="*/ 20033 h 470555"/>
                  <a:gd name="connsiteX2" fmla="*/ 141966 w 268279"/>
                  <a:gd name="connsiteY2" fmla="*/ 21817 h 470555"/>
                  <a:gd name="connsiteX3" fmla="*/ 97406 w 268279"/>
                  <a:gd name="connsiteY3" fmla="*/ 64697 h 470555"/>
                  <a:gd name="connsiteX4" fmla="*/ 96555 w 268279"/>
                  <a:gd name="connsiteY4" fmla="*/ 66063 h 470555"/>
                  <a:gd name="connsiteX5" fmla="*/ 91392 w 268279"/>
                  <a:gd name="connsiteY5" fmla="*/ 12220 h 470555"/>
                  <a:gd name="connsiteX6" fmla="*/ -715 w 268279"/>
                  <a:gd name="connsiteY6" fmla="*/ 12220 h 470555"/>
                  <a:gd name="connsiteX7" fmla="*/ -715 w 268279"/>
                  <a:gd name="connsiteY7" fmla="*/ 470431 h 470555"/>
                  <a:gd name="connsiteX8" fmla="*/ 100265 w 268279"/>
                  <a:gd name="connsiteY8" fmla="*/ 470431 h 470555"/>
                  <a:gd name="connsiteX9" fmla="*/ 100265 w 268279"/>
                  <a:gd name="connsiteY9" fmla="*/ 205111 h 470555"/>
                  <a:gd name="connsiteX10" fmla="*/ 132136 w 268279"/>
                  <a:gd name="connsiteY10" fmla="*/ 124710 h 470555"/>
                  <a:gd name="connsiteX11" fmla="*/ 219267 w 268279"/>
                  <a:gd name="connsiteY11" fmla="*/ 94806 h 470555"/>
                  <a:gd name="connsiteX12" fmla="*/ 253723 w 268279"/>
                  <a:gd name="connsiteY12" fmla="*/ 96723 h 470555"/>
                  <a:gd name="connsiteX13" fmla="*/ 256637 w 268279"/>
                  <a:gd name="connsiteY13" fmla="*/ 97215 h 470555"/>
                  <a:gd name="connsiteX14" fmla="*/ 261327 w 268279"/>
                  <a:gd name="connsiteY14" fmla="*/ 98162 h 470555"/>
                  <a:gd name="connsiteX15" fmla="*/ 267337 w 268279"/>
                  <a:gd name="connsiteY15" fmla="*/ 99459 h 470555"/>
                  <a:gd name="connsiteX16" fmla="*/ 267564 w 268279"/>
                  <a:gd name="connsiteY16" fmla="*/ 87785 h 470555"/>
                  <a:gd name="connsiteX17" fmla="*/ 267564 w 268279"/>
                  <a:gd name="connsiteY17" fmla="*/ 84444 h 470555"/>
                  <a:gd name="connsiteX18" fmla="*/ 267564 w 268279"/>
                  <a:gd name="connsiteY18" fmla="*/ 7521 h 470555"/>
                  <a:gd name="connsiteX19" fmla="*/ 267564 w 268279"/>
                  <a:gd name="connsiteY19" fmla="*/ 4557 h 470555"/>
                  <a:gd name="connsiteX20" fmla="*/ 264742 w 268279"/>
                  <a:gd name="connsiteY20" fmla="*/ 3774 h 470555"/>
                  <a:gd name="connsiteX21" fmla="*/ 257366 w 268279"/>
                  <a:gd name="connsiteY21" fmla="*/ 2003 h 470555"/>
                  <a:gd name="connsiteX22" fmla="*/ 228828 w 268279"/>
                  <a:gd name="connsiteY22" fmla="*/ -82 h 47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8279" h="470555">
                    <a:moveTo>
                      <a:pt x="228873" y="-78"/>
                    </a:moveTo>
                    <a:cubicBezTo>
                      <a:pt x="199661" y="-770"/>
                      <a:pt x="170773" y="6160"/>
                      <a:pt x="145053" y="20033"/>
                    </a:cubicBezTo>
                    <a:lnTo>
                      <a:pt x="141966" y="21817"/>
                    </a:lnTo>
                    <a:cubicBezTo>
                      <a:pt x="123955" y="32417"/>
                      <a:pt x="108688" y="47105"/>
                      <a:pt x="97406" y="64697"/>
                    </a:cubicBezTo>
                    <a:lnTo>
                      <a:pt x="96555" y="66063"/>
                    </a:lnTo>
                    <a:lnTo>
                      <a:pt x="91392" y="12220"/>
                    </a:lnTo>
                    <a:lnTo>
                      <a:pt x="-715" y="12220"/>
                    </a:lnTo>
                    <a:lnTo>
                      <a:pt x="-715" y="470431"/>
                    </a:lnTo>
                    <a:lnTo>
                      <a:pt x="100265" y="470431"/>
                    </a:lnTo>
                    <a:lnTo>
                      <a:pt x="100265" y="205111"/>
                    </a:lnTo>
                    <a:cubicBezTo>
                      <a:pt x="100265" y="171278"/>
                      <a:pt x="110892" y="144556"/>
                      <a:pt x="132136" y="124710"/>
                    </a:cubicBezTo>
                    <a:cubicBezTo>
                      <a:pt x="153381" y="104864"/>
                      <a:pt x="182428" y="94806"/>
                      <a:pt x="219267" y="94806"/>
                    </a:cubicBezTo>
                    <a:cubicBezTo>
                      <a:pt x="230785" y="94711"/>
                      <a:pt x="242295" y="95348"/>
                      <a:pt x="253723" y="96723"/>
                    </a:cubicBezTo>
                    <a:lnTo>
                      <a:pt x="256637" y="97215"/>
                    </a:lnTo>
                    <a:cubicBezTo>
                      <a:pt x="257912" y="97456"/>
                      <a:pt x="259460" y="97770"/>
                      <a:pt x="261327" y="98162"/>
                    </a:cubicBezTo>
                    <a:lnTo>
                      <a:pt x="267337" y="99459"/>
                    </a:lnTo>
                    <a:lnTo>
                      <a:pt x="267564" y="87785"/>
                    </a:lnTo>
                    <a:cubicBezTo>
                      <a:pt x="267564" y="86342"/>
                      <a:pt x="267564" y="85227"/>
                      <a:pt x="267564" y="84444"/>
                    </a:cubicBezTo>
                    <a:lnTo>
                      <a:pt x="267564" y="7521"/>
                    </a:lnTo>
                    <a:lnTo>
                      <a:pt x="267564" y="4557"/>
                    </a:lnTo>
                    <a:lnTo>
                      <a:pt x="264742" y="3774"/>
                    </a:lnTo>
                    <a:cubicBezTo>
                      <a:pt x="261418" y="2864"/>
                      <a:pt x="258959" y="2281"/>
                      <a:pt x="257366" y="2003"/>
                    </a:cubicBezTo>
                    <a:cubicBezTo>
                      <a:pt x="247941" y="514"/>
                      <a:pt x="238380" y="-182"/>
                      <a:pt x="228828" y="-82"/>
                    </a:cubicBezTo>
                    <a:close/>
                  </a:path>
                </a:pathLst>
              </a:custGeom>
              <a:grpFill/>
              <a:ln w="454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defTabSz="685800">
                  <a:defRPr/>
                </a:pPr>
                <a:endParaRPr lang="zh-CN" altLang="en-US" sz="1350" dirty="0">
                  <a:solidFill>
                    <a:prstClr val="black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sp>
            <p:nvSpPr>
              <p:cNvPr id="32" name="任意多边形: 形状 31"/>
              <p:cNvSpPr>
                <a:spLocks/>
              </p:cNvSpPr>
              <p:nvPr/>
            </p:nvSpPr>
            <p:spPr>
              <a:xfrm>
                <a:off x="4344731" y="2962339"/>
                <a:ext cx="393858" cy="484552"/>
              </a:xfrm>
              <a:custGeom>
                <a:avLst/>
                <a:gdLst>
                  <a:gd name="connsiteX0" fmla="*/ 205684 w 393858"/>
                  <a:gd name="connsiteY0" fmla="*/ -74 h 484552"/>
                  <a:gd name="connsiteX1" fmla="*/ 342432 w 393858"/>
                  <a:gd name="connsiteY1" fmla="*/ 44017 h 484552"/>
                  <a:gd name="connsiteX2" fmla="*/ 393425 w 393858"/>
                  <a:gd name="connsiteY2" fmla="*/ 164808 h 484552"/>
                  <a:gd name="connsiteX3" fmla="*/ 393453 w 393858"/>
                  <a:gd name="connsiteY3" fmla="*/ 168509 h 484552"/>
                  <a:gd name="connsiteX4" fmla="*/ 393453 w 393858"/>
                  <a:gd name="connsiteY4" fmla="*/ 475666 h 484552"/>
                  <a:gd name="connsiteX5" fmla="*/ 309523 w 393858"/>
                  <a:gd name="connsiteY5" fmla="*/ 475666 h 484552"/>
                  <a:gd name="connsiteX6" fmla="*/ 303304 w 393858"/>
                  <a:gd name="connsiteY6" fmla="*/ 422059 h 484552"/>
                  <a:gd name="connsiteX7" fmla="*/ 301861 w 393858"/>
                  <a:gd name="connsiteY7" fmla="*/ 424131 h 484552"/>
                  <a:gd name="connsiteX8" fmla="*/ 259395 w 393858"/>
                  <a:gd name="connsiteY8" fmla="*/ 462048 h 484552"/>
                  <a:gd name="connsiteX9" fmla="*/ 255917 w 393858"/>
                  <a:gd name="connsiteY9" fmla="*/ 463988 h 484552"/>
                  <a:gd name="connsiteX10" fmla="*/ 252757 w 393858"/>
                  <a:gd name="connsiteY10" fmla="*/ 465649 h 484552"/>
                  <a:gd name="connsiteX11" fmla="*/ 166455 w 393858"/>
                  <a:gd name="connsiteY11" fmla="*/ 484376 h 484552"/>
                  <a:gd name="connsiteX12" fmla="*/ 46316 w 393858"/>
                  <a:gd name="connsiteY12" fmla="*/ 445562 h 484552"/>
                  <a:gd name="connsiteX13" fmla="*/ -388 w 393858"/>
                  <a:gd name="connsiteY13" fmla="*/ 343680 h 484552"/>
                  <a:gd name="connsiteX14" fmla="*/ 24298 w 393858"/>
                  <a:gd name="connsiteY14" fmla="*/ 264304 h 484552"/>
                  <a:gd name="connsiteX15" fmla="*/ 92561 w 393858"/>
                  <a:gd name="connsiteY15" fmla="*/ 210724 h 484552"/>
                  <a:gd name="connsiteX16" fmla="*/ 187718 w 393858"/>
                  <a:gd name="connsiteY16" fmla="*/ 191693 h 484552"/>
                  <a:gd name="connsiteX17" fmla="*/ 192612 w 393858"/>
                  <a:gd name="connsiteY17" fmla="*/ 191656 h 484552"/>
                  <a:gd name="connsiteX18" fmla="*/ 294193 w 393858"/>
                  <a:gd name="connsiteY18" fmla="*/ 191656 h 484552"/>
                  <a:gd name="connsiteX19" fmla="*/ 294193 w 393858"/>
                  <a:gd name="connsiteY19" fmla="*/ 180707 h 484552"/>
                  <a:gd name="connsiteX20" fmla="*/ 272640 w 393858"/>
                  <a:gd name="connsiteY20" fmla="*/ 115435 h 484552"/>
                  <a:gd name="connsiteX21" fmla="*/ 271019 w 393858"/>
                  <a:gd name="connsiteY21" fmla="*/ 113755 h 484552"/>
                  <a:gd name="connsiteX22" fmla="*/ 269275 w 393858"/>
                  <a:gd name="connsiteY22" fmla="*/ 112070 h 484552"/>
                  <a:gd name="connsiteX23" fmla="*/ 200448 w 393858"/>
                  <a:gd name="connsiteY23" fmla="*/ 88700 h 484552"/>
                  <a:gd name="connsiteX24" fmla="*/ 137307 w 393858"/>
                  <a:gd name="connsiteY24" fmla="*/ 103515 h 484552"/>
                  <a:gd name="connsiteX25" fmla="*/ 95119 w 393858"/>
                  <a:gd name="connsiteY25" fmla="*/ 139529 h 484552"/>
                  <a:gd name="connsiteX26" fmla="*/ 94450 w 393858"/>
                  <a:gd name="connsiteY26" fmla="*/ 140481 h 484552"/>
                  <a:gd name="connsiteX27" fmla="*/ 92925 w 393858"/>
                  <a:gd name="connsiteY27" fmla="*/ 142830 h 484552"/>
                  <a:gd name="connsiteX28" fmla="*/ 90799 w 393858"/>
                  <a:gd name="connsiteY28" fmla="*/ 146250 h 484552"/>
                  <a:gd name="connsiteX29" fmla="*/ 88604 w 393858"/>
                  <a:gd name="connsiteY29" fmla="*/ 149833 h 484552"/>
                  <a:gd name="connsiteX30" fmla="*/ 79885 w 393858"/>
                  <a:gd name="connsiteY30" fmla="*/ 143413 h 484552"/>
                  <a:gd name="connsiteX31" fmla="*/ 77841 w 393858"/>
                  <a:gd name="connsiteY31" fmla="*/ 141879 h 484552"/>
                  <a:gd name="connsiteX32" fmla="*/ 25805 w 393858"/>
                  <a:gd name="connsiteY32" fmla="*/ 102327 h 484552"/>
                  <a:gd name="connsiteX33" fmla="*/ 22012 w 393858"/>
                  <a:gd name="connsiteY33" fmla="*/ 99290 h 484552"/>
                  <a:gd name="connsiteX34" fmla="*/ 17327 w 393858"/>
                  <a:gd name="connsiteY34" fmla="*/ 95407 h 484552"/>
                  <a:gd name="connsiteX35" fmla="*/ 20291 w 393858"/>
                  <a:gd name="connsiteY35" fmla="*/ 90034 h 484552"/>
                  <a:gd name="connsiteX36" fmla="*/ 23023 w 393858"/>
                  <a:gd name="connsiteY36" fmla="*/ 85563 h 484552"/>
                  <a:gd name="connsiteX37" fmla="*/ 95005 w 393858"/>
                  <a:gd name="connsiteY37" fmla="*/ 24294 h 484552"/>
                  <a:gd name="connsiteX38" fmla="*/ 205679 w 393858"/>
                  <a:gd name="connsiteY38" fmla="*/ -83 h 484552"/>
                  <a:gd name="connsiteX39" fmla="*/ 289563 w 393858"/>
                  <a:gd name="connsiteY39" fmla="*/ 267372 h 484552"/>
                  <a:gd name="connsiteX40" fmla="*/ 195244 w 393858"/>
                  <a:gd name="connsiteY40" fmla="*/ 267372 h 484552"/>
                  <a:gd name="connsiteX41" fmla="*/ 125688 w 393858"/>
                  <a:gd name="connsiteY41" fmla="*/ 287496 h 484552"/>
                  <a:gd name="connsiteX42" fmla="*/ 99759 w 393858"/>
                  <a:gd name="connsiteY42" fmla="*/ 337579 h 484552"/>
                  <a:gd name="connsiteX43" fmla="*/ 123507 w 393858"/>
                  <a:gd name="connsiteY43" fmla="*/ 385918 h 484552"/>
                  <a:gd name="connsiteX44" fmla="*/ 186529 w 393858"/>
                  <a:gd name="connsiteY44" fmla="*/ 404303 h 484552"/>
                  <a:gd name="connsiteX45" fmla="*/ 265246 w 393858"/>
                  <a:gd name="connsiteY45" fmla="*/ 374540 h 484552"/>
                  <a:gd name="connsiteX46" fmla="*/ 294189 w 393858"/>
                  <a:gd name="connsiteY46" fmla="*/ 299921 h 484552"/>
                  <a:gd name="connsiteX47" fmla="*/ 294225 w 393858"/>
                  <a:gd name="connsiteY47" fmla="*/ 296621 h 484552"/>
                  <a:gd name="connsiteX48" fmla="*/ 294225 w 393858"/>
                  <a:gd name="connsiteY48" fmla="*/ 272003 h 484552"/>
                  <a:gd name="connsiteX49" fmla="*/ 289590 w 393858"/>
                  <a:gd name="connsiteY49" fmla="*/ 267368 h 48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93858" h="484552">
                    <a:moveTo>
                      <a:pt x="205684" y="-74"/>
                    </a:moveTo>
                    <a:cubicBezTo>
                      <a:pt x="262910" y="-74"/>
                      <a:pt x="308494" y="14623"/>
                      <a:pt x="342432" y="44017"/>
                    </a:cubicBezTo>
                    <a:cubicBezTo>
                      <a:pt x="375669" y="72860"/>
                      <a:pt x="392638" y="113222"/>
                      <a:pt x="393425" y="164808"/>
                    </a:cubicBezTo>
                    <a:lnTo>
                      <a:pt x="393453" y="168509"/>
                    </a:lnTo>
                    <a:lnTo>
                      <a:pt x="393453" y="475666"/>
                    </a:lnTo>
                    <a:lnTo>
                      <a:pt x="309523" y="475666"/>
                    </a:lnTo>
                    <a:lnTo>
                      <a:pt x="303304" y="422059"/>
                    </a:lnTo>
                    <a:lnTo>
                      <a:pt x="301861" y="424131"/>
                    </a:lnTo>
                    <a:cubicBezTo>
                      <a:pt x="290583" y="439666"/>
                      <a:pt x="276100" y="452592"/>
                      <a:pt x="259395" y="462048"/>
                    </a:cubicBezTo>
                    <a:lnTo>
                      <a:pt x="255917" y="463988"/>
                    </a:lnTo>
                    <a:lnTo>
                      <a:pt x="252757" y="465649"/>
                    </a:lnTo>
                    <a:cubicBezTo>
                      <a:pt x="225894" y="478689"/>
                      <a:pt x="196305" y="485109"/>
                      <a:pt x="166455" y="484376"/>
                    </a:cubicBezTo>
                    <a:cubicBezTo>
                      <a:pt x="117351" y="484376"/>
                      <a:pt x="77303" y="471436"/>
                      <a:pt x="46316" y="445562"/>
                    </a:cubicBezTo>
                    <a:cubicBezTo>
                      <a:pt x="15219" y="419551"/>
                      <a:pt x="-388" y="385485"/>
                      <a:pt x="-388" y="343680"/>
                    </a:cubicBezTo>
                    <a:cubicBezTo>
                      <a:pt x="-848" y="315265"/>
                      <a:pt x="7803" y="287446"/>
                      <a:pt x="24298" y="264304"/>
                    </a:cubicBezTo>
                    <a:cubicBezTo>
                      <a:pt x="41727" y="240537"/>
                      <a:pt x="65334" y="222006"/>
                      <a:pt x="92561" y="210724"/>
                    </a:cubicBezTo>
                    <a:cubicBezTo>
                      <a:pt x="122683" y="198067"/>
                      <a:pt x="155045" y="191593"/>
                      <a:pt x="187718" y="191693"/>
                    </a:cubicBezTo>
                    <a:lnTo>
                      <a:pt x="192612" y="191656"/>
                    </a:lnTo>
                    <a:lnTo>
                      <a:pt x="294193" y="191656"/>
                    </a:lnTo>
                    <a:lnTo>
                      <a:pt x="294193" y="180707"/>
                    </a:lnTo>
                    <a:cubicBezTo>
                      <a:pt x="294193" y="152478"/>
                      <a:pt x="286982" y="130774"/>
                      <a:pt x="272640" y="115435"/>
                    </a:cubicBezTo>
                    <a:lnTo>
                      <a:pt x="271019" y="113755"/>
                    </a:lnTo>
                    <a:lnTo>
                      <a:pt x="269275" y="112070"/>
                    </a:lnTo>
                    <a:cubicBezTo>
                      <a:pt x="252616" y="96522"/>
                      <a:pt x="229673" y="88732"/>
                      <a:pt x="200448" y="88700"/>
                    </a:cubicBezTo>
                    <a:cubicBezTo>
                      <a:pt x="178507" y="88400"/>
                      <a:pt x="156826" y="93490"/>
                      <a:pt x="137307" y="103515"/>
                    </a:cubicBezTo>
                    <a:cubicBezTo>
                      <a:pt x="120712" y="112189"/>
                      <a:pt x="106288" y="124500"/>
                      <a:pt x="95119" y="139529"/>
                    </a:cubicBezTo>
                    <a:lnTo>
                      <a:pt x="94450" y="140481"/>
                    </a:lnTo>
                    <a:cubicBezTo>
                      <a:pt x="94045" y="141082"/>
                      <a:pt x="93540" y="141847"/>
                      <a:pt x="92925" y="142830"/>
                    </a:cubicBezTo>
                    <a:lnTo>
                      <a:pt x="90799" y="146250"/>
                    </a:lnTo>
                    <a:lnTo>
                      <a:pt x="88604" y="149833"/>
                    </a:lnTo>
                    <a:lnTo>
                      <a:pt x="79885" y="143413"/>
                    </a:lnTo>
                    <a:lnTo>
                      <a:pt x="77841" y="141879"/>
                    </a:lnTo>
                    <a:lnTo>
                      <a:pt x="25805" y="102327"/>
                    </a:lnTo>
                    <a:cubicBezTo>
                      <a:pt x="24963" y="101690"/>
                      <a:pt x="23702" y="100679"/>
                      <a:pt x="22012" y="99290"/>
                    </a:cubicBezTo>
                    <a:lnTo>
                      <a:pt x="17327" y="95407"/>
                    </a:lnTo>
                    <a:lnTo>
                      <a:pt x="20291" y="90034"/>
                    </a:lnTo>
                    <a:cubicBezTo>
                      <a:pt x="21407" y="88076"/>
                      <a:pt x="22313" y="86592"/>
                      <a:pt x="23023" y="85563"/>
                    </a:cubicBezTo>
                    <a:cubicBezTo>
                      <a:pt x="41426" y="59361"/>
                      <a:pt x="66199" y="38276"/>
                      <a:pt x="95005" y="24294"/>
                    </a:cubicBezTo>
                    <a:cubicBezTo>
                      <a:pt x="129471" y="7598"/>
                      <a:pt x="167384" y="-752"/>
                      <a:pt x="205679" y="-83"/>
                    </a:cubicBezTo>
                    <a:close/>
                    <a:moveTo>
                      <a:pt x="289563" y="267372"/>
                    </a:moveTo>
                    <a:lnTo>
                      <a:pt x="195244" y="267372"/>
                    </a:lnTo>
                    <a:cubicBezTo>
                      <a:pt x="166410" y="267372"/>
                      <a:pt x="143221" y="274079"/>
                      <a:pt x="125688" y="287496"/>
                    </a:cubicBezTo>
                    <a:cubicBezTo>
                      <a:pt x="109293" y="298874"/>
                      <a:pt x="99586" y="317623"/>
                      <a:pt x="99759" y="337579"/>
                    </a:cubicBezTo>
                    <a:cubicBezTo>
                      <a:pt x="99144" y="356638"/>
                      <a:pt x="108045" y="374759"/>
                      <a:pt x="123507" y="385918"/>
                    </a:cubicBezTo>
                    <a:cubicBezTo>
                      <a:pt x="139629" y="398152"/>
                      <a:pt x="160637" y="404280"/>
                      <a:pt x="186529" y="404303"/>
                    </a:cubicBezTo>
                    <a:cubicBezTo>
                      <a:pt x="219821" y="404303"/>
                      <a:pt x="245973" y="394377"/>
                      <a:pt x="265246" y="374540"/>
                    </a:cubicBezTo>
                    <a:cubicBezTo>
                      <a:pt x="283913" y="355345"/>
                      <a:pt x="293547" y="330540"/>
                      <a:pt x="294189" y="299921"/>
                    </a:cubicBezTo>
                    <a:lnTo>
                      <a:pt x="294225" y="296621"/>
                    </a:lnTo>
                    <a:lnTo>
                      <a:pt x="294225" y="272003"/>
                    </a:lnTo>
                    <a:cubicBezTo>
                      <a:pt x="294225" y="269444"/>
                      <a:pt x="292149" y="267368"/>
                      <a:pt x="289590" y="267368"/>
                    </a:cubicBezTo>
                    <a:close/>
                  </a:path>
                </a:pathLst>
              </a:custGeom>
              <a:grpFill/>
              <a:ln w="454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defTabSz="685800">
                  <a:defRPr/>
                </a:pPr>
                <a:endParaRPr lang="zh-CN" altLang="en-US" sz="1350" dirty="0">
                  <a:solidFill>
                    <a:prstClr val="black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sp>
            <p:nvSpPr>
              <p:cNvPr id="33" name="任意多边形: 形状 32"/>
              <p:cNvSpPr>
                <a:spLocks/>
              </p:cNvSpPr>
              <p:nvPr/>
            </p:nvSpPr>
            <p:spPr>
              <a:xfrm>
                <a:off x="3765711" y="2794572"/>
                <a:ext cx="524538" cy="645706"/>
              </a:xfrm>
              <a:custGeom>
                <a:avLst/>
                <a:gdLst>
                  <a:gd name="connsiteX0" fmla="*/ 105342 w 524538"/>
                  <a:gd name="connsiteY0" fmla="*/ 0 h 645706"/>
                  <a:gd name="connsiteX1" fmla="*/ 0 w 524538"/>
                  <a:gd name="connsiteY1" fmla="*/ 0 h 645706"/>
                  <a:gd name="connsiteX2" fmla="*/ 0 w 524538"/>
                  <a:gd name="connsiteY2" fmla="*/ 645688 h 645706"/>
                  <a:gd name="connsiteX3" fmla="*/ 105342 w 524538"/>
                  <a:gd name="connsiteY3" fmla="*/ 645688 h 645706"/>
                  <a:gd name="connsiteX4" fmla="*/ 105342 w 524538"/>
                  <a:gd name="connsiteY4" fmla="*/ 360690 h 645706"/>
                  <a:gd name="connsiteX5" fmla="*/ 419197 w 524538"/>
                  <a:gd name="connsiteY5" fmla="*/ 360690 h 645706"/>
                  <a:gd name="connsiteX6" fmla="*/ 419197 w 524538"/>
                  <a:gd name="connsiteY6" fmla="*/ 645706 h 645706"/>
                  <a:gd name="connsiteX7" fmla="*/ 524539 w 524538"/>
                  <a:gd name="connsiteY7" fmla="*/ 645706 h 645706"/>
                  <a:gd name="connsiteX8" fmla="*/ 524539 w 524538"/>
                  <a:gd name="connsiteY8" fmla="*/ 0 h 645706"/>
                  <a:gd name="connsiteX9" fmla="*/ 419201 w 524538"/>
                  <a:gd name="connsiteY9" fmla="*/ 0 h 645706"/>
                  <a:gd name="connsiteX10" fmla="*/ 419201 w 524538"/>
                  <a:gd name="connsiteY10" fmla="*/ 264072 h 645706"/>
                  <a:gd name="connsiteX11" fmla="*/ 105338 w 524538"/>
                  <a:gd name="connsiteY11" fmla="*/ 264072 h 645706"/>
                  <a:gd name="connsiteX12" fmla="*/ 105338 w 524538"/>
                  <a:gd name="connsiteY12" fmla="*/ 0 h 645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4538" h="645706">
                    <a:moveTo>
                      <a:pt x="105342" y="0"/>
                    </a:moveTo>
                    <a:lnTo>
                      <a:pt x="0" y="0"/>
                    </a:lnTo>
                    <a:lnTo>
                      <a:pt x="0" y="645688"/>
                    </a:lnTo>
                    <a:lnTo>
                      <a:pt x="105342" y="645688"/>
                    </a:lnTo>
                    <a:lnTo>
                      <a:pt x="105342" y="360690"/>
                    </a:lnTo>
                    <a:lnTo>
                      <a:pt x="419197" y="360690"/>
                    </a:lnTo>
                    <a:lnTo>
                      <a:pt x="419197" y="645706"/>
                    </a:lnTo>
                    <a:lnTo>
                      <a:pt x="524539" y="645706"/>
                    </a:lnTo>
                    <a:lnTo>
                      <a:pt x="524539" y="0"/>
                    </a:lnTo>
                    <a:lnTo>
                      <a:pt x="419201" y="0"/>
                    </a:lnTo>
                    <a:lnTo>
                      <a:pt x="419201" y="264072"/>
                    </a:lnTo>
                    <a:lnTo>
                      <a:pt x="105338" y="264072"/>
                    </a:lnTo>
                    <a:lnTo>
                      <a:pt x="105338" y="0"/>
                    </a:lnTo>
                    <a:close/>
                  </a:path>
                </a:pathLst>
              </a:custGeom>
              <a:grpFill/>
              <a:ln w="45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685800">
                  <a:defRPr/>
                </a:pPr>
                <a:endParaRPr lang="zh-CN" altLang="en-US" sz="1350" dirty="0">
                  <a:solidFill>
                    <a:prstClr val="black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sp>
            <p:nvSpPr>
              <p:cNvPr id="34" name="任意多边形: 形状 33"/>
              <p:cNvSpPr>
                <a:spLocks/>
              </p:cNvSpPr>
              <p:nvPr/>
            </p:nvSpPr>
            <p:spPr>
              <a:xfrm>
                <a:off x="7304553" y="2786728"/>
                <a:ext cx="650801" cy="650783"/>
              </a:xfrm>
              <a:custGeom>
                <a:avLst/>
                <a:gdLst>
                  <a:gd name="connsiteX0" fmla="*/ 322918 w 650801"/>
                  <a:gd name="connsiteY0" fmla="*/ 1 h 650783"/>
                  <a:gd name="connsiteX1" fmla="*/ -2483 w 650801"/>
                  <a:gd name="connsiteY1" fmla="*/ 325393 h 650783"/>
                  <a:gd name="connsiteX2" fmla="*/ 322918 w 650801"/>
                  <a:gd name="connsiteY2" fmla="*/ 650784 h 650783"/>
                  <a:gd name="connsiteX3" fmla="*/ 648319 w 650801"/>
                  <a:gd name="connsiteY3" fmla="*/ 325393 h 650783"/>
                  <a:gd name="connsiteX4" fmla="*/ 648319 w 650801"/>
                  <a:gd name="connsiteY4" fmla="*/ 325388 h 650783"/>
                  <a:gd name="connsiteX5" fmla="*/ 322918 w 650801"/>
                  <a:gd name="connsiteY5" fmla="*/ 1 h 650783"/>
                  <a:gd name="connsiteX6" fmla="*/ 322918 w 650801"/>
                  <a:gd name="connsiteY6" fmla="*/ 559984 h 650783"/>
                  <a:gd name="connsiteX7" fmla="*/ 88349 w 650801"/>
                  <a:gd name="connsiteY7" fmla="*/ 325393 h 650783"/>
                  <a:gd name="connsiteX8" fmla="*/ 322918 w 650801"/>
                  <a:gd name="connsiteY8" fmla="*/ 90801 h 650783"/>
                  <a:gd name="connsiteX9" fmla="*/ 557533 w 650801"/>
                  <a:gd name="connsiteY9" fmla="*/ 325393 h 650783"/>
                  <a:gd name="connsiteX10" fmla="*/ 322918 w 650801"/>
                  <a:gd name="connsiteY10" fmla="*/ 559984 h 65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0801" h="650783">
                    <a:moveTo>
                      <a:pt x="322918" y="1"/>
                    </a:moveTo>
                    <a:cubicBezTo>
                      <a:pt x="143212" y="1"/>
                      <a:pt x="-2483" y="145684"/>
                      <a:pt x="-2483" y="325393"/>
                    </a:cubicBezTo>
                    <a:cubicBezTo>
                      <a:pt x="-2483" y="505103"/>
                      <a:pt x="143212" y="650784"/>
                      <a:pt x="322918" y="650784"/>
                    </a:cubicBezTo>
                    <a:cubicBezTo>
                      <a:pt x="502624" y="650784"/>
                      <a:pt x="648319" y="505103"/>
                      <a:pt x="648319" y="325393"/>
                    </a:cubicBezTo>
                    <a:cubicBezTo>
                      <a:pt x="648319" y="325391"/>
                      <a:pt x="648319" y="325389"/>
                      <a:pt x="648319" y="325388"/>
                    </a:cubicBezTo>
                    <a:cubicBezTo>
                      <a:pt x="648319" y="145681"/>
                      <a:pt x="502624" y="1"/>
                      <a:pt x="322918" y="1"/>
                    </a:cubicBezTo>
                    <a:close/>
                    <a:moveTo>
                      <a:pt x="322918" y="559984"/>
                    </a:moveTo>
                    <a:cubicBezTo>
                      <a:pt x="193386" y="559984"/>
                      <a:pt x="88349" y="454954"/>
                      <a:pt x="88349" y="325393"/>
                    </a:cubicBezTo>
                    <a:cubicBezTo>
                      <a:pt x="88349" y="195831"/>
                      <a:pt x="193386" y="90801"/>
                      <a:pt x="322918" y="90801"/>
                    </a:cubicBezTo>
                    <a:cubicBezTo>
                      <a:pt x="452495" y="90801"/>
                      <a:pt x="557533" y="195831"/>
                      <a:pt x="557533" y="325393"/>
                    </a:cubicBezTo>
                    <a:cubicBezTo>
                      <a:pt x="557533" y="454954"/>
                      <a:pt x="452495" y="559984"/>
                      <a:pt x="322918" y="559984"/>
                    </a:cubicBezTo>
                    <a:close/>
                  </a:path>
                </a:pathLst>
              </a:custGeom>
              <a:grpFill/>
              <a:ln w="454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defTabSz="685800">
                  <a:defRPr/>
                </a:pPr>
                <a:endParaRPr lang="zh-CN" altLang="en-US" sz="1350" dirty="0">
                  <a:solidFill>
                    <a:prstClr val="black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</p:grpSp>
      </p:grpSp>
      <p:sp>
        <p:nvSpPr>
          <p:cNvPr id="35" name="PPTName"/>
          <p:cNvSpPr txBox="1"/>
          <p:nvPr/>
        </p:nvSpPr>
        <p:spPr>
          <a:xfrm>
            <a:off x="5647539" y="2496598"/>
            <a:ext cx="19834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15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黑屏</a:t>
            </a:r>
          </a:p>
        </p:txBody>
      </p:sp>
      <p:sp>
        <p:nvSpPr>
          <p:cNvPr id="36" name="Version"/>
          <p:cNvSpPr txBox="1"/>
          <p:nvPr/>
        </p:nvSpPr>
        <p:spPr>
          <a:xfrm>
            <a:off x="5867332" y="2798314"/>
            <a:ext cx="154386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1050" dirty="0">
                <a:solidFill>
                  <a:schemeClr val="bg1">
                    <a:alpha val="4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版本  </a:t>
            </a:r>
            <a:r>
              <a:rPr lang="en-US" altLang="zh-CN" sz="1050" dirty="0">
                <a:solidFill>
                  <a:schemeClr val="bg1">
                    <a:alpha val="4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3.0.0.20</a:t>
            </a:r>
            <a:endParaRPr lang="zh-CN" altLang="en-US" sz="1050" dirty="0">
              <a:solidFill>
                <a:schemeClr val="bg1">
                  <a:alpha val="40000"/>
                </a:schemeClr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60" name="Quit-bot">
            <a:hlinkClick r:id="" action="ppaction://hlinkshowjump?jump=endshow"/>
          </p:cNvPr>
          <p:cNvSpPr/>
          <p:nvPr/>
        </p:nvSpPr>
        <p:spPr>
          <a:xfrm>
            <a:off x="801846" y="3791530"/>
            <a:ext cx="2986999" cy="46832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500" dirty="0">
                <a:solidFill>
                  <a:srgbClr val="0A59F7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退出黑屏</a:t>
            </a:r>
          </a:p>
        </p:txBody>
      </p:sp>
      <p:sp>
        <p:nvSpPr>
          <p:cNvPr id="41" name="Back-background">
            <a:hlinkClick r:id="rId3" action="ppaction://hlinksldjump" tooltip="转到上一层级"/>
            <a:extLst>
              <a:ext uri="{FF2B5EF4-FFF2-40B4-BE49-F238E27FC236}">
                <a16:creationId xmlns:a16="http://schemas.microsoft.com/office/drawing/2014/main" id="{DAE3EC7F-8D66-4EC8-B3F0-8FED861DFD74}"/>
              </a:ext>
            </a:extLst>
          </p:cNvPr>
          <p:cNvSpPr/>
          <p:nvPr/>
        </p:nvSpPr>
        <p:spPr>
          <a:xfrm>
            <a:off x="251147" y="154854"/>
            <a:ext cx="388822" cy="3888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endParaRPr lang="zh-CN" altLang="en-US" sz="1500" dirty="0">
              <a:solidFill>
                <a:schemeClr val="bg1"/>
              </a:solidFill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pic>
        <p:nvPicPr>
          <p:cNvPr id="43" name="Back">
            <a:hlinkClick r:id="rId3" action="ppaction://hlinksldjump" tooltip="转到上一层级"/>
            <a:extLst>
              <a:ext uri="{FF2B5EF4-FFF2-40B4-BE49-F238E27FC236}">
                <a16:creationId xmlns:a16="http://schemas.microsoft.com/office/drawing/2014/main" id="{9E3CCEE9-3E72-4897-AF45-B544064EA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52" b="4552"/>
          <a:stretch/>
        </p:blipFill>
        <p:spPr>
          <a:xfrm>
            <a:off x="334697" y="244028"/>
            <a:ext cx="232502" cy="211337"/>
          </a:xfrm>
          <a:prstGeom prst="rect">
            <a:avLst/>
          </a:prstGeom>
        </p:spPr>
      </p:pic>
      <p:sp>
        <p:nvSpPr>
          <p:cNvPr id="44" name="Title">
            <a:extLst>
              <a:ext uri="{FF2B5EF4-FFF2-40B4-BE49-F238E27FC236}">
                <a16:creationId xmlns:a16="http://schemas.microsoft.com/office/drawing/2014/main" id="{078C4140-EF8A-4729-B83C-55C360BDE0DD}"/>
              </a:ext>
            </a:extLst>
          </p:cNvPr>
          <p:cNvSpPr txBox="1"/>
          <p:nvPr/>
        </p:nvSpPr>
        <p:spPr>
          <a:xfrm>
            <a:off x="705508" y="176129"/>
            <a:ext cx="11964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1800" dirty="0">
                <a:solidFill>
                  <a:prstClr val="white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关于</a:t>
            </a:r>
            <a:endParaRPr lang="en-US" altLang="zh-CN" sz="1800" dirty="0">
              <a:solidFill>
                <a:prstClr val="white"/>
              </a:solidFill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grpSp>
        <p:nvGrpSpPr>
          <p:cNvPr id="51" name="dead-dog">
            <a:extLst>
              <a:ext uri="{FF2B5EF4-FFF2-40B4-BE49-F238E27FC236}">
                <a16:creationId xmlns:a16="http://schemas.microsoft.com/office/drawing/2014/main" id="{F8A3468E-8D5A-4D1B-21B6-222409A488A3}"/>
              </a:ext>
            </a:extLst>
          </p:cNvPr>
          <p:cNvGrpSpPr/>
          <p:nvPr/>
        </p:nvGrpSpPr>
        <p:grpSpPr>
          <a:xfrm>
            <a:off x="6294784" y="1750758"/>
            <a:ext cx="700391" cy="700391"/>
            <a:chOff x="6294784" y="1750758"/>
            <a:chExt cx="700391" cy="700391"/>
          </a:xfrm>
        </p:grpSpPr>
        <p:sp>
          <p:nvSpPr>
            <p:cNvPr id="46" name="ic_dd_bord">
              <a:extLst>
                <a:ext uri="{FF2B5EF4-FFF2-40B4-BE49-F238E27FC236}">
                  <a16:creationId xmlns:a16="http://schemas.microsoft.com/office/drawing/2014/main" id="{BF2FACDC-1272-47BC-8929-7F8768271995}"/>
                </a:ext>
              </a:extLst>
            </p:cNvPr>
            <p:cNvSpPr/>
            <p:nvPr/>
          </p:nvSpPr>
          <p:spPr>
            <a:xfrm>
              <a:off x="6294784" y="1750758"/>
              <a:ext cx="700391" cy="700391"/>
            </a:xfrm>
            <a:prstGeom prst="roundRect">
              <a:avLst>
                <a:gd name="adj" fmla="val 218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3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sp>
          <p:nvSpPr>
            <p:cNvPr id="47" name="ic_dd_filled">
              <a:extLst>
                <a:ext uri="{FF2B5EF4-FFF2-40B4-BE49-F238E27FC236}">
                  <a16:creationId xmlns:a16="http://schemas.microsoft.com/office/drawing/2014/main" id="{DC59BFDD-6C99-4400-BE21-D67D0BB99C66}"/>
                </a:ext>
              </a:extLst>
            </p:cNvPr>
            <p:cNvSpPr/>
            <p:nvPr/>
          </p:nvSpPr>
          <p:spPr>
            <a:xfrm>
              <a:off x="6405892" y="1894467"/>
              <a:ext cx="478175" cy="412970"/>
            </a:xfrm>
            <a:custGeom>
              <a:avLst/>
              <a:gdLst>
                <a:gd name="connsiteX0" fmla="*/ 463685 w 637567"/>
                <a:gd name="connsiteY0" fmla="*/ 74409 h 550626"/>
                <a:gd name="connsiteX1" fmla="*/ 565117 w 637567"/>
                <a:gd name="connsiteY1" fmla="*/ 178581 h 550626"/>
                <a:gd name="connsiteX2" fmla="*/ 565117 w 637567"/>
                <a:gd name="connsiteY2" fmla="*/ 446454 h 550626"/>
                <a:gd name="connsiteX3" fmla="*/ 463685 w 637567"/>
                <a:gd name="connsiteY3" fmla="*/ 550626 h 550626"/>
                <a:gd name="connsiteX4" fmla="*/ 101431 w 637567"/>
                <a:gd name="connsiteY4" fmla="*/ 550626 h 550626"/>
                <a:gd name="connsiteX5" fmla="*/ 0 w 637567"/>
                <a:gd name="connsiteY5" fmla="*/ 446454 h 550626"/>
                <a:gd name="connsiteX6" fmla="*/ 0 w 637567"/>
                <a:gd name="connsiteY6" fmla="*/ 178581 h 550626"/>
                <a:gd name="connsiteX7" fmla="*/ 101431 w 637567"/>
                <a:gd name="connsiteY7" fmla="*/ 74409 h 550626"/>
                <a:gd name="connsiteX8" fmla="*/ 463685 w 637567"/>
                <a:gd name="connsiteY8" fmla="*/ 74409 h 550626"/>
                <a:gd name="connsiteX9" fmla="*/ 507156 w 637567"/>
                <a:gd name="connsiteY9" fmla="*/ 0 h 550626"/>
                <a:gd name="connsiteX10" fmla="*/ 637567 w 637567"/>
                <a:gd name="connsiteY10" fmla="*/ 130412 h 550626"/>
                <a:gd name="connsiteX11" fmla="*/ 637567 w 637567"/>
                <a:gd name="connsiteY11" fmla="*/ 360295 h 550626"/>
                <a:gd name="connsiteX12" fmla="*/ 594106 w 637567"/>
                <a:gd name="connsiteY12" fmla="*/ 450783 h 550626"/>
                <a:gd name="connsiteX13" fmla="*/ 594097 w 637567"/>
                <a:gd name="connsiteY13" fmla="*/ 146077 h 550626"/>
                <a:gd name="connsiteX14" fmla="*/ 498230 w 637567"/>
                <a:gd name="connsiteY14" fmla="*/ 44795 h 550626"/>
                <a:gd name="connsiteX15" fmla="*/ 492666 w 637567"/>
                <a:gd name="connsiteY15" fmla="*/ 44645 h 550626"/>
                <a:gd name="connsiteX16" fmla="*/ 96963 w 637567"/>
                <a:gd name="connsiteY16" fmla="*/ 44624 h 550626"/>
                <a:gd name="connsiteX17" fmla="*/ 188372 w 637567"/>
                <a:gd name="connsiteY17" fmla="*/ 0 h 550626"/>
                <a:gd name="connsiteX18" fmla="*/ 507156 w 637567"/>
                <a:gd name="connsiteY18" fmla="*/ 0 h 55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7567" h="550626">
                  <a:moveTo>
                    <a:pt x="463685" y="74409"/>
                  </a:moveTo>
                  <a:cubicBezTo>
                    <a:pt x="519704" y="74409"/>
                    <a:pt x="565117" y="121049"/>
                    <a:pt x="565117" y="178581"/>
                  </a:cubicBezTo>
                  <a:lnTo>
                    <a:pt x="565117" y="446454"/>
                  </a:lnTo>
                  <a:cubicBezTo>
                    <a:pt x="565117" y="503985"/>
                    <a:pt x="519704" y="550626"/>
                    <a:pt x="463685" y="550626"/>
                  </a:cubicBezTo>
                  <a:lnTo>
                    <a:pt x="101431" y="550626"/>
                  </a:lnTo>
                  <a:cubicBezTo>
                    <a:pt x="45412" y="550626"/>
                    <a:pt x="0" y="503985"/>
                    <a:pt x="0" y="446454"/>
                  </a:cubicBezTo>
                  <a:lnTo>
                    <a:pt x="0" y="178581"/>
                  </a:lnTo>
                  <a:cubicBezTo>
                    <a:pt x="0" y="121049"/>
                    <a:pt x="45412" y="74409"/>
                    <a:pt x="101431" y="74409"/>
                  </a:cubicBezTo>
                  <a:lnTo>
                    <a:pt x="463685" y="74409"/>
                  </a:lnTo>
                  <a:close/>
                  <a:moveTo>
                    <a:pt x="507156" y="0"/>
                  </a:moveTo>
                  <a:cubicBezTo>
                    <a:pt x="579181" y="0"/>
                    <a:pt x="637567" y="58387"/>
                    <a:pt x="637567" y="130412"/>
                  </a:cubicBezTo>
                  <a:lnTo>
                    <a:pt x="637567" y="360295"/>
                  </a:lnTo>
                  <a:cubicBezTo>
                    <a:pt x="637567" y="396900"/>
                    <a:pt x="620602" y="429541"/>
                    <a:pt x="594106" y="450783"/>
                  </a:cubicBezTo>
                  <a:lnTo>
                    <a:pt x="594097" y="146077"/>
                  </a:lnTo>
                  <a:cubicBezTo>
                    <a:pt x="594097" y="91925"/>
                    <a:pt x="551661" y="47685"/>
                    <a:pt x="498230" y="44795"/>
                  </a:cubicBezTo>
                  <a:lnTo>
                    <a:pt x="492666" y="44645"/>
                  </a:lnTo>
                  <a:lnTo>
                    <a:pt x="96963" y="44624"/>
                  </a:lnTo>
                  <a:cubicBezTo>
                    <a:pt x="118178" y="17462"/>
                    <a:pt x="151236" y="0"/>
                    <a:pt x="188372" y="0"/>
                  </a:cubicBezTo>
                  <a:lnTo>
                    <a:pt x="50715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66"/>
                </a:gs>
                <a:gs pos="100000">
                  <a:srgbClr val="FF3300"/>
                </a:gs>
              </a:gsLst>
              <a:lin ang="2700000" scaled="1"/>
              <a:tileRect/>
            </a:gradFill>
            <a:ln w="28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053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</p:grpSp>
      <p:grpSp>
        <p:nvGrpSpPr>
          <p:cNvPr id="63" name="opin3-GitHub">
            <a:extLst>
              <a:ext uri="{FF2B5EF4-FFF2-40B4-BE49-F238E27FC236}">
                <a16:creationId xmlns:a16="http://schemas.microsoft.com/office/drawing/2014/main" id="{9306A137-77FC-A2D5-99C6-9CCDE46BE14E}"/>
              </a:ext>
            </a:extLst>
          </p:cNvPr>
          <p:cNvGrpSpPr/>
          <p:nvPr/>
        </p:nvGrpSpPr>
        <p:grpSpPr>
          <a:xfrm>
            <a:off x="586093" y="2990828"/>
            <a:ext cx="3444620" cy="553241"/>
            <a:chOff x="601817" y="3134123"/>
            <a:chExt cx="3444620" cy="553241"/>
          </a:xfrm>
        </p:grpSpPr>
        <p:sp>
          <p:nvSpPr>
            <p:cNvPr id="52" name="Github">
              <a:hlinkClick r:id="rId6" tooltip="前往 GitHub 可以获取最新版本的黑屏"/>
              <a:extLst>
                <a:ext uri="{FF2B5EF4-FFF2-40B4-BE49-F238E27FC236}">
                  <a16:creationId xmlns:a16="http://schemas.microsoft.com/office/drawing/2014/main" id="{6050FAAB-CBCB-40AF-A51F-9968ECEECF0A}"/>
                </a:ext>
              </a:extLst>
            </p:cNvPr>
            <p:cNvSpPr/>
            <p:nvPr/>
          </p:nvSpPr>
          <p:spPr>
            <a:xfrm>
              <a:off x="601817" y="3134123"/>
              <a:ext cx="3444620" cy="55324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r>
                <a:rPr lang="en-US" altLang="zh-CN" sz="15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        GitHub </a:t>
              </a:r>
              <a:r>
                <a:rPr lang="zh-CN" altLang="en-US" sz="15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仓库</a:t>
              </a:r>
            </a:p>
          </p:txBody>
        </p:sp>
        <p:sp>
          <p:nvSpPr>
            <p:cNvPr id="18" name="ic_link">
              <a:hlinkClick r:id="rId6" tooltip="前往 GitHub 可以获取最新版本的黑屏"/>
              <a:extLst>
                <a:ext uri="{FF2B5EF4-FFF2-40B4-BE49-F238E27FC236}">
                  <a16:creationId xmlns:a16="http://schemas.microsoft.com/office/drawing/2014/main" id="{B2234E89-4620-EEB6-9186-E98C457B3771}"/>
                </a:ext>
              </a:extLst>
            </p:cNvPr>
            <p:cNvSpPr/>
            <p:nvPr/>
          </p:nvSpPr>
          <p:spPr>
            <a:xfrm>
              <a:off x="3710464" y="3316980"/>
              <a:ext cx="176681" cy="176681"/>
            </a:xfrm>
            <a:custGeom>
              <a:avLst/>
              <a:gdLst>
                <a:gd name="connsiteX0" fmla="*/ 73819 w 185737"/>
                <a:gd name="connsiteY0" fmla="*/ 0 h 185737"/>
                <a:gd name="connsiteX1" fmla="*/ 80963 w 185737"/>
                <a:gd name="connsiteY1" fmla="*/ 7144 h 185737"/>
                <a:gd name="connsiteX2" fmla="*/ 74788 w 185737"/>
                <a:gd name="connsiteY2" fmla="*/ 14222 h 185737"/>
                <a:gd name="connsiteX3" fmla="*/ 73819 w 185737"/>
                <a:gd name="connsiteY3" fmla="*/ 14288 h 185737"/>
                <a:gd name="connsiteX4" fmla="*/ 35719 w 185737"/>
                <a:gd name="connsiteY4" fmla="*/ 14288 h 185737"/>
                <a:gd name="connsiteX5" fmla="*/ 14337 w 185737"/>
                <a:gd name="connsiteY5" fmla="*/ 34251 h 185737"/>
                <a:gd name="connsiteX6" fmla="*/ 14288 w 185737"/>
                <a:gd name="connsiteY6" fmla="*/ 35719 h 185737"/>
                <a:gd name="connsiteX7" fmla="*/ 14288 w 185737"/>
                <a:gd name="connsiteY7" fmla="*/ 150019 h 185737"/>
                <a:gd name="connsiteX8" fmla="*/ 34251 w 185737"/>
                <a:gd name="connsiteY8" fmla="*/ 171400 h 185737"/>
                <a:gd name="connsiteX9" fmla="*/ 35719 w 185737"/>
                <a:gd name="connsiteY9" fmla="*/ 171450 h 185737"/>
                <a:gd name="connsiteX10" fmla="*/ 150019 w 185737"/>
                <a:gd name="connsiteY10" fmla="*/ 171450 h 185737"/>
                <a:gd name="connsiteX11" fmla="*/ 171400 w 185737"/>
                <a:gd name="connsiteY11" fmla="*/ 151486 h 185737"/>
                <a:gd name="connsiteX12" fmla="*/ 171450 w 185737"/>
                <a:gd name="connsiteY12" fmla="*/ 150019 h 185737"/>
                <a:gd name="connsiteX13" fmla="*/ 171450 w 185737"/>
                <a:gd name="connsiteY13" fmla="*/ 111919 h 185737"/>
                <a:gd name="connsiteX14" fmla="*/ 178594 w 185737"/>
                <a:gd name="connsiteY14" fmla="*/ 104775 h 185737"/>
                <a:gd name="connsiteX15" fmla="*/ 185673 w 185737"/>
                <a:gd name="connsiteY15" fmla="*/ 110949 h 185737"/>
                <a:gd name="connsiteX16" fmla="*/ 185738 w 185737"/>
                <a:gd name="connsiteY16" fmla="*/ 111919 h 185737"/>
                <a:gd name="connsiteX17" fmla="*/ 185738 w 185737"/>
                <a:gd name="connsiteY17" fmla="*/ 150019 h 185737"/>
                <a:gd name="connsiteX18" fmla="*/ 151916 w 185737"/>
                <a:gd name="connsiteY18" fmla="*/ 185688 h 185737"/>
                <a:gd name="connsiteX19" fmla="*/ 150019 w 185737"/>
                <a:gd name="connsiteY19" fmla="*/ 185738 h 185737"/>
                <a:gd name="connsiteX20" fmla="*/ 35719 w 185737"/>
                <a:gd name="connsiteY20" fmla="*/ 185738 h 185737"/>
                <a:gd name="connsiteX21" fmla="*/ 50 w 185737"/>
                <a:gd name="connsiteY21" fmla="*/ 151916 h 185737"/>
                <a:gd name="connsiteX22" fmla="*/ 0 w 185737"/>
                <a:gd name="connsiteY22" fmla="*/ 150019 h 185737"/>
                <a:gd name="connsiteX23" fmla="*/ 0 w 185737"/>
                <a:gd name="connsiteY23" fmla="*/ 35719 h 185737"/>
                <a:gd name="connsiteX24" fmla="*/ 33822 w 185737"/>
                <a:gd name="connsiteY24" fmla="*/ 50 h 185737"/>
                <a:gd name="connsiteX25" fmla="*/ 35719 w 185737"/>
                <a:gd name="connsiteY25" fmla="*/ 0 h 185737"/>
                <a:gd name="connsiteX26" fmla="*/ 73819 w 185737"/>
                <a:gd name="connsiteY26" fmla="*/ 0 h 185737"/>
                <a:gd name="connsiteX27" fmla="*/ 169069 w 185737"/>
                <a:gd name="connsiteY27" fmla="*/ 0 h 185737"/>
                <a:gd name="connsiteX28" fmla="*/ 185682 w 185737"/>
                <a:gd name="connsiteY28" fmla="*/ 15302 h 185737"/>
                <a:gd name="connsiteX29" fmla="*/ 185738 w 185737"/>
                <a:gd name="connsiteY29" fmla="*/ 16669 h 185737"/>
                <a:gd name="connsiteX30" fmla="*/ 185738 w 185737"/>
                <a:gd name="connsiteY30" fmla="*/ 64294 h 185737"/>
                <a:gd name="connsiteX31" fmla="*/ 178594 w 185737"/>
                <a:gd name="connsiteY31" fmla="*/ 71438 h 185737"/>
                <a:gd name="connsiteX32" fmla="*/ 171515 w 185737"/>
                <a:gd name="connsiteY32" fmla="*/ 65263 h 185737"/>
                <a:gd name="connsiteX33" fmla="*/ 171450 w 185737"/>
                <a:gd name="connsiteY33" fmla="*/ 64294 h 185737"/>
                <a:gd name="connsiteX34" fmla="*/ 171450 w 185737"/>
                <a:gd name="connsiteY34" fmla="*/ 24384 h 185737"/>
                <a:gd name="connsiteX35" fmla="*/ 88395 w 185737"/>
                <a:gd name="connsiteY35" fmla="*/ 107445 h 185737"/>
                <a:gd name="connsiteX36" fmla="*/ 78293 w 185737"/>
                <a:gd name="connsiteY36" fmla="*/ 107445 h 185737"/>
                <a:gd name="connsiteX37" fmla="*/ 77601 w 185737"/>
                <a:gd name="connsiteY37" fmla="*/ 98144 h 185737"/>
                <a:gd name="connsiteX38" fmla="*/ 78293 w 185737"/>
                <a:gd name="connsiteY38" fmla="*/ 97343 h 185737"/>
                <a:gd name="connsiteX39" fmla="*/ 161334 w 185737"/>
                <a:gd name="connsiteY39" fmla="*/ 14288 h 185737"/>
                <a:gd name="connsiteX40" fmla="*/ 121444 w 185737"/>
                <a:gd name="connsiteY40" fmla="*/ 14288 h 185737"/>
                <a:gd name="connsiteX41" fmla="*/ 114300 w 185737"/>
                <a:gd name="connsiteY41" fmla="*/ 7144 h 185737"/>
                <a:gd name="connsiteX42" fmla="*/ 120474 w 185737"/>
                <a:gd name="connsiteY42" fmla="*/ 65 h 185737"/>
                <a:gd name="connsiteX43" fmla="*/ 121444 w 185737"/>
                <a:gd name="connsiteY43" fmla="*/ 0 h 185737"/>
                <a:gd name="connsiteX44" fmla="*/ 169069 w 185737"/>
                <a:gd name="connsiteY44" fmla="*/ 0 h 18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5737" h="185737">
                  <a:moveTo>
                    <a:pt x="73819" y="0"/>
                  </a:moveTo>
                  <a:cubicBezTo>
                    <a:pt x="77764" y="0"/>
                    <a:pt x="80963" y="3198"/>
                    <a:pt x="80963" y="7144"/>
                  </a:cubicBezTo>
                  <a:cubicBezTo>
                    <a:pt x="80963" y="10760"/>
                    <a:pt x="78275" y="13749"/>
                    <a:pt x="74788" y="14222"/>
                  </a:cubicBezTo>
                  <a:lnTo>
                    <a:pt x="73819" y="14288"/>
                  </a:lnTo>
                  <a:lnTo>
                    <a:pt x="35719" y="14288"/>
                  </a:lnTo>
                  <a:cubicBezTo>
                    <a:pt x="24376" y="14288"/>
                    <a:pt x="15091" y="23100"/>
                    <a:pt x="14337" y="34251"/>
                  </a:cubicBezTo>
                  <a:lnTo>
                    <a:pt x="14288" y="35719"/>
                  </a:lnTo>
                  <a:lnTo>
                    <a:pt x="14288" y="150019"/>
                  </a:lnTo>
                  <a:cubicBezTo>
                    <a:pt x="14288" y="161362"/>
                    <a:pt x="23100" y="170646"/>
                    <a:pt x="34251" y="171400"/>
                  </a:cubicBezTo>
                  <a:lnTo>
                    <a:pt x="35719" y="171450"/>
                  </a:lnTo>
                  <a:lnTo>
                    <a:pt x="150019" y="171450"/>
                  </a:lnTo>
                  <a:cubicBezTo>
                    <a:pt x="161362" y="171450"/>
                    <a:pt x="170646" y="162637"/>
                    <a:pt x="171400" y="151486"/>
                  </a:cubicBezTo>
                  <a:lnTo>
                    <a:pt x="171450" y="150019"/>
                  </a:lnTo>
                  <a:lnTo>
                    <a:pt x="171450" y="111919"/>
                  </a:lnTo>
                  <a:cubicBezTo>
                    <a:pt x="171450" y="107974"/>
                    <a:pt x="174649" y="104775"/>
                    <a:pt x="178594" y="104775"/>
                  </a:cubicBezTo>
                  <a:cubicBezTo>
                    <a:pt x="182210" y="104775"/>
                    <a:pt x="185199" y="107463"/>
                    <a:pt x="185673" y="110949"/>
                  </a:cubicBezTo>
                  <a:lnTo>
                    <a:pt x="185738" y="111919"/>
                  </a:lnTo>
                  <a:lnTo>
                    <a:pt x="185738" y="150019"/>
                  </a:lnTo>
                  <a:cubicBezTo>
                    <a:pt x="185738" y="169110"/>
                    <a:pt x="170760" y="184702"/>
                    <a:pt x="151916" y="185688"/>
                  </a:cubicBezTo>
                  <a:lnTo>
                    <a:pt x="150019" y="185738"/>
                  </a:lnTo>
                  <a:lnTo>
                    <a:pt x="35719" y="185738"/>
                  </a:lnTo>
                  <a:cubicBezTo>
                    <a:pt x="16628" y="185738"/>
                    <a:pt x="1036" y="170760"/>
                    <a:pt x="50" y="151916"/>
                  </a:cubicBezTo>
                  <a:lnTo>
                    <a:pt x="0" y="150019"/>
                  </a:lnTo>
                  <a:lnTo>
                    <a:pt x="0" y="35719"/>
                  </a:lnTo>
                  <a:cubicBezTo>
                    <a:pt x="0" y="16628"/>
                    <a:pt x="14977" y="1036"/>
                    <a:pt x="33822" y="50"/>
                  </a:cubicBezTo>
                  <a:lnTo>
                    <a:pt x="35719" y="0"/>
                  </a:lnTo>
                  <a:lnTo>
                    <a:pt x="73819" y="0"/>
                  </a:lnTo>
                  <a:close/>
                  <a:moveTo>
                    <a:pt x="169069" y="0"/>
                  </a:moveTo>
                  <a:cubicBezTo>
                    <a:pt x="177815" y="0"/>
                    <a:pt x="184987" y="6735"/>
                    <a:pt x="185682" y="15302"/>
                  </a:cubicBezTo>
                  <a:lnTo>
                    <a:pt x="185738" y="16669"/>
                  </a:lnTo>
                  <a:lnTo>
                    <a:pt x="185738" y="64294"/>
                  </a:lnTo>
                  <a:cubicBezTo>
                    <a:pt x="185738" y="68239"/>
                    <a:pt x="182539" y="71438"/>
                    <a:pt x="178594" y="71438"/>
                  </a:cubicBezTo>
                  <a:cubicBezTo>
                    <a:pt x="174977" y="71438"/>
                    <a:pt x="171988" y="68750"/>
                    <a:pt x="171515" y="65263"/>
                  </a:cubicBezTo>
                  <a:lnTo>
                    <a:pt x="171450" y="64294"/>
                  </a:lnTo>
                  <a:lnTo>
                    <a:pt x="171450" y="24384"/>
                  </a:lnTo>
                  <a:lnTo>
                    <a:pt x="88395" y="107445"/>
                  </a:lnTo>
                  <a:cubicBezTo>
                    <a:pt x="85605" y="110235"/>
                    <a:pt x="81083" y="110235"/>
                    <a:pt x="78293" y="107445"/>
                  </a:cubicBezTo>
                  <a:cubicBezTo>
                    <a:pt x="75756" y="104909"/>
                    <a:pt x="75526" y="100940"/>
                    <a:pt x="77601" y="98144"/>
                  </a:cubicBezTo>
                  <a:lnTo>
                    <a:pt x="78293" y="97343"/>
                  </a:lnTo>
                  <a:lnTo>
                    <a:pt x="161334" y="14288"/>
                  </a:lnTo>
                  <a:lnTo>
                    <a:pt x="121444" y="14288"/>
                  </a:lnTo>
                  <a:cubicBezTo>
                    <a:pt x="117499" y="14288"/>
                    <a:pt x="114300" y="11089"/>
                    <a:pt x="114300" y="7144"/>
                  </a:cubicBezTo>
                  <a:cubicBezTo>
                    <a:pt x="114300" y="3527"/>
                    <a:pt x="116988" y="538"/>
                    <a:pt x="120474" y="65"/>
                  </a:cubicBezTo>
                  <a:lnTo>
                    <a:pt x="121444" y="0"/>
                  </a:lnTo>
                  <a:lnTo>
                    <a:pt x="1690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zh-CN" altLang="en-US" sz="15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endParaRPr>
            </a:p>
          </p:txBody>
        </p:sp>
        <p:sp>
          <p:nvSpPr>
            <p:cNvPr id="55" name="GitHub">
              <a:hlinkClick r:id="rId7" tooltip="前往 GitHub 可以获取最新版本的黑屏"/>
              <a:extLst>
                <a:ext uri="{FF2B5EF4-FFF2-40B4-BE49-F238E27FC236}">
                  <a16:creationId xmlns:a16="http://schemas.microsoft.com/office/drawing/2014/main" id="{1AB568ED-659C-F061-CAB4-65BD083974E3}"/>
                </a:ext>
              </a:extLst>
            </p:cNvPr>
            <p:cNvSpPr/>
            <p:nvPr/>
          </p:nvSpPr>
          <p:spPr>
            <a:xfrm>
              <a:off x="755164" y="3274741"/>
              <a:ext cx="265944" cy="258909"/>
            </a:xfrm>
            <a:custGeom>
              <a:avLst/>
              <a:gdLst>
                <a:gd name="connsiteX0" fmla="*/ 624241 w 1248255"/>
                <a:gd name="connsiteY0" fmla="*/ 110 h 1215235"/>
                <a:gd name="connsiteX1" fmla="*/ 113 w 1248255"/>
                <a:gd name="connsiteY1" fmla="*/ 623113 h 1215235"/>
                <a:gd name="connsiteX2" fmla="*/ 426950 w 1248255"/>
                <a:gd name="connsiteY2" fmla="*/ 1214605 h 1215235"/>
                <a:gd name="connsiteX3" fmla="*/ 480211 w 1248255"/>
                <a:gd name="connsiteY3" fmla="*/ 1164349 h 1215235"/>
                <a:gd name="connsiteX4" fmla="*/ 480211 w 1248255"/>
                <a:gd name="connsiteY4" fmla="*/ 1080331 h 1215235"/>
                <a:gd name="connsiteX5" fmla="*/ 252164 w 1248255"/>
                <a:gd name="connsiteY5" fmla="*/ 996314 h 1215235"/>
                <a:gd name="connsiteX6" fmla="*/ 189151 w 1248255"/>
                <a:gd name="connsiteY6" fmla="*/ 903674 h 1215235"/>
                <a:gd name="connsiteX7" fmla="*/ 193277 w 1248255"/>
                <a:gd name="connsiteY7" fmla="*/ 866160 h 1215235"/>
                <a:gd name="connsiteX8" fmla="*/ 288172 w 1248255"/>
                <a:gd name="connsiteY8" fmla="*/ 924299 h 1215235"/>
                <a:gd name="connsiteX9" fmla="*/ 480211 w 1248255"/>
                <a:gd name="connsiteY9" fmla="*/ 984312 h 1215235"/>
                <a:gd name="connsiteX10" fmla="*/ 494839 w 1248255"/>
                <a:gd name="connsiteY10" fmla="*/ 900669 h 1215235"/>
                <a:gd name="connsiteX11" fmla="*/ 192152 w 1248255"/>
                <a:gd name="connsiteY11" fmla="*/ 596108 h 1215235"/>
                <a:gd name="connsiteX12" fmla="*/ 276169 w 1248255"/>
                <a:gd name="connsiteY12" fmla="*/ 378188 h 1215235"/>
                <a:gd name="connsiteX13" fmla="*/ 284421 w 1248255"/>
                <a:gd name="connsiteY13" fmla="*/ 192150 h 1215235"/>
                <a:gd name="connsiteX14" fmla="*/ 469334 w 1248255"/>
                <a:gd name="connsiteY14" fmla="*/ 275792 h 1215235"/>
                <a:gd name="connsiteX15" fmla="*/ 623866 w 1248255"/>
                <a:gd name="connsiteY15" fmla="*/ 252163 h 1215235"/>
                <a:gd name="connsiteX16" fmla="*/ 778397 w 1248255"/>
                <a:gd name="connsiteY16" fmla="*/ 274668 h 1215235"/>
                <a:gd name="connsiteX17" fmla="*/ 963689 w 1248255"/>
                <a:gd name="connsiteY17" fmla="*/ 192151 h 1215235"/>
                <a:gd name="connsiteX18" fmla="*/ 976441 w 1248255"/>
                <a:gd name="connsiteY18" fmla="*/ 376314 h 1215235"/>
                <a:gd name="connsiteX19" fmla="*/ 1056329 w 1248255"/>
                <a:gd name="connsiteY19" fmla="*/ 596109 h 1215235"/>
                <a:gd name="connsiteX20" fmla="*/ 754017 w 1248255"/>
                <a:gd name="connsiteY20" fmla="*/ 900295 h 1215235"/>
                <a:gd name="connsiteX21" fmla="*/ 768270 w 1248255"/>
                <a:gd name="connsiteY21" fmla="*/ 984312 h 1215235"/>
                <a:gd name="connsiteX22" fmla="*/ 768270 w 1248255"/>
                <a:gd name="connsiteY22" fmla="*/ 1164349 h 1215235"/>
                <a:gd name="connsiteX23" fmla="*/ 821906 w 1248255"/>
                <a:gd name="connsiteY23" fmla="*/ 1214615 h 1215235"/>
                <a:gd name="connsiteX24" fmla="*/ 1248369 w 1248255"/>
                <a:gd name="connsiteY24" fmla="*/ 623114 h 1215235"/>
                <a:gd name="connsiteX25" fmla="*/ 624241 w 1248255"/>
                <a:gd name="connsiteY25" fmla="*/ 112 h 121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48255" h="1215235">
                  <a:moveTo>
                    <a:pt x="624241" y="110"/>
                  </a:moveTo>
                  <a:cubicBezTo>
                    <a:pt x="279545" y="110"/>
                    <a:pt x="113" y="279167"/>
                    <a:pt x="113" y="623113"/>
                  </a:cubicBezTo>
                  <a:cubicBezTo>
                    <a:pt x="113" y="898422"/>
                    <a:pt x="179024" y="1132096"/>
                    <a:pt x="426950" y="1214605"/>
                  </a:cubicBezTo>
                  <a:cubicBezTo>
                    <a:pt x="458081" y="1220232"/>
                    <a:pt x="480211" y="1188354"/>
                    <a:pt x="480211" y="1164349"/>
                  </a:cubicBezTo>
                  <a:cubicBezTo>
                    <a:pt x="480211" y="1149725"/>
                    <a:pt x="480586" y="1132096"/>
                    <a:pt x="480211" y="1080331"/>
                  </a:cubicBezTo>
                  <a:cubicBezTo>
                    <a:pt x="306551" y="1117837"/>
                    <a:pt x="252164" y="996314"/>
                    <a:pt x="252164" y="996314"/>
                  </a:cubicBezTo>
                  <a:cubicBezTo>
                    <a:pt x="223659" y="924299"/>
                    <a:pt x="189151" y="903674"/>
                    <a:pt x="189151" y="903674"/>
                  </a:cubicBezTo>
                  <a:cubicBezTo>
                    <a:pt x="132515" y="865036"/>
                    <a:pt x="193277" y="866160"/>
                    <a:pt x="193277" y="866160"/>
                  </a:cubicBezTo>
                  <a:cubicBezTo>
                    <a:pt x="255915" y="870288"/>
                    <a:pt x="288172" y="924299"/>
                    <a:pt x="288172" y="924299"/>
                  </a:cubicBezTo>
                  <a:cubicBezTo>
                    <a:pt x="336181" y="1008317"/>
                    <a:pt x="444579" y="1000069"/>
                    <a:pt x="480211" y="984312"/>
                  </a:cubicBezTo>
                  <a:cubicBezTo>
                    <a:pt x="480211" y="946057"/>
                    <a:pt x="484337" y="918298"/>
                    <a:pt x="494839" y="900669"/>
                  </a:cubicBezTo>
                  <a:cubicBezTo>
                    <a:pt x="298673" y="866169"/>
                    <a:pt x="191776" y="752891"/>
                    <a:pt x="192152" y="596108"/>
                  </a:cubicBezTo>
                  <a:cubicBezTo>
                    <a:pt x="192527" y="503464"/>
                    <a:pt x="224409" y="431450"/>
                    <a:pt x="276169" y="378188"/>
                  </a:cubicBezTo>
                  <a:cubicBezTo>
                    <a:pt x="253665" y="349683"/>
                    <a:pt x="238286" y="252163"/>
                    <a:pt x="284421" y="192150"/>
                  </a:cubicBezTo>
                  <a:cubicBezTo>
                    <a:pt x="400320" y="192150"/>
                    <a:pt x="469334" y="275792"/>
                    <a:pt x="469334" y="275792"/>
                  </a:cubicBezTo>
                  <a:cubicBezTo>
                    <a:pt x="469334" y="275792"/>
                    <a:pt x="523720" y="252163"/>
                    <a:pt x="623866" y="252163"/>
                  </a:cubicBezTo>
                  <a:cubicBezTo>
                    <a:pt x="724386" y="252163"/>
                    <a:pt x="778397" y="274668"/>
                    <a:pt x="778397" y="274668"/>
                  </a:cubicBezTo>
                  <a:cubicBezTo>
                    <a:pt x="778397" y="274668"/>
                    <a:pt x="847787" y="192151"/>
                    <a:pt x="963689" y="192151"/>
                  </a:cubicBezTo>
                  <a:cubicBezTo>
                    <a:pt x="1009817" y="252164"/>
                    <a:pt x="994444" y="349684"/>
                    <a:pt x="976441" y="376314"/>
                  </a:cubicBezTo>
                  <a:cubicBezTo>
                    <a:pt x="1025949" y="428450"/>
                    <a:pt x="1056329" y="500465"/>
                    <a:pt x="1056329" y="596109"/>
                  </a:cubicBezTo>
                  <a:cubicBezTo>
                    <a:pt x="1056329" y="752891"/>
                    <a:pt x="949805" y="866169"/>
                    <a:pt x="754017" y="900295"/>
                  </a:cubicBezTo>
                  <a:cubicBezTo>
                    <a:pt x="766395" y="919047"/>
                    <a:pt x="768270" y="945309"/>
                    <a:pt x="768270" y="984312"/>
                  </a:cubicBezTo>
                  <a:cubicBezTo>
                    <a:pt x="768270" y="1067580"/>
                    <a:pt x="768270" y="1143724"/>
                    <a:pt x="768270" y="1164349"/>
                  </a:cubicBezTo>
                  <a:cubicBezTo>
                    <a:pt x="768270" y="1188354"/>
                    <a:pt x="790024" y="1220616"/>
                    <a:pt x="821906" y="1214615"/>
                  </a:cubicBezTo>
                  <a:cubicBezTo>
                    <a:pt x="1069830" y="1131721"/>
                    <a:pt x="1248369" y="898422"/>
                    <a:pt x="1248369" y="623114"/>
                  </a:cubicBezTo>
                  <a:cubicBezTo>
                    <a:pt x="1248369" y="279169"/>
                    <a:pt x="968932" y="112"/>
                    <a:pt x="624241" y="112"/>
                  </a:cubicBez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4" name="opin2-NDW">
            <a:extLst>
              <a:ext uri="{FF2B5EF4-FFF2-40B4-BE49-F238E27FC236}">
                <a16:creationId xmlns:a16="http://schemas.microsoft.com/office/drawing/2014/main" id="{DF43402C-0756-2E67-9ABA-9F72DD9DBA97}"/>
              </a:ext>
            </a:extLst>
          </p:cNvPr>
          <p:cNvGrpSpPr/>
          <p:nvPr/>
        </p:nvGrpSpPr>
        <p:grpSpPr>
          <a:xfrm>
            <a:off x="586093" y="2339657"/>
            <a:ext cx="3444620" cy="553241"/>
            <a:chOff x="601817" y="2482952"/>
            <a:chExt cx="3444620" cy="553241"/>
          </a:xfrm>
        </p:grpSpPr>
        <p:sp>
          <p:nvSpPr>
            <p:cNvPr id="9" name="Story">
              <a:hlinkClick r:id="rId8" tooltip="倾尽心血建造的小站，和大家分享资源、倾诉心声"/>
              <a:extLst>
                <a:ext uri="{FF2B5EF4-FFF2-40B4-BE49-F238E27FC236}">
                  <a16:creationId xmlns:a16="http://schemas.microsoft.com/office/drawing/2014/main" id="{213330A8-C497-5434-89A3-D2AD3577E892}"/>
                </a:ext>
              </a:extLst>
            </p:cNvPr>
            <p:cNvSpPr/>
            <p:nvPr/>
          </p:nvSpPr>
          <p:spPr>
            <a:xfrm>
              <a:off x="601817" y="2482952"/>
              <a:ext cx="3444620" cy="55324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r>
                <a:rPr lang="en-US" altLang="zh-CN" sz="15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        ND’s Website</a:t>
              </a:r>
              <a:endParaRPr lang="zh-CN" altLang="en-US" sz="15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endParaRPr>
            </a:p>
          </p:txBody>
        </p:sp>
        <p:sp>
          <p:nvSpPr>
            <p:cNvPr id="22" name="ic_NDW">
              <a:hlinkClick r:id="rId8" tooltip="倾尽心血建造的小站，和大家分享资源、倾诉心声"/>
              <a:extLst>
                <a:ext uri="{FF2B5EF4-FFF2-40B4-BE49-F238E27FC236}">
                  <a16:creationId xmlns:a16="http://schemas.microsoft.com/office/drawing/2014/main" id="{C91C8E0A-A395-E30C-CA66-FD1D68F790B9}"/>
                </a:ext>
              </a:extLst>
            </p:cNvPr>
            <p:cNvSpPr/>
            <p:nvPr/>
          </p:nvSpPr>
          <p:spPr>
            <a:xfrm>
              <a:off x="755165" y="2637330"/>
              <a:ext cx="265944" cy="265943"/>
            </a:xfrm>
            <a:custGeom>
              <a:avLst/>
              <a:gdLst>
                <a:gd name="connsiteX0" fmla="*/ 31094 w 191878"/>
                <a:gd name="connsiteY0" fmla="*/ 5919 h 191877"/>
                <a:gd name="connsiteX1" fmla="*/ 26225 w 191878"/>
                <a:gd name="connsiteY1" fmla="*/ 13952 h 191877"/>
                <a:gd name="connsiteX2" fmla="*/ 25282 w 191878"/>
                <a:gd name="connsiteY2" fmla="*/ 14183 h 191877"/>
                <a:gd name="connsiteX3" fmla="*/ 14642 w 191878"/>
                <a:gd name="connsiteY3" fmla="*/ 24591 h 191877"/>
                <a:gd name="connsiteX4" fmla="*/ 14635 w 191878"/>
                <a:gd name="connsiteY4" fmla="*/ 24751 h 191877"/>
                <a:gd name="connsiteX5" fmla="*/ 14635 w 191878"/>
                <a:gd name="connsiteY5" fmla="*/ 24751 h 191877"/>
                <a:gd name="connsiteX6" fmla="*/ 14355 w 191878"/>
                <a:gd name="connsiteY6" fmla="*/ 26928 h 191877"/>
                <a:gd name="connsiteX7" fmla="*/ 15315 w 191878"/>
                <a:gd name="connsiteY7" fmla="*/ 38073 h 191877"/>
                <a:gd name="connsiteX8" fmla="*/ 49607 w 191878"/>
                <a:gd name="connsiteY8" fmla="*/ 100282 h 191877"/>
                <a:gd name="connsiteX9" fmla="*/ 83078 w 191878"/>
                <a:gd name="connsiteY9" fmla="*/ 135037 h 191877"/>
                <a:gd name="connsiteX10" fmla="*/ 88105 w 191878"/>
                <a:gd name="connsiteY10" fmla="*/ 139370 h 191877"/>
                <a:gd name="connsiteX11" fmla="*/ 117179 w 191878"/>
                <a:gd name="connsiteY11" fmla="*/ 160616 h 191877"/>
                <a:gd name="connsiteX12" fmla="*/ 153805 w 191878"/>
                <a:gd name="connsiteY12" fmla="*/ 176588 h 191877"/>
                <a:gd name="connsiteX13" fmla="*/ 162307 w 191878"/>
                <a:gd name="connsiteY13" fmla="*/ 177627 h 191877"/>
                <a:gd name="connsiteX14" fmla="*/ 167153 w 191878"/>
                <a:gd name="connsiteY14" fmla="*/ 177243 h 191877"/>
                <a:gd name="connsiteX15" fmla="*/ 167514 w 191878"/>
                <a:gd name="connsiteY15" fmla="*/ 177219 h 191877"/>
                <a:gd name="connsiteX16" fmla="*/ 177695 w 191878"/>
                <a:gd name="connsiteY16" fmla="*/ 166622 h 191877"/>
                <a:gd name="connsiteX17" fmla="*/ 185958 w 191878"/>
                <a:gd name="connsiteY17" fmla="*/ 160810 h 191877"/>
                <a:gd name="connsiteX18" fmla="*/ 191771 w 191878"/>
                <a:gd name="connsiteY18" fmla="*/ 169073 h 191877"/>
                <a:gd name="connsiteX19" fmla="*/ 170257 w 191878"/>
                <a:gd name="connsiteY19" fmla="*/ 191159 h 191877"/>
                <a:gd name="connsiteX20" fmla="*/ 169604 w 191878"/>
                <a:gd name="connsiteY20" fmla="*/ 191319 h 191877"/>
                <a:gd name="connsiteX21" fmla="*/ 155558 w 191878"/>
                <a:gd name="connsiteY21" fmla="*/ 191363 h 191877"/>
                <a:gd name="connsiteX22" fmla="*/ 150937 w 191878"/>
                <a:gd name="connsiteY22" fmla="*/ 190585 h 191877"/>
                <a:gd name="connsiteX23" fmla="*/ 131397 w 191878"/>
                <a:gd name="connsiteY23" fmla="*/ 184222 h 191877"/>
                <a:gd name="connsiteX24" fmla="*/ 96196 w 191878"/>
                <a:gd name="connsiteY24" fmla="*/ 190931 h 191877"/>
                <a:gd name="connsiteX25" fmla="*/ 946 w 191878"/>
                <a:gd name="connsiteY25" fmla="*/ 95681 h 191877"/>
                <a:gd name="connsiteX26" fmla="*/ 7665 w 191878"/>
                <a:gd name="connsiteY26" fmla="*/ 60472 h 191877"/>
                <a:gd name="connsiteX27" fmla="*/ 6879 w 191878"/>
                <a:gd name="connsiteY27" fmla="*/ 58568 h 191877"/>
                <a:gd name="connsiteX28" fmla="*/ 6879 w 191878"/>
                <a:gd name="connsiteY28" fmla="*/ 58568 h 191877"/>
                <a:gd name="connsiteX29" fmla="*/ 3088 w 191878"/>
                <a:gd name="connsiteY29" fmla="*/ 47953 h 191877"/>
                <a:gd name="connsiteX30" fmla="*/ 560 w 191878"/>
                <a:gd name="connsiteY30" fmla="*/ 22300 h 191877"/>
                <a:gd name="connsiteX31" fmla="*/ 827 w 191878"/>
                <a:gd name="connsiteY31" fmla="*/ 21243 h 191877"/>
                <a:gd name="connsiteX32" fmla="*/ 22830 w 191878"/>
                <a:gd name="connsiteY32" fmla="*/ 107 h 191877"/>
                <a:gd name="connsiteX33" fmla="*/ 31094 w 191878"/>
                <a:gd name="connsiteY33" fmla="*/ 5919 h 191877"/>
                <a:gd name="connsiteX34" fmla="*/ 17014 w 191878"/>
                <a:gd name="connsiteY34" fmla="*/ 78722 h 191877"/>
                <a:gd name="connsiteX35" fmla="*/ 15233 w 191878"/>
                <a:gd name="connsiteY35" fmla="*/ 95681 h 191877"/>
                <a:gd name="connsiteX36" fmla="*/ 96196 w 191878"/>
                <a:gd name="connsiteY36" fmla="*/ 176643 h 191877"/>
                <a:gd name="connsiteX37" fmla="*/ 113126 w 191878"/>
                <a:gd name="connsiteY37" fmla="*/ 174871 h 191877"/>
                <a:gd name="connsiteX38" fmla="*/ 102431 w 191878"/>
                <a:gd name="connsiteY38" fmla="*/ 168123 h 191877"/>
                <a:gd name="connsiteX39" fmla="*/ 67382 w 191878"/>
                <a:gd name="connsiteY39" fmla="*/ 140142 h 191877"/>
                <a:gd name="connsiteX40" fmla="*/ 17014 w 191878"/>
                <a:gd name="connsiteY40" fmla="*/ 78722 h 191877"/>
                <a:gd name="connsiteX41" fmla="*/ 96196 w 191878"/>
                <a:gd name="connsiteY41" fmla="*/ 431 h 191877"/>
                <a:gd name="connsiteX42" fmla="*/ 191446 w 191878"/>
                <a:gd name="connsiteY42" fmla="*/ 95681 h 191877"/>
                <a:gd name="connsiteX43" fmla="*/ 158479 w 191878"/>
                <a:gd name="connsiteY43" fmla="*/ 167748 h 191877"/>
                <a:gd name="connsiteX44" fmla="*/ 155717 w 191878"/>
                <a:gd name="connsiteY44" fmla="*/ 167258 h 191877"/>
                <a:gd name="connsiteX45" fmla="*/ 141644 w 191878"/>
                <a:gd name="connsiteY45" fmla="*/ 162710 h 191877"/>
                <a:gd name="connsiteX46" fmla="*/ 177158 w 191878"/>
                <a:gd name="connsiteY46" fmla="*/ 95681 h 191877"/>
                <a:gd name="connsiteX47" fmla="*/ 96196 w 191878"/>
                <a:gd name="connsiteY47" fmla="*/ 14718 h 191877"/>
                <a:gd name="connsiteX48" fmla="*/ 29184 w 191878"/>
                <a:gd name="connsiteY48" fmla="*/ 50231 h 191877"/>
                <a:gd name="connsiteX49" fmla="*/ 24646 w 191878"/>
                <a:gd name="connsiteY49" fmla="*/ 36161 h 191877"/>
                <a:gd name="connsiteX50" fmla="*/ 24149 w 191878"/>
                <a:gd name="connsiteY50" fmla="*/ 33345 h 191877"/>
                <a:gd name="connsiteX51" fmla="*/ 96196 w 191878"/>
                <a:gd name="connsiteY51" fmla="*/ 431 h 19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1878" h="191877">
                  <a:moveTo>
                    <a:pt x="31094" y="5919"/>
                  </a:moveTo>
                  <a:cubicBezTo>
                    <a:pt x="31714" y="9482"/>
                    <a:pt x="29580" y="12888"/>
                    <a:pt x="26225" y="13952"/>
                  </a:cubicBezTo>
                  <a:lnTo>
                    <a:pt x="25282" y="14183"/>
                  </a:lnTo>
                  <a:cubicBezTo>
                    <a:pt x="19349" y="15216"/>
                    <a:pt x="15753" y="18592"/>
                    <a:pt x="14642" y="24591"/>
                  </a:cubicBezTo>
                  <a:lnTo>
                    <a:pt x="14635" y="24751"/>
                  </a:lnTo>
                  <a:lnTo>
                    <a:pt x="14635" y="24751"/>
                  </a:lnTo>
                  <a:cubicBezTo>
                    <a:pt x="14513" y="25456"/>
                    <a:pt x="14420" y="26182"/>
                    <a:pt x="14355" y="26928"/>
                  </a:cubicBezTo>
                  <a:cubicBezTo>
                    <a:pt x="14111" y="30043"/>
                    <a:pt x="14429" y="33750"/>
                    <a:pt x="15315" y="38073"/>
                  </a:cubicBezTo>
                  <a:cubicBezTo>
                    <a:pt x="18781" y="54986"/>
                    <a:pt x="30876" y="77292"/>
                    <a:pt x="49607" y="100282"/>
                  </a:cubicBezTo>
                  <a:cubicBezTo>
                    <a:pt x="59939" y="112963"/>
                    <a:pt x="71379" y="124717"/>
                    <a:pt x="83078" y="135037"/>
                  </a:cubicBezTo>
                  <a:lnTo>
                    <a:pt x="88105" y="139370"/>
                  </a:lnTo>
                  <a:cubicBezTo>
                    <a:pt x="97862" y="147587"/>
                    <a:pt x="107715" y="154765"/>
                    <a:pt x="117179" y="160616"/>
                  </a:cubicBezTo>
                  <a:cubicBezTo>
                    <a:pt x="130714" y="168954"/>
                    <a:pt x="143300" y="174436"/>
                    <a:pt x="153805" y="176588"/>
                  </a:cubicBezTo>
                  <a:cubicBezTo>
                    <a:pt x="156963" y="177236"/>
                    <a:pt x="159793" y="177580"/>
                    <a:pt x="162307" y="177627"/>
                  </a:cubicBezTo>
                  <a:cubicBezTo>
                    <a:pt x="164015" y="177634"/>
                    <a:pt x="165634" y="177507"/>
                    <a:pt x="167153" y="177243"/>
                  </a:cubicBezTo>
                  <a:lnTo>
                    <a:pt x="167514" y="177219"/>
                  </a:lnTo>
                  <a:cubicBezTo>
                    <a:pt x="173372" y="176060"/>
                    <a:pt x="176675" y="172479"/>
                    <a:pt x="177695" y="166622"/>
                  </a:cubicBezTo>
                  <a:cubicBezTo>
                    <a:pt x="178372" y="162735"/>
                    <a:pt x="182072" y="160133"/>
                    <a:pt x="185958" y="160810"/>
                  </a:cubicBezTo>
                  <a:cubicBezTo>
                    <a:pt x="189845" y="161487"/>
                    <a:pt x="192448" y="165187"/>
                    <a:pt x="191771" y="169073"/>
                  </a:cubicBezTo>
                  <a:cubicBezTo>
                    <a:pt x="189600" y="181541"/>
                    <a:pt x="181748" y="188964"/>
                    <a:pt x="170257" y="191159"/>
                  </a:cubicBezTo>
                  <a:cubicBezTo>
                    <a:pt x="170049" y="191230"/>
                    <a:pt x="169829" y="191280"/>
                    <a:pt x="169604" y="191319"/>
                  </a:cubicBezTo>
                  <a:cubicBezTo>
                    <a:pt x="165341" y="192061"/>
                    <a:pt x="160626" y="192053"/>
                    <a:pt x="155558" y="191363"/>
                  </a:cubicBezTo>
                  <a:cubicBezTo>
                    <a:pt x="154048" y="191167"/>
                    <a:pt x="152507" y="190907"/>
                    <a:pt x="150937" y="190585"/>
                  </a:cubicBezTo>
                  <a:cubicBezTo>
                    <a:pt x="144846" y="189337"/>
                    <a:pt x="138287" y="187193"/>
                    <a:pt x="131397" y="184222"/>
                  </a:cubicBezTo>
                  <a:cubicBezTo>
                    <a:pt x="120503" y="188549"/>
                    <a:pt x="108628" y="190931"/>
                    <a:pt x="96196" y="190931"/>
                  </a:cubicBezTo>
                  <a:cubicBezTo>
                    <a:pt x="43590" y="190931"/>
                    <a:pt x="946" y="148286"/>
                    <a:pt x="946" y="95681"/>
                  </a:cubicBezTo>
                  <a:cubicBezTo>
                    <a:pt x="946" y="83244"/>
                    <a:pt x="3329" y="71364"/>
                    <a:pt x="7665" y="60472"/>
                  </a:cubicBezTo>
                  <a:lnTo>
                    <a:pt x="6879" y="58568"/>
                  </a:lnTo>
                  <a:lnTo>
                    <a:pt x="6879" y="58568"/>
                  </a:lnTo>
                  <a:cubicBezTo>
                    <a:pt x="5370" y="54921"/>
                    <a:pt x="4105" y="51377"/>
                    <a:pt x="3088" y="47953"/>
                  </a:cubicBezTo>
                  <a:cubicBezTo>
                    <a:pt x="235" y="38397"/>
                    <a:pt x="-724" y="29672"/>
                    <a:pt x="560" y="22300"/>
                  </a:cubicBezTo>
                  <a:cubicBezTo>
                    <a:pt x="623" y="21936"/>
                    <a:pt x="713" y="21583"/>
                    <a:pt x="827" y="21243"/>
                  </a:cubicBezTo>
                  <a:cubicBezTo>
                    <a:pt x="3106" y="9956"/>
                    <a:pt x="10501" y="2254"/>
                    <a:pt x="22830" y="107"/>
                  </a:cubicBezTo>
                  <a:cubicBezTo>
                    <a:pt x="26717" y="-570"/>
                    <a:pt x="30417" y="2032"/>
                    <a:pt x="31094" y="5919"/>
                  </a:cubicBezTo>
                  <a:close/>
                  <a:moveTo>
                    <a:pt x="17014" y="78722"/>
                  </a:moveTo>
                  <a:cubicBezTo>
                    <a:pt x="15844" y="84210"/>
                    <a:pt x="15233" y="89874"/>
                    <a:pt x="15233" y="95681"/>
                  </a:cubicBezTo>
                  <a:cubicBezTo>
                    <a:pt x="15233" y="140395"/>
                    <a:pt x="51481" y="176643"/>
                    <a:pt x="96196" y="176643"/>
                  </a:cubicBezTo>
                  <a:cubicBezTo>
                    <a:pt x="102002" y="176643"/>
                    <a:pt x="107667" y="176032"/>
                    <a:pt x="113126" y="174871"/>
                  </a:cubicBezTo>
                  <a:cubicBezTo>
                    <a:pt x="109607" y="172787"/>
                    <a:pt x="106036" y="170539"/>
                    <a:pt x="102431" y="168123"/>
                  </a:cubicBezTo>
                  <a:cubicBezTo>
                    <a:pt x="90728" y="160298"/>
                    <a:pt x="78835" y="150830"/>
                    <a:pt x="67382" y="140142"/>
                  </a:cubicBezTo>
                  <a:cubicBezTo>
                    <a:pt x="46585" y="120796"/>
                    <a:pt x="29000" y="99157"/>
                    <a:pt x="17014" y="78722"/>
                  </a:cubicBezTo>
                  <a:close/>
                  <a:moveTo>
                    <a:pt x="96196" y="431"/>
                  </a:moveTo>
                  <a:cubicBezTo>
                    <a:pt x="148800" y="431"/>
                    <a:pt x="191446" y="43076"/>
                    <a:pt x="191446" y="95681"/>
                  </a:cubicBezTo>
                  <a:cubicBezTo>
                    <a:pt x="191446" y="124474"/>
                    <a:pt x="178670" y="150283"/>
                    <a:pt x="158479" y="167748"/>
                  </a:cubicBezTo>
                  <a:cubicBezTo>
                    <a:pt x="157612" y="167620"/>
                    <a:pt x="156689" y="167458"/>
                    <a:pt x="155717" y="167258"/>
                  </a:cubicBezTo>
                  <a:cubicBezTo>
                    <a:pt x="151466" y="166387"/>
                    <a:pt x="146735" y="164857"/>
                    <a:pt x="141644" y="162710"/>
                  </a:cubicBezTo>
                  <a:cubicBezTo>
                    <a:pt x="163074" y="148134"/>
                    <a:pt x="177158" y="123552"/>
                    <a:pt x="177158" y="95681"/>
                  </a:cubicBezTo>
                  <a:cubicBezTo>
                    <a:pt x="177158" y="50967"/>
                    <a:pt x="140910" y="14718"/>
                    <a:pt x="96196" y="14718"/>
                  </a:cubicBezTo>
                  <a:cubicBezTo>
                    <a:pt x="68328" y="14718"/>
                    <a:pt x="43749" y="28798"/>
                    <a:pt x="29184" y="50231"/>
                  </a:cubicBezTo>
                  <a:cubicBezTo>
                    <a:pt x="27055" y="45172"/>
                    <a:pt x="25524" y="40447"/>
                    <a:pt x="24646" y="36161"/>
                  </a:cubicBezTo>
                  <a:cubicBezTo>
                    <a:pt x="24443" y="35169"/>
                    <a:pt x="24277" y="34230"/>
                    <a:pt x="24149" y="33345"/>
                  </a:cubicBezTo>
                  <a:cubicBezTo>
                    <a:pt x="41626" y="13190"/>
                    <a:pt x="67421" y="431"/>
                    <a:pt x="96196" y="4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latin typeface="HarmonyOS Sans SC" panose="00000500000000000000" pitchFamily="2" charset="-122"/>
              </a:endParaRPr>
            </a:p>
          </p:txBody>
        </p:sp>
        <p:sp>
          <p:nvSpPr>
            <p:cNvPr id="61" name="ic_link">
              <a:hlinkClick r:id="rId8" tooltip="倾尽心血建造的小站，和大家分享资源、倾诉心声"/>
              <a:extLst>
                <a:ext uri="{FF2B5EF4-FFF2-40B4-BE49-F238E27FC236}">
                  <a16:creationId xmlns:a16="http://schemas.microsoft.com/office/drawing/2014/main" id="{5897C4A0-4EAE-10B6-70CA-C76991F532B6}"/>
                </a:ext>
              </a:extLst>
            </p:cNvPr>
            <p:cNvSpPr/>
            <p:nvPr/>
          </p:nvSpPr>
          <p:spPr>
            <a:xfrm>
              <a:off x="3710464" y="2681960"/>
              <a:ext cx="176681" cy="176681"/>
            </a:xfrm>
            <a:custGeom>
              <a:avLst/>
              <a:gdLst>
                <a:gd name="connsiteX0" fmla="*/ 73819 w 185737"/>
                <a:gd name="connsiteY0" fmla="*/ 0 h 185737"/>
                <a:gd name="connsiteX1" fmla="*/ 80963 w 185737"/>
                <a:gd name="connsiteY1" fmla="*/ 7144 h 185737"/>
                <a:gd name="connsiteX2" fmla="*/ 74788 w 185737"/>
                <a:gd name="connsiteY2" fmla="*/ 14222 h 185737"/>
                <a:gd name="connsiteX3" fmla="*/ 73819 w 185737"/>
                <a:gd name="connsiteY3" fmla="*/ 14288 h 185737"/>
                <a:gd name="connsiteX4" fmla="*/ 35719 w 185737"/>
                <a:gd name="connsiteY4" fmla="*/ 14288 h 185737"/>
                <a:gd name="connsiteX5" fmla="*/ 14337 w 185737"/>
                <a:gd name="connsiteY5" fmla="*/ 34251 h 185737"/>
                <a:gd name="connsiteX6" fmla="*/ 14288 w 185737"/>
                <a:gd name="connsiteY6" fmla="*/ 35719 h 185737"/>
                <a:gd name="connsiteX7" fmla="*/ 14288 w 185737"/>
                <a:gd name="connsiteY7" fmla="*/ 150019 h 185737"/>
                <a:gd name="connsiteX8" fmla="*/ 34251 w 185737"/>
                <a:gd name="connsiteY8" fmla="*/ 171400 h 185737"/>
                <a:gd name="connsiteX9" fmla="*/ 35719 w 185737"/>
                <a:gd name="connsiteY9" fmla="*/ 171450 h 185737"/>
                <a:gd name="connsiteX10" fmla="*/ 150019 w 185737"/>
                <a:gd name="connsiteY10" fmla="*/ 171450 h 185737"/>
                <a:gd name="connsiteX11" fmla="*/ 171400 w 185737"/>
                <a:gd name="connsiteY11" fmla="*/ 151486 h 185737"/>
                <a:gd name="connsiteX12" fmla="*/ 171450 w 185737"/>
                <a:gd name="connsiteY12" fmla="*/ 150019 h 185737"/>
                <a:gd name="connsiteX13" fmla="*/ 171450 w 185737"/>
                <a:gd name="connsiteY13" fmla="*/ 111919 h 185737"/>
                <a:gd name="connsiteX14" fmla="*/ 178594 w 185737"/>
                <a:gd name="connsiteY14" fmla="*/ 104775 h 185737"/>
                <a:gd name="connsiteX15" fmla="*/ 185673 w 185737"/>
                <a:gd name="connsiteY15" fmla="*/ 110949 h 185737"/>
                <a:gd name="connsiteX16" fmla="*/ 185738 w 185737"/>
                <a:gd name="connsiteY16" fmla="*/ 111919 h 185737"/>
                <a:gd name="connsiteX17" fmla="*/ 185738 w 185737"/>
                <a:gd name="connsiteY17" fmla="*/ 150019 h 185737"/>
                <a:gd name="connsiteX18" fmla="*/ 151916 w 185737"/>
                <a:gd name="connsiteY18" fmla="*/ 185688 h 185737"/>
                <a:gd name="connsiteX19" fmla="*/ 150019 w 185737"/>
                <a:gd name="connsiteY19" fmla="*/ 185738 h 185737"/>
                <a:gd name="connsiteX20" fmla="*/ 35719 w 185737"/>
                <a:gd name="connsiteY20" fmla="*/ 185738 h 185737"/>
                <a:gd name="connsiteX21" fmla="*/ 50 w 185737"/>
                <a:gd name="connsiteY21" fmla="*/ 151916 h 185737"/>
                <a:gd name="connsiteX22" fmla="*/ 0 w 185737"/>
                <a:gd name="connsiteY22" fmla="*/ 150019 h 185737"/>
                <a:gd name="connsiteX23" fmla="*/ 0 w 185737"/>
                <a:gd name="connsiteY23" fmla="*/ 35719 h 185737"/>
                <a:gd name="connsiteX24" fmla="*/ 33822 w 185737"/>
                <a:gd name="connsiteY24" fmla="*/ 50 h 185737"/>
                <a:gd name="connsiteX25" fmla="*/ 35719 w 185737"/>
                <a:gd name="connsiteY25" fmla="*/ 0 h 185737"/>
                <a:gd name="connsiteX26" fmla="*/ 73819 w 185737"/>
                <a:gd name="connsiteY26" fmla="*/ 0 h 185737"/>
                <a:gd name="connsiteX27" fmla="*/ 169069 w 185737"/>
                <a:gd name="connsiteY27" fmla="*/ 0 h 185737"/>
                <a:gd name="connsiteX28" fmla="*/ 185682 w 185737"/>
                <a:gd name="connsiteY28" fmla="*/ 15302 h 185737"/>
                <a:gd name="connsiteX29" fmla="*/ 185738 w 185737"/>
                <a:gd name="connsiteY29" fmla="*/ 16669 h 185737"/>
                <a:gd name="connsiteX30" fmla="*/ 185738 w 185737"/>
                <a:gd name="connsiteY30" fmla="*/ 64294 h 185737"/>
                <a:gd name="connsiteX31" fmla="*/ 178594 w 185737"/>
                <a:gd name="connsiteY31" fmla="*/ 71438 h 185737"/>
                <a:gd name="connsiteX32" fmla="*/ 171515 w 185737"/>
                <a:gd name="connsiteY32" fmla="*/ 65263 h 185737"/>
                <a:gd name="connsiteX33" fmla="*/ 171450 w 185737"/>
                <a:gd name="connsiteY33" fmla="*/ 64294 h 185737"/>
                <a:gd name="connsiteX34" fmla="*/ 171450 w 185737"/>
                <a:gd name="connsiteY34" fmla="*/ 24384 h 185737"/>
                <a:gd name="connsiteX35" fmla="*/ 88395 w 185737"/>
                <a:gd name="connsiteY35" fmla="*/ 107445 h 185737"/>
                <a:gd name="connsiteX36" fmla="*/ 78293 w 185737"/>
                <a:gd name="connsiteY36" fmla="*/ 107445 h 185737"/>
                <a:gd name="connsiteX37" fmla="*/ 77601 w 185737"/>
                <a:gd name="connsiteY37" fmla="*/ 98144 h 185737"/>
                <a:gd name="connsiteX38" fmla="*/ 78293 w 185737"/>
                <a:gd name="connsiteY38" fmla="*/ 97343 h 185737"/>
                <a:gd name="connsiteX39" fmla="*/ 161334 w 185737"/>
                <a:gd name="connsiteY39" fmla="*/ 14288 h 185737"/>
                <a:gd name="connsiteX40" fmla="*/ 121444 w 185737"/>
                <a:gd name="connsiteY40" fmla="*/ 14288 h 185737"/>
                <a:gd name="connsiteX41" fmla="*/ 114300 w 185737"/>
                <a:gd name="connsiteY41" fmla="*/ 7144 h 185737"/>
                <a:gd name="connsiteX42" fmla="*/ 120474 w 185737"/>
                <a:gd name="connsiteY42" fmla="*/ 65 h 185737"/>
                <a:gd name="connsiteX43" fmla="*/ 121444 w 185737"/>
                <a:gd name="connsiteY43" fmla="*/ 0 h 185737"/>
                <a:gd name="connsiteX44" fmla="*/ 169069 w 185737"/>
                <a:gd name="connsiteY44" fmla="*/ 0 h 18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5737" h="185737">
                  <a:moveTo>
                    <a:pt x="73819" y="0"/>
                  </a:moveTo>
                  <a:cubicBezTo>
                    <a:pt x="77764" y="0"/>
                    <a:pt x="80963" y="3198"/>
                    <a:pt x="80963" y="7144"/>
                  </a:cubicBezTo>
                  <a:cubicBezTo>
                    <a:pt x="80963" y="10760"/>
                    <a:pt x="78275" y="13749"/>
                    <a:pt x="74788" y="14222"/>
                  </a:cubicBezTo>
                  <a:lnTo>
                    <a:pt x="73819" y="14288"/>
                  </a:lnTo>
                  <a:lnTo>
                    <a:pt x="35719" y="14288"/>
                  </a:lnTo>
                  <a:cubicBezTo>
                    <a:pt x="24376" y="14288"/>
                    <a:pt x="15091" y="23100"/>
                    <a:pt x="14337" y="34251"/>
                  </a:cubicBezTo>
                  <a:lnTo>
                    <a:pt x="14288" y="35719"/>
                  </a:lnTo>
                  <a:lnTo>
                    <a:pt x="14288" y="150019"/>
                  </a:lnTo>
                  <a:cubicBezTo>
                    <a:pt x="14288" y="161362"/>
                    <a:pt x="23100" y="170646"/>
                    <a:pt x="34251" y="171400"/>
                  </a:cubicBezTo>
                  <a:lnTo>
                    <a:pt x="35719" y="171450"/>
                  </a:lnTo>
                  <a:lnTo>
                    <a:pt x="150019" y="171450"/>
                  </a:lnTo>
                  <a:cubicBezTo>
                    <a:pt x="161362" y="171450"/>
                    <a:pt x="170646" y="162637"/>
                    <a:pt x="171400" y="151486"/>
                  </a:cubicBezTo>
                  <a:lnTo>
                    <a:pt x="171450" y="150019"/>
                  </a:lnTo>
                  <a:lnTo>
                    <a:pt x="171450" y="111919"/>
                  </a:lnTo>
                  <a:cubicBezTo>
                    <a:pt x="171450" y="107974"/>
                    <a:pt x="174649" y="104775"/>
                    <a:pt x="178594" y="104775"/>
                  </a:cubicBezTo>
                  <a:cubicBezTo>
                    <a:pt x="182210" y="104775"/>
                    <a:pt x="185199" y="107463"/>
                    <a:pt x="185673" y="110949"/>
                  </a:cubicBezTo>
                  <a:lnTo>
                    <a:pt x="185738" y="111919"/>
                  </a:lnTo>
                  <a:lnTo>
                    <a:pt x="185738" y="150019"/>
                  </a:lnTo>
                  <a:cubicBezTo>
                    <a:pt x="185738" y="169110"/>
                    <a:pt x="170760" y="184702"/>
                    <a:pt x="151916" y="185688"/>
                  </a:cubicBezTo>
                  <a:lnTo>
                    <a:pt x="150019" y="185738"/>
                  </a:lnTo>
                  <a:lnTo>
                    <a:pt x="35719" y="185738"/>
                  </a:lnTo>
                  <a:cubicBezTo>
                    <a:pt x="16628" y="185738"/>
                    <a:pt x="1036" y="170760"/>
                    <a:pt x="50" y="151916"/>
                  </a:cubicBezTo>
                  <a:lnTo>
                    <a:pt x="0" y="150019"/>
                  </a:lnTo>
                  <a:lnTo>
                    <a:pt x="0" y="35719"/>
                  </a:lnTo>
                  <a:cubicBezTo>
                    <a:pt x="0" y="16628"/>
                    <a:pt x="14977" y="1036"/>
                    <a:pt x="33822" y="50"/>
                  </a:cubicBezTo>
                  <a:lnTo>
                    <a:pt x="35719" y="0"/>
                  </a:lnTo>
                  <a:lnTo>
                    <a:pt x="73819" y="0"/>
                  </a:lnTo>
                  <a:close/>
                  <a:moveTo>
                    <a:pt x="169069" y="0"/>
                  </a:moveTo>
                  <a:cubicBezTo>
                    <a:pt x="177815" y="0"/>
                    <a:pt x="184987" y="6735"/>
                    <a:pt x="185682" y="15302"/>
                  </a:cubicBezTo>
                  <a:lnTo>
                    <a:pt x="185738" y="16669"/>
                  </a:lnTo>
                  <a:lnTo>
                    <a:pt x="185738" y="64294"/>
                  </a:lnTo>
                  <a:cubicBezTo>
                    <a:pt x="185738" y="68239"/>
                    <a:pt x="182539" y="71438"/>
                    <a:pt x="178594" y="71438"/>
                  </a:cubicBezTo>
                  <a:cubicBezTo>
                    <a:pt x="174977" y="71438"/>
                    <a:pt x="171988" y="68750"/>
                    <a:pt x="171515" y="65263"/>
                  </a:cubicBezTo>
                  <a:lnTo>
                    <a:pt x="171450" y="64294"/>
                  </a:lnTo>
                  <a:lnTo>
                    <a:pt x="171450" y="24384"/>
                  </a:lnTo>
                  <a:lnTo>
                    <a:pt x="88395" y="107445"/>
                  </a:lnTo>
                  <a:cubicBezTo>
                    <a:pt x="85605" y="110235"/>
                    <a:pt x="81083" y="110235"/>
                    <a:pt x="78293" y="107445"/>
                  </a:cubicBezTo>
                  <a:cubicBezTo>
                    <a:pt x="75756" y="104909"/>
                    <a:pt x="75526" y="100940"/>
                    <a:pt x="77601" y="98144"/>
                  </a:cubicBezTo>
                  <a:lnTo>
                    <a:pt x="78293" y="97343"/>
                  </a:lnTo>
                  <a:lnTo>
                    <a:pt x="161334" y="14288"/>
                  </a:lnTo>
                  <a:lnTo>
                    <a:pt x="121444" y="14288"/>
                  </a:lnTo>
                  <a:cubicBezTo>
                    <a:pt x="117499" y="14288"/>
                    <a:pt x="114300" y="11089"/>
                    <a:pt x="114300" y="7144"/>
                  </a:cubicBezTo>
                  <a:cubicBezTo>
                    <a:pt x="114300" y="3527"/>
                    <a:pt x="116988" y="538"/>
                    <a:pt x="120474" y="65"/>
                  </a:cubicBezTo>
                  <a:lnTo>
                    <a:pt x="121444" y="0"/>
                  </a:lnTo>
                  <a:lnTo>
                    <a:pt x="1690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zh-CN" altLang="en-US" sz="15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endParaRPr>
            </a:p>
          </p:txBody>
        </p:sp>
      </p:grpSp>
      <p:sp>
        <p:nvSpPr>
          <p:cNvPr id="40" name="opin1-Story-back"/>
          <p:cNvSpPr/>
          <p:nvPr/>
        </p:nvSpPr>
        <p:spPr>
          <a:xfrm>
            <a:off x="586093" y="1686078"/>
            <a:ext cx="3444620" cy="553241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endParaRPr lang="zh-CN" altLang="en-US" sz="1500" dirty="0">
              <a:solidFill>
                <a:schemeClr val="bg1"/>
              </a:solidFill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53" name="blue">
            <a:extLst>
              <a:ext uri="{FF2B5EF4-FFF2-40B4-BE49-F238E27FC236}">
                <a16:creationId xmlns:a16="http://schemas.microsoft.com/office/drawing/2014/main" id="{CE1140F9-09DF-CA6D-6A92-58260969085E}"/>
              </a:ext>
            </a:extLst>
          </p:cNvPr>
          <p:cNvSpPr/>
          <p:nvPr/>
        </p:nvSpPr>
        <p:spPr>
          <a:xfrm>
            <a:off x="615947" y="1716501"/>
            <a:ext cx="3387600" cy="494046"/>
          </a:xfrm>
          <a:prstGeom prst="roundRect">
            <a:avLst>
              <a:gd name="adj" fmla="val 50000"/>
            </a:avLst>
          </a:prstGeom>
          <a:solidFill>
            <a:srgbClr val="0A59F7">
              <a:alpha val="2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endParaRPr lang="zh-CN" altLang="en-US" sz="1500" dirty="0">
              <a:solidFill>
                <a:schemeClr val="bg1"/>
              </a:solidFill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grpSp>
        <p:nvGrpSpPr>
          <p:cNvPr id="66" name="story-head">
            <a:extLst>
              <a:ext uri="{FF2B5EF4-FFF2-40B4-BE49-F238E27FC236}">
                <a16:creationId xmlns:a16="http://schemas.microsoft.com/office/drawing/2014/main" id="{22FB5502-F03E-82A3-C9E3-C2383CFEA7FA}"/>
              </a:ext>
            </a:extLst>
          </p:cNvPr>
          <p:cNvGrpSpPr/>
          <p:nvPr/>
        </p:nvGrpSpPr>
        <p:grpSpPr>
          <a:xfrm>
            <a:off x="586093" y="1685385"/>
            <a:ext cx="3444620" cy="553241"/>
            <a:chOff x="586093" y="1685385"/>
            <a:chExt cx="3444620" cy="553241"/>
          </a:xfrm>
        </p:grpSpPr>
        <p:sp>
          <p:nvSpPr>
            <p:cNvPr id="4" name="ic_jump">
              <a:extLst>
                <a:ext uri="{FF2B5EF4-FFF2-40B4-BE49-F238E27FC236}">
                  <a16:creationId xmlns:a16="http://schemas.microsoft.com/office/drawing/2014/main" id="{7F2761B6-3935-42F5-A8B9-E8268C2E7D25}"/>
                </a:ext>
              </a:extLst>
            </p:cNvPr>
            <p:cNvSpPr/>
            <p:nvPr/>
          </p:nvSpPr>
          <p:spPr>
            <a:xfrm>
              <a:off x="3804323" y="1886753"/>
              <a:ext cx="81240" cy="148328"/>
            </a:xfrm>
            <a:custGeom>
              <a:avLst/>
              <a:gdLst>
                <a:gd name="connsiteX0" fmla="*/ 32520 w 136000"/>
                <a:gd name="connsiteY0" fmla="*/ 124024 h 126813"/>
                <a:gd name="connsiteX1" fmla="*/ 20025 w 136000"/>
                <a:gd name="connsiteY1" fmla="*/ 126801 h 126813"/>
                <a:gd name="connsiteX2" fmla="*/ 19050 w 136000"/>
                <a:gd name="connsiteY2" fmla="*/ 126814 h 126813"/>
                <a:gd name="connsiteX3" fmla="*/ 5580 w 136000"/>
                <a:gd name="connsiteY3" fmla="*/ 124024 h 126813"/>
                <a:gd name="connsiteX4" fmla="*/ 4924 w 136000"/>
                <a:gd name="connsiteY4" fmla="*/ 110897 h 126813"/>
                <a:gd name="connsiteX5" fmla="*/ 5580 w 136000"/>
                <a:gd name="connsiteY5" fmla="*/ 110552 h 126813"/>
                <a:gd name="connsiteX6" fmla="*/ 89770 w 136000"/>
                <a:gd name="connsiteY6" fmla="*/ 68458 h 126813"/>
                <a:gd name="connsiteX7" fmla="*/ 90346 w 136000"/>
                <a:gd name="connsiteY7" fmla="*/ 58660 h 126813"/>
                <a:gd name="connsiteX8" fmla="*/ 89770 w 136000"/>
                <a:gd name="connsiteY8" fmla="*/ 58355 h 126813"/>
                <a:gd name="connsiteX9" fmla="*/ 5580 w 136000"/>
                <a:gd name="connsiteY9" fmla="*/ 16260 h 126813"/>
                <a:gd name="connsiteX10" fmla="*/ 5580 w 136000"/>
                <a:gd name="connsiteY10" fmla="*/ 2790 h 126813"/>
                <a:gd name="connsiteX11" fmla="*/ 19096 w 136000"/>
                <a:gd name="connsiteY11" fmla="*/ 0 h 126813"/>
                <a:gd name="connsiteX12" fmla="*/ 20074 w 136000"/>
                <a:gd name="connsiteY12" fmla="*/ 14 h 126813"/>
                <a:gd name="connsiteX13" fmla="*/ 31832 w 136000"/>
                <a:gd name="connsiteY13" fmla="*/ 2462 h 126813"/>
                <a:gd name="connsiteX14" fmla="*/ 32520 w 136000"/>
                <a:gd name="connsiteY14" fmla="*/ 2790 h 126813"/>
                <a:gd name="connsiteX15" fmla="*/ 123446 w 136000"/>
                <a:gd name="connsiteY15" fmla="*/ 48252 h 126813"/>
                <a:gd name="connsiteX16" fmla="*/ 124326 w 136000"/>
                <a:gd name="connsiteY16" fmla="*/ 78107 h 126813"/>
                <a:gd name="connsiteX17" fmla="*/ 123446 w 136000"/>
                <a:gd name="connsiteY17" fmla="*/ 78561 h 126813"/>
                <a:gd name="connsiteX18" fmla="*/ 32520 w 136000"/>
                <a:gd name="connsiteY18" fmla="*/ 124024 h 12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6000" h="126813">
                  <a:moveTo>
                    <a:pt x="32520" y="124024"/>
                  </a:moveTo>
                  <a:cubicBezTo>
                    <a:pt x="29049" y="125759"/>
                    <a:pt x="24570" y="126685"/>
                    <a:pt x="20025" y="126801"/>
                  </a:cubicBezTo>
                  <a:lnTo>
                    <a:pt x="19050" y="126814"/>
                  </a:lnTo>
                  <a:cubicBezTo>
                    <a:pt x="14175" y="126814"/>
                    <a:pt x="9299" y="125883"/>
                    <a:pt x="5580" y="124024"/>
                  </a:cubicBezTo>
                  <a:cubicBezTo>
                    <a:pt x="-1634" y="120417"/>
                    <a:pt x="-1853" y="114636"/>
                    <a:pt x="4924" y="110897"/>
                  </a:cubicBezTo>
                  <a:lnTo>
                    <a:pt x="5580" y="110552"/>
                  </a:lnTo>
                  <a:lnTo>
                    <a:pt x="89770" y="68458"/>
                  </a:lnTo>
                  <a:cubicBezTo>
                    <a:pt x="95150" y="65768"/>
                    <a:pt x="95342" y="61466"/>
                    <a:pt x="90346" y="58660"/>
                  </a:cubicBezTo>
                  <a:lnTo>
                    <a:pt x="89770" y="58355"/>
                  </a:lnTo>
                  <a:lnTo>
                    <a:pt x="5580" y="16260"/>
                  </a:lnTo>
                  <a:cubicBezTo>
                    <a:pt x="-1860" y="12540"/>
                    <a:pt x="-1860" y="6510"/>
                    <a:pt x="5580" y="2790"/>
                  </a:cubicBezTo>
                  <a:cubicBezTo>
                    <a:pt x="9311" y="924"/>
                    <a:pt x="14205" y="-6"/>
                    <a:pt x="19096" y="0"/>
                  </a:cubicBezTo>
                  <a:lnTo>
                    <a:pt x="20074" y="14"/>
                  </a:lnTo>
                  <a:cubicBezTo>
                    <a:pt x="24307" y="127"/>
                    <a:pt x="28480" y="943"/>
                    <a:pt x="31832" y="2462"/>
                  </a:cubicBezTo>
                  <a:lnTo>
                    <a:pt x="32520" y="2790"/>
                  </a:lnTo>
                  <a:lnTo>
                    <a:pt x="123446" y="48252"/>
                  </a:lnTo>
                  <a:cubicBezTo>
                    <a:pt x="139886" y="56472"/>
                    <a:pt x="140179" y="69708"/>
                    <a:pt x="124326" y="78107"/>
                  </a:cubicBezTo>
                  <a:lnTo>
                    <a:pt x="123446" y="78561"/>
                  </a:lnTo>
                  <a:lnTo>
                    <a:pt x="32520" y="1240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zh-CN" altLang="en-US" sz="15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endParaRPr>
            </a:p>
          </p:txBody>
        </p:sp>
        <p:sp>
          <p:nvSpPr>
            <p:cNvPr id="16" name="ic_info">
              <a:extLst>
                <a:ext uri="{FF2B5EF4-FFF2-40B4-BE49-F238E27FC236}">
                  <a16:creationId xmlns:a16="http://schemas.microsoft.com/office/drawing/2014/main" id="{AD7795F6-7579-4192-8971-952DE9E0C580}"/>
                </a:ext>
              </a:extLst>
            </p:cNvPr>
            <p:cNvSpPr/>
            <p:nvPr/>
          </p:nvSpPr>
          <p:spPr>
            <a:xfrm>
              <a:off x="739441" y="1823400"/>
              <a:ext cx="265943" cy="265943"/>
            </a:xfrm>
            <a:custGeom>
              <a:avLst/>
              <a:gdLst>
                <a:gd name="connsiteX0" fmla="*/ 183356 w 366712"/>
                <a:gd name="connsiteY0" fmla="*/ 0 h 366712"/>
                <a:gd name="connsiteX1" fmla="*/ 366713 w 366712"/>
                <a:gd name="connsiteY1" fmla="*/ 183356 h 366712"/>
                <a:gd name="connsiteX2" fmla="*/ 183356 w 366712"/>
                <a:gd name="connsiteY2" fmla="*/ 366713 h 366712"/>
                <a:gd name="connsiteX3" fmla="*/ 0 w 366712"/>
                <a:gd name="connsiteY3" fmla="*/ 183356 h 366712"/>
                <a:gd name="connsiteX4" fmla="*/ 183356 w 366712"/>
                <a:gd name="connsiteY4" fmla="*/ 0 h 366712"/>
                <a:gd name="connsiteX5" fmla="*/ 183356 w 366712"/>
                <a:gd name="connsiteY5" fmla="*/ 25003 h 366712"/>
                <a:gd name="connsiteX6" fmla="*/ 25003 w 366712"/>
                <a:gd name="connsiteY6" fmla="*/ 183356 h 366712"/>
                <a:gd name="connsiteX7" fmla="*/ 183356 w 366712"/>
                <a:gd name="connsiteY7" fmla="*/ 341709 h 366712"/>
                <a:gd name="connsiteX8" fmla="*/ 341709 w 366712"/>
                <a:gd name="connsiteY8" fmla="*/ 183356 h 366712"/>
                <a:gd name="connsiteX9" fmla="*/ 183356 w 366712"/>
                <a:gd name="connsiteY9" fmla="*/ 25003 h 366712"/>
                <a:gd name="connsiteX10" fmla="*/ 183356 w 366712"/>
                <a:gd name="connsiteY10" fmla="*/ 145852 h 366712"/>
                <a:gd name="connsiteX11" fmla="*/ 195858 w 366712"/>
                <a:gd name="connsiteY11" fmla="*/ 158353 h 366712"/>
                <a:gd name="connsiteX12" fmla="*/ 195858 w 366712"/>
                <a:gd name="connsiteY12" fmla="*/ 270867 h 366712"/>
                <a:gd name="connsiteX13" fmla="*/ 183356 w 366712"/>
                <a:gd name="connsiteY13" fmla="*/ 283369 h 366712"/>
                <a:gd name="connsiteX14" fmla="*/ 170855 w 366712"/>
                <a:gd name="connsiteY14" fmla="*/ 270867 h 366712"/>
                <a:gd name="connsiteX15" fmla="*/ 170855 w 366712"/>
                <a:gd name="connsiteY15" fmla="*/ 158353 h 366712"/>
                <a:gd name="connsiteX16" fmla="*/ 183356 w 366712"/>
                <a:gd name="connsiteY16" fmla="*/ 145852 h 366712"/>
                <a:gd name="connsiteX17" fmla="*/ 183356 w 366712"/>
                <a:gd name="connsiteY17" fmla="*/ 83344 h 366712"/>
                <a:gd name="connsiteX18" fmla="*/ 204192 w 366712"/>
                <a:gd name="connsiteY18" fmla="*/ 104180 h 366712"/>
                <a:gd name="connsiteX19" fmla="*/ 183356 w 366712"/>
                <a:gd name="connsiteY19" fmla="*/ 125016 h 366712"/>
                <a:gd name="connsiteX20" fmla="*/ 162520 w 366712"/>
                <a:gd name="connsiteY20" fmla="*/ 104180 h 366712"/>
                <a:gd name="connsiteX21" fmla="*/ 183356 w 366712"/>
                <a:gd name="connsiteY21" fmla="*/ 83344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6712" h="366712">
                  <a:moveTo>
                    <a:pt x="183356" y="0"/>
                  </a:moveTo>
                  <a:cubicBezTo>
                    <a:pt x="284621" y="0"/>
                    <a:pt x="366713" y="82091"/>
                    <a:pt x="366713" y="183356"/>
                  </a:cubicBezTo>
                  <a:cubicBezTo>
                    <a:pt x="366713" y="284621"/>
                    <a:pt x="284621" y="366713"/>
                    <a:pt x="183356" y="366713"/>
                  </a:cubicBezTo>
                  <a:cubicBezTo>
                    <a:pt x="82091" y="366713"/>
                    <a:pt x="0" y="284621"/>
                    <a:pt x="0" y="183356"/>
                  </a:cubicBezTo>
                  <a:cubicBezTo>
                    <a:pt x="0" y="82091"/>
                    <a:pt x="82091" y="0"/>
                    <a:pt x="183356" y="0"/>
                  </a:cubicBezTo>
                  <a:close/>
                  <a:moveTo>
                    <a:pt x="183356" y="25003"/>
                  </a:moveTo>
                  <a:cubicBezTo>
                    <a:pt x="95900" y="25003"/>
                    <a:pt x="25003" y="95900"/>
                    <a:pt x="25003" y="183356"/>
                  </a:cubicBezTo>
                  <a:cubicBezTo>
                    <a:pt x="25003" y="270812"/>
                    <a:pt x="95900" y="341709"/>
                    <a:pt x="183356" y="341709"/>
                  </a:cubicBezTo>
                  <a:cubicBezTo>
                    <a:pt x="270812" y="341709"/>
                    <a:pt x="341709" y="270812"/>
                    <a:pt x="341709" y="183356"/>
                  </a:cubicBezTo>
                  <a:cubicBezTo>
                    <a:pt x="341709" y="95900"/>
                    <a:pt x="270812" y="25003"/>
                    <a:pt x="183356" y="25003"/>
                  </a:cubicBezTo>
                  <a:close/>
                  <a:moveTo>
                    <a:pt x="183356" y="145852"/>
                  </a:moveTo>
                  <a:cubicBezTo>
                    <a:pt x="190260" y="145852"/>
                    <a:pt x="195858" y="151449"/>
                    <a:pt x="195858" y="158353"/>
                  </a:cubicBezTo>
                  <a:lnTo>
                    <a:pt x="195858" y="270867"/>
                  </a:lnTo>
                  <a:cubicBezTo>
                    <a:pt x="195858" y="277771"/>
                    <a:pt x="190260" y="283369"/>
                    <a:pt x="183356" y="283369"/>
                  </a:cubicBezTo>
                  <a:cubicBezTo>
                    <a:pt x="176452" y="283369"/>
                    <a:pt x="170855" y="277771"/>
                    <a:pt x="170855" y="270867"/>
                  </a:cubicBezTo>
                  <a:lnTo>
                    <a:pt x="170855" y="158353"/>
                  </a:lnTo>
                  <a:cubicBezTo>
                    <a:pt x="170855" y="151449"/>
                    <a:pt x="176452" y="145852"/>
                    <a:pt x="183356" y="145852"/>
                  </a:cubicBezTo>
                  <a:close/>
                  <a:moveTo>
                    <a:pt x="183356" y="83344"/>
                  </a:moveTo>
                  <a:cubicBezTo>
                    <a:pt x="194864" y="83344"/>
                    <a:pt x="204192" y="92672"/>
                    <a:pt x="204192" y="104180"/>
                  </a:cubicBezTo>
                  <a:cubicBezTo>
                    <a:pt x="204192" y="115687"/>
                    <a:pt x="194864" y="125016"/>
                    <a:pt x="183356" y="125016"/>
                  </a:cubicBezTo>
                  <a:cubicBezTo>
                    <a:pt x="171848" y="125016"/>
                    <a:pt x="162520" y="115687"/>
                    <a:pt x="162520" y="104180"/>
                  </a:cubicBezTo>
                  <a:cubicBezTo>
                    <a:pt x="162520" y="92672"/>
                    <a:pt x="171848" y="83344"/>
                    <a:pt x="183356" y="833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zh-CN" altLang="en-US" sz="15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endParaRPr>
            </a:p>
          </p:txBody>
        </p:sp>
        <p:sp>
          <p:nvSpPr>
            <p:cNvPr id="54" name="Storytext">
              <a:extLst>
                <a:ext uri="{FF2B5EF4-FFF2-40B4-BE49-F238E27FC236}">
                  <a16:creationId xmlns:a16="http://schemas.microsoft.com/office/drawing/2014/main" id="{65F8EEE9-73BB-482A-00F7-8DB87229D93D}"/>
                </a:ext>
              </a:extLst>
            </p:cNvPr>
            <p:cNvSpPr/>
            <p:nvPr/>
          </p:nvSpPr>
          <p:spPr>
            <a:xfrm>
              <a:off x="586093" y="1685385"/>
              <a:ext cx="3444620" cy="5532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r>
                <a:rPr lang="en-US" altLang="zh-CN" sz="15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        </a:t>
              </a:r>
              <a:r>
                <a:rPr lang="zh-CN" altLang="en-US" sz="15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一些故事</a:t>
              </a:r>
            </a:p>
          </p:txBody>
        </p:sp>
      </p:grpSp>
      <p:grpSp>
        <p:nvGrpSpPr>
          <p:cNvPr id="21" name="celebration">
            <a:extLst>
              <a:ext uri="{FF2B5EF4-FFF2-40B4-BE49-F238E27FC236}">
                <a16:creationId xmlns:a16="http://schemas.microsoft.com/office/drawing/2014/main" id="{A1A1CD28-649A-9CC9-4F1B-8AA8680D5157}"/>
              </a:ext>
            </a:extLst>
          </p:cNvPr>
          <p:cNvGrpSpPr/>
          <p:nvPr/>
        </p:nvGrpSpPr>
        <p:grpSpPr>
          <a:xfrm>
            <a:off x="5427881" y="3936733"/>
            <a:ext cx="2422764" cy="266294"/>
            <a:chOff x="6772037" y="3933411"/>
            <a:chExt cx="2422764" cy="266294"/>
          </a:xfrm>
        </p:grpSpPr>
        <p:sp>
          <p:nvSpPr>
            <p:cNvPr id="7" name="ic-cake">
              <a:extLst>
                <a:ext uri="{FF2B5EF4-FFF2-40B4-BE49-F238E27FC236}">
                  <a16:creationId xmlns:a16="http://schemas.microsoft.com/office/drawing/2014/main" id="{90B07FC7-C7C6-DF29-9172-38F05EBBE619}"/>
                </a:ext>
              </a:extLst>
            </p:cNvPr>
            <p:cNvSpPr/>
            <p:nvPr/>
          </p:nvSpPr>
          <p:spPr>
            <a:xfrm>
              <a:off x="6911867" y="3966881"/>
              <a:ext cx="176694" cy="176682"/>
            </a:xfrm>
            <a:custGeom>
              <a:avLst/>
              <a:gdLst>
                <a:gd name="connsiteX0" fmla="*/ 104788 w 190513"/>
                <a:gd name="connsiteY0" fmla="*/ 57150 h 190500"/>
                <a:gd name="connsiteX1" fmla="*/ 104788 w 190513"/>
                <a:gd name="connsiteY1" fmla="*/ 66675 h 190500"/>
                <a:gd name="connsiteX2" fmla="*/ 161938 w 190513"/>
                <a:gd name="connsiteY2" fmla="*/ 66675 h 190500"/>
                <a:gd name="connsiteX3" fmla="*/ 190513 w 190513"/>
                <a:gd name="connsiteY3" fmla="*/ 95250 h 190500"/>
                <a:gd name="connsiteX4" fmla="*/ 190513 w 190513"/>
                <a:gd name="connsiteY4" fmla="*/ 161925 h 190500"/>
                <a:gd name="connsiteX5" fmla="*/ 161938 w 190513"/>
                <a:gd name="connsiteY5" fmla="*/ 190500 h 190500"/>
                <a:gd name="connsiteX6" fmla="*/ 28588 w 190513"/>
                <a:gd name="connsiteY6" fmla="*/ 190500 h 190500"/>
                <a:gd name="connsiteX7" fmla="*/ 13 w 190513"/>
                <a:gd name="connsiteY7" fmla="*/ 161925 h 190500"/>
                <a:gd name="connsiteX8" fmla="*/ 15 w 190513"/>
                <a:gd name="connsiteY8" fmla="*/ 128797 h 190500"/>
                <a:gd name="connsiteX9" fmla="*/ 5 w 190513"/>
                <a:gd name="connsiteY9" fmla="*/ 128792 h 190500"/>
                <a:gd name="connsiteX10" fmla="*/ 0 w 190513"/>
                <a:gd name="connsiteY10" fmla="*/ 111989 h 190500"/>
                <a:gd name="connsiteX11" fmla="*/ 10 w 190513"/>
                <a:gd name="connsiteY11" fmla="*/ 111995 h 190500"/>
                <a:gd name="connsiteX12" fmla="*/ 13 w 190513"/>
                <a:gd name="connsiteY12" fmla="*/ 95250 h 190500"/>
                <a:gd name="connsiteX13" fmla="*/ 28588 w 190513"/>
                <a:gd name="connsiteY13" fmla="*/ 66675 h 190500"/>
                <a:gd name="connsiteX14" fmla="*/ 85738 w 190513"/>
                <a:gd name="connsiteY14" fmla="*/ 66675 h 190500"/>
                <a:gd name="connsiteX15" fmla="*/ 85738 w 190513"/>
                <a:gd name="connsiteY15" fmla="*/ 57150 h 190500"/>
                <a:gd name="connsiteX16" fmla="*/ 104788 w 190513"/>
                <a:gd name="connsiteY16" fmla="*/ 57150 h 190500"/>
                <a:gd name="connsiteX17" fmla="*/ 132949 w 190513"/>
                <a:gd name="connsiteY17" fmla="*/ 115640 h 190500"/>
                <a:gd name="connsiteX18" fmla="*/ 130205 w 190513"/>
                <a:gd name="connsiteY18" fmla="*/ 116896 h 190500"/>
                <a:gd name="connsiteX19" fmla="*/ 95263 w 190513"/>
                <a:gd name="connsiteY19" fmla="*/ 133350 h 190500"/>
                <a:gd name="connsiteX20" fmla="*/ 61930 w 190513"/>
                <a:gd name="connsiteY20" fmla="*/ 118768 h 190500"/>
                <a:gd name="connsiteX21" fmla="*/ 60423 w 190513"/>
                <a:gd name="connsiteY21" fmla="*/ 117043 h 190500"/>
                <a:gd name="connsiteX22" fmla="*/ 57577 w 190513"/>
                <a:gd name="connsiteY22" fmla="*/ 115640 h 190500"/>
                <a:gd name="connsiteX23" fmla="*/ 54833 w 190513"/>
                <a:gd name="connsiteY23" fmla="*/ 116896 h 190500"/>
                <a:gd name="connsiteX24" fmla="*/ 19891 w 190513"/>
                <a:gd name="connsiteY24" fmla="*/ 133350 h 190500"/>
                <a:gd name="connsiteX25" fmla="*/ 14297 w 190513"/>
                <a:gd name="connsiteY25" fmla="*/ 133011 h 190500"/>
                <a:gd name="connsiteX26" fmla="*/ 14301 w 190513"/>
                <a:gd name="connsiteY26" fmla="*/ 161925 h 190500"/>
                <a:gd name="connsiteX27" fmla="*/ 27212 w 190513"/>
                <a:gd name="connsiteY27" fmla="*/ 176147 h 190500"/>
                <a:gd name="connsiteX28" fmla="*/ 28588 w 190513"/>
                <a:gd name="connsiteY28" fmla="*/ 176213 h 190500"/>
                <a:gd name="connsiteX29" fmla="*/ 161938 w 190513"/>
                <a:gd name="connsiteY29" fmla="*/ 176213 h 190500"/>
                <a:gd name="connsiteX30" fmla="*/ 176160 w 190513"/>
                <a:gd name="connsiteY30" fmla="*/ 163301 h 190500"/>
                <a:gd name="connsiteX31" fmla="*/ 176226 w 190513"/>
                <a:gd name="connsiteY31" fmla="*/ 161925 h 190500"/>
                <a:gd name="connsiteX32" fmla="*/ 176226 w 190513"/>
                <a:gd name="connsiteY32" fmla="*/ 133011 h 190500"/>
                <a:gd name="connsiteX33" fmla="*/ 170634 w 190513"/>
                <a:gd name="connsiteY33" fmla="*/ 133350 h 190500"/>
                <a:gd name="connsiteX34" fmla="*/ 137302 w 190513"/>
                <a:gd name="connsiteY34" fmla="*/ 118768 h 190500"/>
                <a:gd name="connsiteX35" fmla="*/ 135795 w 190513"/>
                <a:gd name="connsiteY35" fmla="*/ 117043 h 190500"/>
                <a:gd name="connsiteX36" fmla="*/ 132949 w 190513"/>
                <a:gd name="connsiteY36" fmla="*/ 115640 h 190500"/>
                <a:gd name="connsiteX37" fmla="*/ 161938 w 190513"/>
                <a:gd name="connsiteY37" fmla="*/ 80963 h 190500"/>
                <a:gd name="connsiteX38" fmla="*/ 28588 w 190513"/>
                <a:gd name="connsiteY38" fmla="*/ 80963 h 190500"/>
                <a:gd name="connsiteX39" fmla="*/ 14366 w 190513"/>
                <a:gd name="connsiteY39" fmla="*/ 93874 h 190500"/>
                <a:gd name="connsiteX40" fmla="*/ 14301 w 190513"/>
                <a:gd name="connsiteY40" fmla="*/ 95250 h 190500"/>
                <a:gd name="connsiteX41" fmla="*/ 14295 w 190513"/>
                <a:gd name="connsiteY41" fmla="*/ 118736 h 190500"/>
                <a:gd name="connsiteX42" fmla="*/ 19891 w 190513"/>
                <a:gd name="connsiteY42" fmla="*/ 119239 h 190500"/>
                <a:gd name="connsiteX43" fmla="*/ 46892 w 190513"/>
                <a:gd name="connsiteY43" fmla="*/ 103224 h 190500"/>
                <a:gd name="connsiteX44" fmla="*/ 47697 w 190513"/>
                <a:gd name="connsiteY44" fmla="*/ 101610 h 190500"/>
                <a:gd name="connsiteX45" fmla="*/ 57577 w 190513"/>
                <a:gd name="connsiteY45" fmla="*/ 95250 h 190500"/>
                <a:gd name="connsiteX46" fmla="*/ 66889 w 190513"/>
                <a:gd name="connsiteY46" fmla="*/ 100516 h 190500"/>
                <a:gd name="connsiteX47" fmla="*/ 67458 w 190513"/>
                <a:gd name="connsiteY47" fmla="*/ 101610 h 190500"/>
                <a:gd name="connsiteX48" fmla="*/ 95263 w 190513"/>
                <a:gd name="connsiteY48" fmla="*/ 119239 h 190500"/>
                <a:gd name="connsiteX49" fmla="*/ 122264 w 190513"/>
                <a:gd name="connsiteY49" fmla="*/ 103224 h 190500"/>
                <a:gd name="connsiteX50" fmla="*/ 123069 w 190513"/>
                <a:gd name="connsiteY50" fmla="*/ 101610 h 190500"/>
                <a:gd name="connsiteX51" fmla="*/ 132949 w 190513"/>
                <a:gd name="connsiteY51" fmla="*/ 95250 h 190500"/>
                <a:gd name="connsiteX52" fmla="*/ 142261 w 190513"/>
                <a:gd name="connsiteY52" fmla="*/ 100516 h 190500"/>
                <a:gd name="connsiteX53" fmla="*/ 142830 w 190513"/>
                <a:gd name="connsiteY53" fmla="*/ 101610 h 190500"/>
                <a:gd name="connsiteX54" fmla="*/ 170634 w 190513"/>
                <a:gd name="connsiteY54" fmla="*/ 119239 h 190500"/>
                <a:gd name="connsiteX55" fmla="*/ 176238 w 190513"/>
                <a:gd name="connsiteY55" fmla="*/ 118734 h 190500"/>
                <a:gd name="connsiteX56" fmla="*/ 176226 w 190513"/>
                <a:gd name="connsiteY56" fmla="*/ 95250 h 190500"/>
                <a:gd name="connsiteX57" fmla="*/ 161938 w 190513"/>
                <a:gd name="connsiteY57" fmla="*/ 80963 h 190500"/>
                <a:gd name="connsiteX58" fmla="*/ 95263 w 190513"/>
                <a:gd name="connsiteY58" fmla="*/ 0 h 190500"/>
                <a:gd name="connsiteX59" fmla="*/ 109551 w 190513"/>
                <a:gd name="connsiteY59" fmla="*/ 30375 h 190500"/>
                <a:gd name="connsiteX60" fmla="*/ 95263 w 190513"/>
                <a:gd name="connsiteY60" fmla="*/ 47625 h 190500"/>
                <a:gd name="connsiteX61" fmla="*/ 80976 w 190513"/>
                <a:gd name="connsiteY61" fmla="*/ 30375 h 190500"/>
                <a:gd name="connsiteX62" fmla="*/ 95263 w 190513"/>
                <a:gd name="connsiteY62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90513" h="190500">
                  <a:moveTo>
                    <a:pt x="104788" y="57150"/>
                  </a:moveTo>
                  <a:lnTo>
                    <a:pt x="104788" y="66675"/>
                  </a:lnTo>
                  <a:lnTo>
                    <a:pt x="161938" y="66675"/>
                  </a:lnTo>
                  <a:cubicBezTo>
                    <a:pt x="177720" y="66675"/>
                    <a:pt x="190513" y="79468"/>
                    <a:pt x="190513" y="95250"/>
                  </a:cubicBezTo>
                  <a:lnTo>
                    <a:pt x="190513" y="161925"/>
                  </a:lnTo>
                  <a:cubicBezTo>
                    <a:pt x="190513" y="177707"/>
                    <a:pt x="177720" y="190500"/>
                    <a:pt x="161938" y="190500"/>
                  </a:cubicBezTo>
                  <a:lnTo>
                    <a:pt x="28588" y="190500"/>
                  </a:lnTo>
                  <a:cubicBezTo>
                    <a:pt x="12807" y="190500"/>
                    <a:pt x="13" y="177707"/>
                    <a:pt x="13" y="161925"/>
                  </a:cubicBezTo>
                  <a:lnTo>
                    <a:pt x="15" y="128797"/>
                  </a:lnTo>
                  <a:cubicBezTo>
                    <a:pt x="12" y="128795"/>
                    <a:pt x="9" y="128794"/>
                    <a:pt x="5" y="128792"/>
                  </a:cubicBezTo>
                  <a:lnTo>
                    <a:pt x="0" y="111989"/>
                  </a:lnTo>
                  <a:lnTo>
                    <a:pt x="10" y="111995"/>
                  </a:lnTo>
                  <a:lnTo>
                    <a:pt x="13" y="95250"/>
                  </a:lnTo>
                  <a:cubicBezTo>
                    <a:pt x="13" y="79468"/>
                    <a:pt x="12807" y="66675"/>
                    <a:pt x="28588" y="66675"/>
                  </a:cubicBezTo>
                  <a:lnTo>
                    <a:pt x="85738" y="66675"/>
                  </a:lnTo>
                  <a:lnTo>
                    <a:pt x="85738" y="57150"/>
                  </a:lnTo>
                  <a:lnTo>
                    <a:pt x="104788" y="57150"/>
                  </a:lnTo>
                  <a:close/>
                  <a:moveTo>
                    <a:pt x="132949" y="115640"/>
                  </a:moveTo>
                  <a:cubicBezTo>
                    <a:pt x="131848" y="115640"/>
                    <a:pt x="130863" y="116128"/>
                    <a:pt x="130205" y="116896"/>
                  </a:cubicBezTo>
                  <a:cubicBezTo>
                    <a:pt x="121988" y="126934"/>
                    <a:pt x="109388" y="133350"/>
                    <a:pt x="95263" y="133350"/>
                  </a:cubicBezTo>
                  <a:cubicBezTo>
                    <a:pt x="82034" y="133350"/>
                    <a:pt x="70142" y="127722"/>
                    <a:pt x="61930" y="118768"/>
                  </a:cubicBezTo>
                  <a:lnTo>
                    <a:pt x="60423" y="117043"/>
                  </a:lnTo>
                  <a:cubicBezTo>
                    <a:pt x="59773" y="116184"/>
                    <a:pt x="58740" y="115640"/>
                    <a:pt x="57577" y="115640"/>
                  </a:cubicBezTo>
                  <a:cubicBezTo>
                    <a:pt x="56476" y="115640"/>
                    <a:pt x="55491" y="116128"/>
                    <a:pt x="54833" y="116896"/>
                  </a:cubicBezTo>
                  <a:cubicBezTo>
                    <a:pt x="46617" y="126934"/>
                    <a:pt x="34016" y="133350"/>
                    <a:pt x="19891" y="133350"/>
                  </a:cubicBezTo>
                  <a:cubicBezTo>
                    <a:pt x="17997" y="133350"/>
                    <a:pt x="16130" y="133235"/>
                    <a:pt x="14297" y="133011"/>
                  </a:cubicBezTo>
                  <a:lnTo>
                    <a:pt x="14301" y="161925"/>
                  </a:lnTo>
                  <a:cubicBezTo>
                    <a:pt x="14301" y="169352"/>
                    <a:pt x="19967" y="175454"/>
                    <a:pt x="27212" y="176147"/>
                  </a:cubicBezTo>
                  <a:lnTo>
                    <a:pt x="28588" y="176213"/>
                  </a:lnTo>
                  <a:lnTo>
                    <a:pt x="161938" y="176213"/>
                  </a:lnTo>
                  <a:cubicBezTo>
                    <a:pt x="169365" y="176213"/>
                    <a:pt x="175467" y="170546"/>
                    <a:pt x="176160" y="163301"/>
                  </a:cubicBezTo>
                  <a:lnTo>
                    <a:pt x="176226" y="161925"/>
                  </a:lnTo>
                  <a:lnTo>
                    <a:pt x="176226" y="133011"/>
                  </a:lnTo>
                  <a:cubicBezTo>
                    <a:pt x="174394" y="133235"/>
                    <a:pt x="172528" y="133350"/>
                    <a:pt x="170634" y="133350"/>
                  </a:cubicBezTo>
                  <a:cubicBezTo>
                    <a:pt x="157405" y="133350"/>
                    <a:pt x="145513" y="127722"/>
                    <a:pt x="137302" y="118768"/>
                  </a:cubicBezTo>
                  <a:lnTo>
                    <a:pt x="135795" y="117043"/>
                  </a:lnTo>
                  <a:cubicBezTo>
                    <a:pt x="135144" y="116184"/>
                    <a:pt x="134111" y="115640"/>
                    <a:pt x="132949" y="115640"/>
                  </a:cubicBezTo>
                  <a:close/>
                  <a:moveTo>
                    <a:pt x="161938" y="80963"/>
                  </a:moveTo>
                  <a:lnTo>
                    <a:pt x="28588" y="80963"/>
                  </a:lnTo>
                  <a:cubicBezTo>
                    <a:pt x="21162" y="80963"/>
                    <a:pt x="15058" y="86629"/>
                    <a:pt x="14366" y="93874"/>
                  </a:cubicBezTo>
                  <a:lnTo>
                    <a:pt x="14301" y="95250"/>
                  </a:lnTo>
                  <a:lnTo>
                    <a:pt x="14295" y="118736"/>
                  </a:lnTo>
                  <a:cubicBezTo>
                    <a:pt x="16109" y="119066"/>
                    <a:pt x="17980" y="119239"/>
                    <a:pt x="19891" y="119239"/>
                  </a:cubicBezTo>
                  <a:cubicBezTo>
                    <a:pt x="31607" y="119239"/>
                    <a:pt x="41781" y="112747"/>
                    <a:pt x="46892" y="103224"/>
                  </a:cubicBezTo>
                  <a:lnTo>
                    <a:pt x="47697" y="101610"/>
                  </a:lnTo>
                  <a:cubicBezTo>
                    <a:pt x="49365" y="97864"/>
                    <a:pt x="53161" y="95250"/>
                    <a:pt x="57577" y="95250"/>
                  </a:cubicBezTo>
                  <a:cubicBezTo>
                    <a:pt x="61552" y="95250"/>
                    <a:pt x="65024" y="97367"/>
                    <a:pt x="66889" y="100516"/>
                  </a:cubicBezTo>
                  <a:lnTo>
                    <a:pt x="67458" y="101610"/>
                  </a:lnTo>
                  <a:cubicBezTo>
                    <a:pt x="72248" y="112006"/>
                    <a:pt x="82896" y="119239"/>
                    <a:pt x="95263" y="119239"/>
                  </a:cubicBezTo>
                  <a:cubicBezTo>
                    <a:pt x="106979" y="119239"/>
                    <a:pt x="117153" y="112747"/>
                    <a:pt x="122264" y="103224"/>
                  </a:cubicBezTo>
                  <a:lnTo>
                    <a:pt x="123069" y="101610"/>
                  </a:lnTo>
                  <a:cubicBezTo>
                    <a:pt x="124737" y="97864"/>
                    <a:pt x="128533" y="95250"/>
                    <a:pt x="132949" y="95250"/>
                  </a:cubicBezTo>
                  <a:cubicBezTo>
                    <a:pt x="136924" y="95250"/>
                    <a:pt x="140395" y="97367"/>
                    <a:pt x="142261" y="100516"/>
                  </a:cubicBezTo>
                  <a:lnTo>
                    <a:pt x="142830" y="101610"/>
                  </a:lnTo>
                  <a:cubicBezTo>
                    <a:pt x="147620" y="112006"/>
                    <a:pt x="158268" y="119239"/>
                    <a:pt x="170634" y="119239"/>
                  </a:cubicBezTo>
                  <a:cubicBezTo>
                    <a:pt x="172549" y="119239"/>
                    <a:pt x="174422" y="119065"/>
                    <a:pt x="176238" y="118734"/>
                  </a:cubicBezTo>
                  <a:lnTo>
                    <a:pt x="176226" y="95250"/>
                  </a:lnTo>
                  <a:cubicBezTo>
                    <a:pt x="176226" y="87359"/>
                    <a:pt x="169829" y="80963"/>
                    <a:pt x="161938" y="80963"/>
                  </a:cubicBezTo>
                  <a:close/>
                  <a:moveTo>
                    <a:pt x="95263" y="0"/>
                  </a:moveTo>
                  <a:cubicBezTo>
                    <a:pt x="98680" y="4500"/>
                    <a:pt x="109551" y="22125"/>
                    <a:pt x="109551" y="30375"/>
                  </a:cubicBezTo>
                  <a:cubicBezTo>
                    <a:pt x="109551" y="39750"/>
                    <a:pt x="103028" y="47625"/>
                    <a:pt x="95263" y="47625"/>
                  </a:cubicBezTo>
                  <a:cubicBezTo>
                    <a:pt x="87188" y="47625"/>
                    <a:pt x="80976" y="39750"/>
                    <a:pt x="80976" y="30375"/>
                  </a:cubicBezTo>
                  <a:cubicBezTo>
                    <a:pt x="80976" y="21375"/>
                    <a:pt x="92157" y="3750"/>
                    <a:pt x="95263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按钮框">
              <a:hlinkClick r:id="rId9" tooltip="2023年4月23日是死狗诞生一周年纪念日！"/>
              <a:extLst>
                <a:ext uri="{FF2B5EF4-FFF2-40B4-BE49-F238E27FC236}">
                  <a16:creationId xmlns:a16="http://schemas.microsoft.com/office/drawing/2014/main" id="{90297A1F-069C-71EE-09DE-455D485CF935}"/>
                </a:ext>
              </a:extLst>
            </p:cNvPr>
            <p:cNvSpPr>
              <a:spLocks/>
            </p:cNvSpPr>
            <p:nvPr/>
          </p:nvSpPr>
          <p:spPr>
            <a:xfrm>
              <a:off x="6772037" y="3933411"/>
              <a:ext cx="2422764" cy="2662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006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      Dead Dog 1st anniversary </a:t>
              </a:r>
              <a:endParaRPr lang="zh-CN" altLang="en-US" sz="12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endParaRPr>
            </a:p>
          </p:txBody>
        </p:sp>
      </p:grpSp>
      <p:grpSp>
        <p:nvGrpSpPr>
          <p:cNvPr id="65" name="故事弹窗">
            <a:extLst>
              <a:ext uri="{FF2B5EF4-FFF2-40B4-BE49-F238E27FC236}">
                <a16:creationId xmlns:a16="http://schemas.microsoft.com/office/drawing/2014/main" id="{E368AD66-A945-5CFD-D38D-A1C120ABF903}"/>
              </a:ext>
            </a:extLst>
          </p:cNvPr>
          <p:cNvGrpSpPr>
            <a:grpSpLocks/>
          </p:cNvGrpSpPr>
          <p:nvPr/>
        </p:nvGrpSpPr>
        <p:grpSpPr>
          <a:xfrm>
            <a:off x="4290196" y="176129"/>
            <a:ext cx="4783466" cy="5450947"/>
            <a:chOff x="4290196" y="176129"/>
            <a:chExt cx="4783466" cy="5450947"/>
          </a:xfrm>
        </p:grpSpPr>
        <p:sp>
          <p:nvSpPr>
            <p:cNvPr id="10" name="text">
              <a:extLst>
                <a:ext uri="{FF2B5EF4-FFF2-40B4-BE49-F238E27FC236}">
                  <a16:creationId xmlns:a16="http://schemas.microsoft.com/office/drawing/2014/main" id="{0DCCDA3A-5522-4C10-8A42-F37D1B8BE0AC}"/>
                </a:ext>
              </a:extLst>
            </p:cNvPr>
            <p:cNvSpPr>
              <a:spLocks/>
            </p:cNvSpPr>
            <p:nvPr/>
          </p:nvSpPr>
          <p:spPr>
            <a:xfrm>
              <a:off x="4290196" y="176129"/>
              <a:ext cx="4783466" cy="5450947"/>
            </a:xfrm>
            <a:prstGeom prst="roundRect">
              <a:avLst>
                <a:gd name="adj" fmla="val 4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        </a:t>
              </a:r>
              <a:r>
                <a:rPr lang="zh-CN" altLang="en-US" sz="18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一些故事</a:t>
              </a:r>
              <a:endParaRPr lang="en-US" altLang="zh-CN" sz="21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endParaRPr>
            </a:p>
            <a:p>
              <a:pPr indent="358775" algn="just"/>
              <a:endParaRPr lang="en-US" altLang="zh-CN" sz="105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  <a:p>
              <a:pPr indent="358775" algn="just"/>
              <a:r>
                <a:rPr lang="zh-CN" altLang="en-US" sz="1400" dirty="0">
                  <a:solidFill>
                    <a:schemeClr val="bg1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rPr>
                <a:t>黑屏原名“死狗”。此名来自伟大的物理张老师，用以形容上课走神不认真的同学。晚饭时，将电脑用一张 </a:t>
              </a:r>
              <a:r>
                <a:rPr lang="en-US" altLang="zh-CN" sz="1400" dirty="0">
                  <a:solidFill>
                    <a:schemeClr val="bg1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rPr>
                <a:t>PPT </a:t>
              </a:r>
              <a:r>
                <a:rPr lang="zh-CN" altLang="en-US" sz="1400" dirty="0">
                  <a:solidFill>
                    <a:schemeClr val="bg1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rPr>
                <a:t>黑屏，为了便于打开电脑，这与“死狗”所形容的很像，便称这 </a:t>
              </a:r>
              <a:r>
                <a:rPr lang="en-US" altLang="zh-CN" sz="1400" dirty="0">
                  <a:solidFill>
                    <a:schemeClr val="bg1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rPr>
                <a:t>PPT </a:t>
              </a:r>
              <a:r>
                <a:rPr lang="zh-CN" altLang="en-US" sz="1400" dirty="0">
                  <a:solidFill>
                    <a:schemeClr val="bg1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rPr>
                <a:t>为“死狗”。</a:t>
              </a:r>
              <a:endParaRPr lang="en-US" altLang="zh-CN" sz="14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  <a:p>
              <a:pPr indent="358775" algn="just"/>
              <a:endParaRPr lang="en-US" altLang="zh-CN" sz="14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  <a:p>
              <a:pPr indent="358775" algn="just"/>
              <a:endParaRPr lang="en-US" altLang="zh-CN" sz="14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  <a:p>
              <a:pPr indent="358775" algn="just"/>
              <a:endParaRPr lang="en-US" altLang="zh-CN" sz="14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  <a:p>
              <a:pPr indent="358775" algn="just"/>
              <a:endParaRPr lang="en-US" altLang="zh-CN" sz="14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  <a:p>
              <a:pPr indent="358775" algn="just"/>
              <a:endParaRPr lang="en-US" altLang="zh-CN" sz="14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  <a:p>
              <a:pPr indent="358775" algn="just"/>
              <a:endParaRPr lang="en-US" altLang="zh-CN" sz="14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  <a:p>
              <a:pPr indent="358775" algn="just"/>
              <a:endParaRPr lang="en-US" altLang="zh-CN" sz="14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rPr>
                <a:t>伟大的物理张老师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  <a:p>
              <a:pPr algn="just"/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sp>
          <p:nvSpPr>
            <p:cNvPr id="48" name="ic_info">
              <a:extLst>
                <a:ext uri="{FF2B5EF4-FFF2-40B4-BE49-F238E27FC236}">
                  <a16:creationId xmlns:a16="http://schemas.microsoft.com/office/drawing/2014/main" id="{FE09329B-016C-4B3C-89AD-121E98175F9D}"/>
                </a:ext>
              </a:extLst>
            </p:cNvPr>
            <p:cNvSpPr>
              <a:spLocks/>
            </p:cNvSpPr>
            <p:nvPr/>
          </p:nvSpPr>
          <p:spPr>
            <a:xfrm>
              <a:off x="4572000" y="387054"/>
              <a:ext cx="313200" cy="313200"/>
            </a:xfrm>
            <a:custGeom>
              <a:avLst/>
              <a:gdLst>
                <a:gd name="connsiteX0" fmla="*/ 183356 w 366712"/>
                <a:gd name="connsiteY0" fmla="*/ 0 h 366712"/>
                <a:gd name="connsiteX1" fmla="*/ 366713 w 366712"/>
                <a:gd name="connsiteY1" fmla="*/ 183356 h 366712"/>
                <a:gd name="connsiteX2" fmla="*/ 183356 w 366712"/>
                <a:gd name="connsiteY2" fmla="*/ 366713 h 366712"/>
                <a:gd name="connsiteX3" fmla="*/ 0 w 366712"/>
                <a:gd name="connsiteY3" fmla="*/ 183356 h 366712"/>
                <a:gd name="connsiteX4" fmla="*/ 183356 w 366712"/>
                <a:gd name="connsiteY4" fmla="*/ 0 h 366712"/>
                <a:gd name="connsiteX5" fmla="*/ 183356 w 366712"/>
                <a:gd name="connsiteY5" fmla="*/ 25003 h 366712"/>
                <a:gd name="connsiteX6" fmla="*/ 25003 w 366712"/>
                <a:gd name="connsiteY6" fmla="*/ 183356 h 366712"/>
                <a:gd name="connsiteX7" fmla="*/ 183356 w 366712"/>
                <a:gd name="connsiteY7" fmla="*/ 341709 h 366712"/>
                <a:gd name="connsiteX8" fmla="*/ 341709 w 366712"/>
                <a:gd name="connsiteY8" fmla="*/ 183356 h 366712"/>
                <a:gd name="connsiteX9" fmla="*/ 183356 w 366712"/>
                <a:gd name="connsiteY9" fmla="*/ 25003 h 366712"/>
                <a:gd name="connsiteX10" fmla="*/ 183356 w 366712"/>
                <a:gd name="connsiteY10" fmla="*/ 145852 h 366712"/>
                <a:gd name="connsiteX11" fmla="*/ 195858 w 366712"/>
                <a:gd name="connsiteY11" fmla="*/ 158353 h 366712"/>
                <a:gd name="connsiteX12" fmla="*/ 195858 w 366712"/>
                <a:gd name="connsiteY12" fmla="*/ 270867 h 366712"/>
                <a:gd name="connsiteX13" fmla="*/ 183356 w 366712"/>
                <a:gd name="connsiteY13" fmla="*/ 283369 h 366712"/>
                <a:gd name="connsiteX14" fmla="*/ 170855 w 366712"/>
                <a:gd name="connsiteY14" fmla="*/ 270867 h 366712"/>
                <a:gd name="connsiteX15" fmla="*/ 170855 w 366712"/>
                <a:gd name="connsiteY15" fmla="*/ 158353 h 366712"/>
                <a:gd name="connsiteX16" fmla="*/ 183356 w 366712"/>
                <a:gd name="connsiteY16" fmla="*/ 145852 h 366712"/>
                <a:gd name="connsiteX17" fmla="*/ 183356 w 366712"/>
                <a:gd name="connsiteY17" fmla="*/ 83344 h 366712"/>
                <a:gd name="connsiteX18" fmla="*/ 204192 w 366712"/>
                <a:gd name="connsiteY18" fmla="*/ 104180 h 366712"/>
                <a:gd name="connsiteX19" fmla="*/ 183356 w 366712"/>
                <a:gd name="connsiteY19" fmla="*/ 125016 h 366712"/>
                <a:gd name="connsiteX20" fmla="*/ 162520 w 366712"/>
                <a:gd name="connsiteY20" fmla="*/ 104180 h 366712"/>
                <a:gd name="connsiteX21" fmla="*/ 183356 w 366712"/>
                <a:gd name="connsiteY21" fmla="*/ 83344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6712" h="366712">
                  <a:moveTo>
                    <a:pt x="183356" y="0"/>
                  </a:moveTo>
                  <a:cubicBezTo>
                    <a:pt x="284621" y="0"/>
                    <a:pt x="366713" y="82091"/>
                    <a:pt x="366713" y="183356"/>
                  </a:cubicBezTo>
                  <a:cubicBezTo>
                    <a:pt x="366713" y="284621"/>
                    <a:pt x="284621" y="366713"/>
                    <a:pt x="183356" y="366713"/>
                  </a:cubicBezTo>
                  <a:cubicBezTo>
                    <a:pt x="82091" y="366713"/>
                    <a:pt x="0" y="284621"/>
                    <a:pt x="0" y="183356"/>
                  </a:cubicBezTo>
                  <a:cubicBezTo>
                    <a:pt x="0" y="82091"/>
                    <a:pt x="82091" y="0"/>
                    <a:pt x="183356" y="0"/>
                  </a:cubicBezTo>
                  <a:close/>
                  <a:moveTo>
                    <a:pt x="183356" y="25003"/>
                  </a:moveTo>
                  <a:cubicBezTo>
                    <a:pt x="95900" y="25003"/>
                    <a:pt x="25003" y="95900"/>
                    <a:pt x="25003" y="183356"/>
                  </a:cubicBezTo>
                  <a:cubicBezTo>
                    <a:pt x="25003" y="270812"/>
                    <a:pt x="95900" y="341709"/>
                    <a:pt x="183356" y="341709"/>
                  </a:cubicBezTo>
                  <a:cubicBezTo>
                    <a:pt x="270812" y="341709"/>
                    <a:pt x="341709" y="270812"/>
                    <a:pt x="341709" y="183356"/>
                  </a:cubicBezTo>
                  <a:cubicBezTo>
                    <a:pt x="341709" y="95900"/>
                    <a:pt x="270812" y="25003"/>
                    <a:pt x="183356" y="25003"/>
                  </a:cubicBezTo>
                  <a:close/>
                  <a:moveTo>
                    <a:pt x="183356" y="145852"/>
                  </a:moveTo>
                  <a:cubicBezTo>
                    <a:pt x="190260" y="145852"/>
                    <a:pt x="195858" y="151449"/>
                    <a:pt x="195858" y="158353"/>
                  </a:cubicBezTo>
                  <a:lnTo>
                    <a:pt x="195858" y="270867"/>
                  </a:lnTo>
                  <a:cubicBezTo>
                    <a:pt x="195858" y="277771"/>
                    <a:pt x="190260" y="283369"/>
                    <a:pt x="183356" y="283369"/>
                  </a:cubicBezTo>
                  <a:cubicBezTo>
                    <a:pt x="176452" y="283369"/>
                    <a:pt x="170855" y="277771"/>
                    <a:pt x="170855" y="270867"/>
                  </a:cubicBezTo>
                  <a:lnTo>
                    <a:pt x="170855" y="158353"/>
                  </a:lnTo>
                  <a:cubicBezTo>
                    <a:pt x="170855" y="151449"/>
                    <a:pt x="176452" y="145852"/>
                    <a:pt x="183356" y="145852"/>
                  </a:cubicBezTo>
                  <a:close/>
                  <a:moveTo>
                    <a:pt x="183356" y="83344"/>
                  </a:moveTo>
                  <a:cubicBezTo>
                    <a:pt x="194864" y="83344"/>
                    <a:pt x="204192" y="92672"/>
                    <a:pt x="204192" y="104180"/>
                  </a:cubicBezTo>
                  <a:cubicBezTo>
                    <a:pt x="204192" y="115687"/>
                    <a:pt x="194864" y="125016"/>
                    <a:pt x="183356" y="125016"/>
                  </a:cubicBezTo>
                  <a:cubicBezTo>
                    <a:pt x="171848" y="125016"/>
                    <a:pt x="162520" y="115687"/>
                    <a:pt x="162520" y="104180"/>
                  </a:cubicBezTo>
                  <a:cubicBezTo>
                    <a:pt x="162520" y="92672"/>
                    <a:pt x="171848" y="83344"/>
                    <a:pt x="183356" y="83344"/>
                  </a:cubicBezTo>
                  <a:close/>
                </a:path>
              </a:pathLst>
            </a:custGeom>
            <a:solidFill>
              <a:schemeClr val="bg1"/>
            </a:solidFill>
            <a:ln w="1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053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pic>
          <p:nvPicPr>
            <p:cNvPr id="12" name="Mr Zhang" descr="一些人站在街道上&#10;&#10;描述已自动生成">
              <a:extLst>
                <a:ext uri="{FF2B5EF4-FFF2-40B4-BE49-F238E27FC236}">
                  <a16:creationId xmlns:a16="http://schemas.microsoft.com/office/drawing/2014/main" id="{D6407F1E-EABD-8EE0-5EB6-998F982E7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709" y="2061661"/>
              <a:ext cx="1016232" cy="1016232"/>
            </a:xfrm>
            <a:prstGeom prst="roundRect">
              <a:avLst>
                <a:gd name="adj" fmla="val 10389"/>
              </a:avLst>
            </a:prstGeom>
          </p:spPr>
        </p:pic>
        <p:grpSp>
          <p:nvGrpSpPr>
            <p:cNvPr id="62" name="opin4-deaddog">
              <a:extLst>
                <a:ext uri="{FF2B5EF4-FFF2-40B4-BE49-F238E27FC236}">
                  <a16:creationId xmlns:a16="http://schemas.microsoft.com/office/drawing/2014/main" id="{42884FFE-044F-D19C-1798-FD1E1EE10C77}"/>
                </a:ext>
              </a:extLst>
            </p:cNvPr>
            <p:cNvGrpSpPr>
              <a:grpSpLocks/>
            </p:cNvGrpSpPr>
            <p:nvPr/>
          </p:nvGrpSpPr>
          <p:grpSpPr>
            <a:xfrm>
              <a:off x="4712159" y="3807983"/>
              <a:ext cx="3939539" cy="612101"/>
              <a:chOff x="4572000" y="3807983"/>
              <a:chExt cx="3939539" cy="612101"/>
            </a:xfrm>
          </p:grpSpPr>
          <p:sp>
            <p:nvSpPr>
              <p:cNvPr id="15" name="ddlink">
                <a:hlinkClick r:id="rId11"/>
                <a:extLst>
                  <a:ext uri="{FF2B5EF4-FFF2-40B4-BE49-F238E27FC236}">
                    <a16:creationId xmlns:a16="http://schemas.microsoft.com/office/drawing/2014/main" id="{8E6FCC08-4CF3-B3F4-EC97-AC82DC2CDB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72000" y="3807983"/>
                <a:ext cx="3939539" cy="612101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r>
                  <a:rPr lang="en-US" altLang="zh-CN" sz="1400" dirty="0">
                    <a:solidFill>
                      <a:schemeClr val="bg1"/>
                    </a:solidFill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        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黑屏的详细介绍</a:t>
                </a:r>
                <a:endParaRPr lang="en-US" altLang="zh-CN" sz="14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defTabSz="685800"/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rPr>
                  <a:t>        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rPr>
                  <a:t>https://nick-dl.github.io/works/dead-dog/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  <p:sp>
            <p:nvSpPr>
              <p:cNvPr id="14" name="ic_NDW">
                <a:hlinkClick r:id="rId11"/>
                <a:extLst>
                  <a:ext uri="{FF2B5EF4-FFF2-40B4-BE49-F238E27FC236}">
                    <a16:creationId xmlns:a16="http://schemas.microsoft.com/office/drawing/2014/main" id="{8C0803FC-C088-6F0B-1191-EFF7658CD7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45041" y="3981060"/>
                <a:ext cx="265944" cy="265943"/>
              </a:xfrm>
              <a:custGeom>
                <a:avLst/>
                <a:gdLst>
                  <a:gd name="connsiteX0" fmla="*/ 31094 w 191878"/>
                  <a:gd name="connsiteY0" fmla="*/ 5919 h 191877"/>
                  <a:gd name="connsiteX1" fmla="*/ 26225 w 191878"/>
                  <a:gd name="connsiteY1" fmla="*/ 13952 h 191877"/>
                  <a:gd name="connsiteX2" fmla="*/ 25282 w 191878"/>
                  <a:gd name="connsiteY2" fmla="*/ 14183 h 191877"/>
                  <a:gd name="connsiteX3" fmla="*/ 14642 w 191878"/>
                  <a:gd name="connsiteY3" fmla="*/ 24591 h 191877"/>
                  <a:gd name="connsiteX4" fmla="*/ 14635 w 191878"/>
                  <a:gd name="connsiteY4" fmla="*/ 24751 h 191877"/>
                  <a:gd name="connsiteX5" fmla="*/ 14635 w 191878"/>
                  <a:gd name="connsiteY5" fmla="*/ 24751 h 191877"/>
                  <a:gd name="connsiteX6" fmla="*/ 14355 w 191878"/>
                  <a:gd name="connsiteY6" fmla="*/ 26928 h 191877"/>
                  <a:gd name="connsiteX7" fmla="*/ 15315 w 191878"/>
                  <a:gd name="connsiteY7" fmla="*/ 38073 h 191877"/>
                  <a:gd name="connsiteX8" fmla="*/ 49607 w 191878"/>
                  <a:gd name="connsiteY8" fmla="*/ 100282 h 191877"/>
                  <a:gd name="connsiteX9" fmla="*/ 83078 w 191878"/>
                  <a:gd name="connsiteY9" fmla="*/ 135037 h 191877"/>
                  <a:gd name="connsiteX10" fmla="*/ 88105 w 191878"/>
                  <a:gd name="connsiteY10" fmla="*/ 139370 h 191877"/>
                  <a:gd name="connsiteX11" fmla="*/ 117179 w 191878"/>
                  <a:gd name="connsiteY11" fmla="*/ 160616 h 191877"/>
                  <a:gd name="connsiteX12" fmla="*/ 153805 w 191878"/>
                  <a:gd name="connsiteY12" fmla="*/ 176588 h 191877"/>
                  <a:gd name="connsiteX13" fmla="*/ 162307 w 191878"/>
                  <a:gd name="connsiteY13" fmla="*/ 177627 h 191877"/>
                  <a:gd name="connsiteX14" fmla="*/ 167153 w 191878"/>
                  <a:gd name="connsiteY14" fmla="*/ 177243 h 191877"/>
                  <a:gd name="connsiteX15" fmla="*/ 167514 w 191878"/>
                  <a:gd name="connsiteY15" fmla="*/ 177219 h 191877"/>
                  <a:gd name="connsiteX16" fmla="*/ 177695 w 191878"/>
                  <a:gd name="connsiteY16" fmla="*/ 166622 h 191877"/>
                  <a:gd name="connsiteX17" fmla="*/ 185958 w 191878"/>
                  <a:gd name="connsiteY17" fmla="*/ 160810 h 191877"/>
                  <a:gd name="connsiteX18" fmla="*/ 191771 w 191878"/>
                  <a:gd name="connsiteY18" fmla="*/ 169073 h 191877"/>
                  <a:gd name="connsiteX19" fmla="*/ 170257 w 191878"/>
                  <a:gd name="connsiteY19" fmla="*/ 191159 h 191877"/>
                  <a:gd name="connsiteX20" fmla="*/ 169604 w 191878"/>
                  <a:gd name="connsiteY20" fmla="*/ 191319 h 191877"/>
                  <a:gd name="connsiteX21" fmla="*/ 155558 w 191878"/>
                  <a:gd name="connsiteY21" fmla="*/ 191363 h 191877"/>
                  <a:gd name="connsiteX22" fmla="*/ 150937 w 191878"/>
                  <a:gd name="connsiteY22" fmla="*/ 190585 h 191877"/>
                  <a:gd name="connsiteX23" fmla="*/ 131397 w 191878"/>
                  <a:gd name="connsiteY23" fmla="*/ 184222 h 191877"/>
                  <a:gd name="connsiteX24" fmla="*/ 96196 w 191878"/>
                  <a:gd name="connsiteY24" fmla="*/ 190931 h 191877"/>
                  <a:gd name="connsiteX25" fmla="*/ 946 w 191878"/>
                  <a:gd name="connsiteY25" fmla="*/ 95681 h 191877"/>
                  <a:gd name="connsiteX26" fmla="*/ 7665 w 191878"/>
                  <a:gd name="connsiteY26" fmla="*/ 60472 h 191877"/>
                  <a:gd name="connsiteX27" fmla="*/ 6879 w 191878"/>
                  <a:gd name="connsiteY27" fmla="*/ 58568 h 191877"/>
                  <a:gd name="connsiteX28" fmla="*/ 6879 w 191878"/>
                  <a:gd name="connsiteY28" fmla="*/ 58568 h 191877"/>
                  <a:gd name="connsiteX29" fmla="*/ 3088 w 191878"/>
                  <a:gd name="connsiteY29" fmla="*/ 47953 h 191877"/>
                  <a:gd name="connsiteX30" fmla="*/ 560 w 191878"/>
                  <a:gd name="connsiteY30" fmla="*/ 22300 h 191877"/>
                  <a:gd name="connsiteX31" fmla="*/ 827 w 191878"/>
                  <a:gd name="connsiteY31" fmla="*/ 21243 h 191877"/>
                  <a:gd name="connsiteX32" fmla="*/ 22830 w 191878"/>
                  <a:gd name="connsiteY32" fmla="*/ 107 h 191877"/>
                  <a:gd name="connsiteX33" fmla="*/ 31094 w 191878"/>
                  <a:gd name="connsiteY33" fmla="*/ 5919 h 191877"/>
                  <a:gd name="connsiteX34" fmla="*/ 17014 w 191878"/>
                  <a:gd name="connsiteY34" fmla="*/ 78722 h 191877"/>
                  <a:gd name="connsiteX35" fmla="*/ 15233 w 191878"/>
                  <a:gd name="connsiteY35" fmla="*/ 95681 h 191877"/>
                  <a:gd name="connsiteX36" fmla="*/ 96196 w 191878"/>
                  <a:gd name="connsiteY36" fmla="*/ 176643 h 191877"/>
                  <a:gd name="connsiteX37" fmla="*/ 113126 w 191878"/>
                  <a:gd name="connsiteY37" fmla="*/ 174871 h 191877"/>
                  <a:gd name="connsiteX38" fmla="*/ 102431 w 191878"/>
                  <a:gd name="connsiteY38" fmla="*/ 168123 h 191877"/>
                  <a:gd name="connsiteX39" fmla="*/ 67382 w 191878"/>
                  <a:gd name="connsiteY39" fmla="*/ 140142 h 191877"/>
                  <a:gd name="connsiteX40" fmla="*/ 17014 w 191878"/>
                  <a:gd name="connsiteY40" fmla="*/ 78722 h 191877"/>
                  <a:gd name="connsiteX41" fmla="*/ 96196 w 191878"/>
                  <a:gd name="connsiteY41" fmla="*/ 431 h 191877"/>
                  <a:gd name="connsiteX42" fmla="*/ 191446 w 191878"/>
                  <a:gd name="connsiteY42" fmla="*/ 95681 h 191877"/>
                  <a:gd name="connsiteX43" fmla="*/ 158479 w 191878"/>
                  <a:gd name="connsiteY43" fmla="*/ 167748 h 191877"/>
                  <a:gd name="connsiteX44" fmla="*/ 155717 w 191878"/>
                  <a:gd name="connsiteY44" fmla="*/ 167258 h 191877"/>
                  <a:gd name="connsiteX45" fmla="*/ 141644 w 191878"/>
                  <a:gd name="connsiteY45" fmla="*/ 162710 h 191877"/>
                  <a:gd name="connsiteX46" fmla="*/ 177158 w 191878"/>
                  <a:gd name="connsiteY46" fmla="*/ 95681 h 191877"/>
                  <a:gd name="connsiteX47" fmla="*/ 96196 w 191878"/>
                  <a:gd name="connsiteY47" fmla="*/ 14718 h 191877"/>
                  <a:gd name="connsiteX48" fmla="*/ 29184 w 191878"/>
                  <a:gd name="connsiteY48" fmla="*/ 50231 h 191877"/>
                  <a:gd name="connsiteX49" fmla="*/ 24646 w 191878"/>
                  <a:gd name="connsiteY49" fmla="*/ 36161 h 191877"/>
                  <a:gd name="connsiteX50" fmla="*/ 24149 w 191878"/>
                  <a:gd name="connsiteY50" fmla="*/ 33345 h 191877"/>
                  <a:gd name="connsiteX51" fmla="*/ 96196 w 191878"/>
                  <a:gd name="connsiteY51" fmla="*/ 431 h 19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91878" h="191877">
                    <a:moveTo>
                      <a:pt x="31094" y="5919"/>
                    </a:moveTo>
                    <a:cubicBezTo>
                      <a:pt x="31714" y="9482"/>
                      <a:pt x="29580" y="12888"/>
                      <a:pt x="26225" y="13952"/>
                    </a:cubicBezTo>
                    <a:lnTo>
                      <a:pt x="25282" y="14183"/>
                    </a:lnTo>
                    <a:cubicBezTo>
                      <a:pt x="19349" y="15216"/>
                      <a:pt x="15753" y="18592"/>
                      <a:pt x="14642" y="24591"/>
                    </a:cubicBezTo>
                    <a:lnTo>
                      <a:pt x="14635" y="24751"/>
                    </a:lnTo>
                    <a:lnTo>
                      <a:pt x="14635" y="24751"/>
                    </a:lnTo>
                    <a:cubicBezTo>
                      <a:pt x="14513" y="25456"/>
                      <a:pt x="14420" y="26182"/>
                      <a:pt x="14355" y="26928"/>
                    </a:cubicBezTo>
                    <a:cubicBezTo>
                      <a:pt x="14111" y="30043"/>
                      <a:pt x="14429" y="33750"/>
                      <a:pt x="15315" y="38073"/>
                    </a:cubicBezTo>
                    <a:cubicBezTo>
                      <a:pt x="18781" y="54986"/>
                      <a:pt x="30876" y="77292"/>
                      <a:pt x="49607" y="100282"/>
                    </a:cubicBezTo>
                    <a:cubicBezTo>
                      <a:pt x="59939" y="112963"/>
                      <a:pt x="71379" y="124717"/>
                      <a:pt x="83078" y="135037"/>
                    </a:cubicBezTo>
                    <a:lnTo>
                      <a:pt x="88105" y="139370"/>
                    </a:lnTo>
                    <a:cubicBezTo>
                      <a:pt x="97862" y="147587"/>
                      <a:pt x="107715" y="154765"/>
                      <a:pt x="117179" y="160616"/>
                    </a:cubicBezTo>
                    <a:cubicBezTo>
                      <a:pt x="130714" y="168954"/>
                      <a:pt x="143300" y="174436"/>
                      <a:pt x="153805" y="176588"/>
                    </a:cubicBezTo>
                    <a:cubicBezTo>
                      <a:pt x="156963" y="177236"/>
                      <a:pt x="159793" y="177580"/>
                      <a:pt x="162307" y="177627"/>
                    </a:cubicBezTo>
                    <a:cubicBezTo>
                      <a:pt x="164015" y="177634"/>
                      <a:pt x="165634" y="177507"/>
                      <a:pt x="167153" y="177243"/>
                    </a:cubicBezTo>
                    <a:lnTo>
                      <a:pt x="167514" y="177219"/>
                    </a:lnTo>
                    <a:cubicBezTo>
                      <a:pt x="173372" y="176060"/>
                      <a:pt x="176675" y="172479"/>
                      <a:pt x="177695" y="166622"/>
                    </a:cubicBezTo>
                    <a:cubicBezTo>
                      <a:pt x="178372" y="162735"/>
                      <a:pt x="182072" y="160133"/>
                      <a:pt x="185958" y="160810"/>
                    </a:cubicBezTo>
                    <a:cubicBezTo>
                      <a:pt x="189845" y="161487"/>
                      <a:pt x="192448" y="165187"/>
                      <a:pt x="191771" y="169073"/>
                    </a:cubicBezTo>
                    <a:cubicBezTo>
                      <a:pt x="189600" y="181541"/>
                      <a:pt x="181748" y="188964"/>
                      <a:pt x="170257" y="191159"/>
                    </a:cubicBezTo>
                    <a:cubicBezTo>
                      <a:pt x="170049" y="191230"/>
                      <a:pt x="169829" y="191280"/>
                      <a:pt x="169604" y="191319"/>
                    </a:cubicBezTo>
                    <a:cubicBezTo>
                      <a:pt x="165341" y="192061"/>
                      <a:pt x="160626" y="192053"/>
                      <a:pt x="155558" y="191363"/>
                    </a:cubicBezTo>
                    <a:cubicBezTo>
                      <a:pt x="154048" y="191167"/>
                      <a:pt x="152507" y="190907"/>
                      <a:pt x="150937" y="190585"/>
                    </a:cubicBezTo>
                    <a:cubicBezTo>
                      <a:pt x="144846" y="189337"/>
                      <a:pt x="138287" y="187193"/>
                      <a:pt x="131397" y="184222"/>
                    </a:cubicBezTo>
                    <a:cubicBezTo>
                      <a:pt x="120503" y="188549"/>
                      <a:pt x="108628" y="190931"/>
                      <a:pt x="96196" y="190931"/>
                    </a:cubicBezTo>
                    <a:cubicBezTo>
                      <a:pt x="43590" y="190931"/>
                      <a:pt x="946" y="148286"/>
                      <a:pt x="946" y="95681"/>
                    </a:cubicBezTo>
                    <a:cubicBezTo>
                      <a:pt x="946" y="83244"/>
                      <a:pt x="3329" y="71364"/>
                      <a:pt x="7665" y="60472"/>
                    </a:cubicBezTo>
                    <a:lnTo>
                      <a:pt x="6879" y="58568"/>
                    </a:lnTo>
                    <a:lnTo>
                      <a:pt x="6879" y="58568"/>
                    </a:lnTo>
                    <a:cubicBezTo>
                      <a:pt x="5370" y="54921"/>
                      <a:pt x="4105" y="51377"/>
                      <a:pt x="3088" y="47953"/>
                    </a:cubicBezTo>
                    <a:cubicBezTo>
                      <a:pt x="235" y="38397"/>
                      <a:pt x="-724" y="29672"/>
                      <a:pt x="560" y="22300"/>
                    </a:cubicBezTo>
                    <a:cubicBezTo>
                      <a:pt x="623" y="21936"/>
                      <a:pt x="713" y="21583"/>
                      <a:pt x="827" y="21243"/>
                    </a:cubicBezTo>
                    <a:cubicBezTo>
                      <a:pt x="3106" y="9956"/>
                      <a:pt x="10501" y="2254"/>
                      <a:pt x="22830" y="107"/>
                    </a:cubicBezTo>
                    <a:cubicBezTo>
                      <a:pt x="26717" y="-570"/>
                      <a:pt x="30417" y="2032"/>
                      <a:pt x="31094" y="5919"/>
                    </a:cubicBezTo>
                    <a:close/>
                    <a:moveTo>
                      <a:pt x="17014" y="78722"/>
                    </a:moveTo>
                    <a:cubicBezTo>
                      <a:pt x="15844" y="84210"/>
                      <a:pt x="15233" y="89874"/>
                      <a:pt x="15233" y="95681"/>
                    </a:cubicBezTo>
                    <a:cubicBezTo>
                      <a:pt x="15233" y="140395"/>
                      <a:pt x="51481" y="176643"/>
                      <a:pt x="96196" y="176643"/>
                    </a:cubicBezTo>
                    <a:cubicBezTo>
                      <a:pt x="102002" y="176643"/>
                      <a:pt x="107667" y="176032"/>
                      <a:pt x="113126" y="174871"/>
                    </a:cubicBezTo>
                    <a:cubicBezTo>
                      <a:pt x="109607" y="172787"/>
                      <a:pt x="106036" y="170539"/>
                      <a:pt x="102431" y="168123"/>
                    </a:cubicBezTo>
                    <a:cubicBezTo>
                      <a:pt x="90728" y="160298"/>
                      <a:pt x="78835" y="150830"/>
                      <a:pt x="67382" y="140142"/>
                    </a:cubicBezTo>
                    <a:cubicBezTo>
                      <a:pt x="46585" y="120796"/>
                      <a:pt x="29000" y="99157"/>
                      <a:pt x="17014" y="78722"/>
                    </a:cubicBezTo>
                    <a:close/>
                    <a:moveTo>
                      <a:pt x="96196" y="431"/>
                    </a:moveTo>
                    <a:cubicBezTo>
                      <a:pt x="148800" y="431"/>
                      <a:pt x="191446" y="43076"/>
                      <a:pt x="191446" y="95681"/>
                    </a:cubicBezTo>
                    <a:cubicBezTo>
                      <a:pt x="191446" y="124474"/>
                      <a:pt x="178670" y="150283"/>
                      <a:pt x="158479" y="167748"/>
                    </a:cubicBezTo>
                    <a:cubicBezTo>
                      <a:pt x="157612" y="167620"/>
                      <a:pt x="156689" y="167458"/>
                      <a:pt x="155717" y="167258"/>
                    </a:cubicBezTo>
                    <a:cubicBezTo>
                      <a:pt x="151466" y="166387"/>
                      <a:pt x="146735" y="164857"/>
                      <a:pt x="141644" y="162710"/>
                    </a:cubicBezTo>
                    <a:cubicBezTo>
                      <a:pt x="163074" y="148134"/>
                      <a:pt x="177158" y="123552"/>
                      <a:pt x="177158" y="95681"/>
                    </a:cubicBezTo>
                    <a:cubicBezTo>
                      <a:pt x="177158" y="50967"/>
                      <a:pt x="140910" y="14718"/>
                      <a:pt x="96196" y="14718"/>
                    </a:cubicBezTo>
                    <a:cubicBezTo>
                      <a:pt x="68328" y="14718"/>
                      <a:pt x="43749" y="28798"/>
                      <a:pt x="29184" y="50231"/>
                    </a:cubicBezTo>
                    <a:cubicBezTo>
                      <a:pt x="27055" y="45172"/>
                      <a:pt x="25524" y="40447"/>
                      <a:pt x="24646" y="36161"/>
                    </a:cubicBezTo>
                    <a:cubicBezTo>
                      <a:pt x="24443" y="35169"/>
                      <a:pt x="24277" y="34230"/>
                      <a:pt x="24149" y="33345"/>
                    </a:cubicBezTo>
                    <a:cubicBezTo>
                      <a:pt x="41626" y="13190"/>
                      <a:pt x="67421" y="431"/>
                      <a:pt x="96196" y="43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HarmonyOS Sans SC" panose="00000500000000000000" pitchFamily="2" charset="-122"/>
                </a:endParaRPr>
              </a:p>
            </p:txBody>
          </p:sp>
          <p:sp>
            <p:nvSpPr>
              <p:cNvPr id="57" name="ic_link">
                <a:hlinkClick r:id="rId11"/>
                <a:extLst>
                  <a:ext uri="{FF2B5EF4-FFF2-40B4-BE49-F238E27FC236}">
                    <a16:creationId xmlns:a16="http://schemas.microsoft.com/office/drawing/2014/main" id="{2B6A397C-E8E7-B530-92FA-8A0792CF140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88952" y="4025692"/>
                <a:ext cx="176681" cy="176681"/>
              </a:xfrm>
              <a:custGeom>
                <a:avLst/>
                <a:gdLst>
                  <a:gd name="connsiteX0" fmla="*/ 73819 w 185737"/>
                  <a:gd name="connsiteY0" fmla="*/ 0 h 185737"/>
                  <a:gd name="connsiteX1" fmla="*/ 80963 w 185737"/>
                  <a:gd name="connsiteY1" fmla="*/ 7144 h 185737"/>
                  <a:gd name="connsiteX2" fmla="*/ 74788 w 185737"/>
                  <a:gd name="connsiteY2" fmla="*/ 14222 h 185737"/>
                  <a:gd name="connsiteX3" fmla="*/ 73819 w 185737"/>
                  <a:gd name="connsiteY3" fmla="*/ 14288 h 185737"/>
                  <a:gd name="connsiteX4" fmla="*/ 35719 w 185737"/>
                  <a:gd name="connsiteY4" fmla="*/ 14288 h 185737"/>
                  <a:gd name="connsiteX5" fmla="*/ 14337 w 185737"/>
                  <a:gd name="connsiteY5" fmla="*/ 34251 h 185737"/>
                  <a:gd name="connsiteX6" fmla="*/ 14288 w 185737"/>
                  <a:gd name="connsiteY6" fmla="*/ 35719 h 185737"/>
                  <a:gd name="connsiteX7" fmla="*/ 14288 w 185737"/>
                  <a:gd name="connsiteY7" fmla="*/ 150019 h 185737"/>
                  <a:gd name="connsiteX8" fmla="*/ 34251 w 185737"/>
                  <a:gd name="connsiteY8" fmla="*/ 171400 h 185737"/>
                  <a:gd name="connsiteX9" fmla="*/ 35719 w 185737"/>
                  <a:gd name="connsiteY9" fmla="*/ 171450 h 185737"/>
                  <a:gd name="connsiteX10" fmla="*/ 150019 w 185737"/>
                  <a:gd name="connsiteY10" fmla="*/ 171450 h 185737"/>
                  <a:gd name="connsiteX11" fmla="*/ 171400 w 185737"/>
                  <a:gd name="connsiteY11" fmla="*/ 151486 h 185737"/>
                  <a:gd name="connsiteX12" fmla="*/ 171450 w 185737"/>
                  <a:gd name="connsiteY12" fmla="*/ 150019 h 185737"/>
                  <a:gd name="connsiteX13" fmla="*/ 171450 w 185737"/>
                  <a:gd name="connsiteY13" fmla="*/ 111919 h 185737"/>
                  <a:gd name="connsiteX14" fmla="*/ 178594 w 185737"/>
                  <a:gd name="connsiteY14" fmla="*/ 104775 h 185737"/>
                  <a:gd name="connsiteX15" fmla="*/ 185673 w 185737"/>
                  <a:gd name="connsiteY15" fmla="*/ 110949 h 185737"/>
                  <a:gd name="connsiteX16" fmla="*/ 185738 w 185737"/>
                  <a:gd name="connsiteY16" fmla="*/ 111919 h 185737"/>
                  <a:gd name="connsiteX17" fmla="*/ 185738 w 185737"/>
                  <a:gd name="connsiteY17" fmla="*/ 150019 h 185737"/>
                  <a:gd name="connsiteX18" fmla="*/ 151916 w 185737"/>
                  <a:gd name="connsiteY18" fmla="*/ 185688 h 185737"/>
                  <a:gd name="connsiteX19" fmla="*/ 150019 w 185737"/>
                  <a:gd name="connsiteY19" fmla="*/ 185738 h 185737"/>
                  <a:gd name="connsiteX20" fmla="*/ 35719 w 185737"/>
                  <a:gd name="connsiteY20" fmla="*/ 185738 h 185737"/>
                  <a:gd name="connsiteX21" fmla="*/ 50 w 185737"/>
                  <a:gd name="connsiteY21" fmla="*/ 151916 h 185737"/>
                  <a:gd name="connsiteX22" fmla="*/ 0 w 185737"/>
                  <a:gd name="connsiteY22" fmla="*/ 150019 h 185737"/>
                  <a:gd name="connsiteX23" fmla="*/ 0 w 185737"/>
                  <a:gd name="connsiteY23" fmla="*/ 35719 h 185737"/>
                  <a:gd name="connsiteX24" fmla="*/ 33822 w 185737"/>
                  <a:gd name="connsiteY24" fmla="*/ 50 h 185737"/>
                  <a:gd name="connsiteX25" fmla="*/ 35719 w 185737"/>
                  <a:gd name="connsiteY25" fmla="*/ 0 h 185737"/>
                  <a:gd name="connsiteX26" fmla="*/ 73819 w 185737"/>
                  <a:gd name="connsiteY26" fmla="*/ 0 h 185737"/>
                  <a:gd name="connsiteX27" fmla="*/ 169069 w 185737"/>
                  <a:gd name="connsiteY27" fmla="*/ 0 h 185737"/>
                  <a:gd name="connsiteX28" fmla="*/ 185682 w 185737"/>
                  <a:gd name="connsiteY28" fmla="*/ 15302 h 185737"/>
                  <a:gd name="connsiteX29" fmla="*/ 185738 w 185737"/>
                  <a:gd name="connsiteY29" fmla="*/ 16669 h 185737"/>
                  <a:gd name="connsiteX30" fmla="*/ 185738 w 185737"/>
                  <a:gd name="connsiteY30" fmla="*/ 64294 h 185737"/>
                  <a:gd name="connsiteX31" fmla="*/ 178594 w 185737"/>
                  <a:gd name="connsiteY31" fmla="*/ 71438 h 185737"/>
                  <a:gd name="connsiteX32" fmla="*/ 171515 w 185737"/>
                  <a:gd name="connsiteY32" fmla="*/ 65263 h 185737"/>
                  <a:gd name="connsiteX33" fmla="*/ 171450 w 185737"/>
                  <a:gd name="connsiteY33" fmla="*/ 64294 h 185737"/>
                  <a:gd name="connsiteX34" fmla="*/ 171450 w 185737"/>
                  <a:gd name="connsiteY34" fmla="*/ 24384 h 185737"/>
                  <a:gd name="connsiteX35" fmla="*/ 88395 w 185737"/>
                  <a:gd name="connsiteY35" fmla="*/ 107445 h 185737"/>
                  <a:gd name="connsiteX36" fmla="*/ 78293 w 185737"/>
                  <a:gd name="connsiteY36" fmla="*/ 107445 h 185737"/>
                  <a:gd name="connsiteX37" fmla="*/ 77601 w 185737"/>
                  <a:gd name="connsiteY37" fmla="*/ 98144 h 185737"/>
                  <a:gd name="connsiteX38" fmla="*/ 78293 w 185737"/>
                  <a:gd name="connsiteY38" fmla="*/ 97343 h 185737"/>
                  <a:gd name="connsiteX39" fmla="*/ 161334 w 185737"/>
                  <a:gd name="connsiteY39" fmla="*/ 14288 h 185737"/>
                  <a:gd name="connsiteX40" fmla="*/ 121444 w 185737"/>
                  <a:gd name="connsiteY40" fmla="*/ 14288 h 185737"/>
                  <a:gd name="connsiteX41" fmla="*/ 114300 w 185737"/>
                  <a:gd name="connsiteY41" fmla="*/ 7144 h 185737"/>
                  <a:gd name="connsiteX42" fmla="*/ 120474 w 185737"/>
                  <a:gd name="connsiteY42" fmla="*/ 65 h 185737"/>
                  <a:gd name="connsiteX43" fmla="*/ 121444 w 185737"/>
                  <a:gd name="connsiteY43" fmla="*/ 0 h 185737"/>
                  <a:gd name="connsiteX44" fmla="*/ 169069 w 185737"/>
                  <a:gd name="connsiteY4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85737" h="185737">
                    <a:moveTo>
                      <a:pt x="73819" y="0"/>
                    </a:moveTo>
                    <a:cubicBezTo>
                      <a:pt x="77764" y="0"/>
                      <a:pt x="80963" y="3198"/>
                      <a:pt x="80963" y="7144"/>
                    </a:cubicBezTo>
                    <a:cubicBezTo>
                      <a:pt x="80963" y="10760"/>
                      <a:pt x="78275" y="13749"/>
                      <a:pt x="74788" y="14222"/>
                    </a:cubicBezTo>
                    <a:lnTo>
                      <a:pt x="73819" y="14288"/>
                    </a:lnTo>
                    <a:lnTo>
                      <a:pt x="35719" y="14288"/>
                    </a:lnTo>
                    <a:cubicBezTo>
                      <a:pt x="24376" y="14288"/>
                      <a:pt x="15091" y="23100"/>
                      <a:pt x="14337" y="34251"/>
                    </a:cubicBezTo>
                    <a:lnTo>
                      <a:pt x="14288" y="35719"/>
                    </a:lnTo>
                    <a:lnTo>
                      <a:pt x="14288" y="150019"/>
                    </a:lnTo>
                    <a:cubicBezTo>
                      <a:pt x="14288" y="161362"/>
                      <a:pt x="23100" y="170646"/>
                      <a:pt x="34251" y="171400"/>
                    </a:cubicBezTo>
                    <a:lnTo>
                      <a:pt x="35719" y="171450"/>
                    </a:lnTo>
                    <a:lnTo>
                      <a:pt x="150019" y="171450"/>
                    </a:lnTo>
                    <a:cubicBezTo>
                      <a:pt x="161362" y="171450"/>
                      <a:pt x="170646" y="162637"/>
                      <a:pt x="171400" y="151486"/>
                    </a:cubicBezTo>
                    <a:lnTo>
                      <a:pt x="171450" y="150019"/>
                    </a:lnTo>
                    <a:lnTo>
                      <a:pt x="171450" y="111919"/>
                    </a:lnTo>
                    <a:cubicBezTo>
                      <a:pt x="171450" y="107974"/>
                      <a:pt x="174649" y="104775"/>
                      <a:pt x="178594" y="104775"/>
                    </a:cubicBezTo>
                    <a:cubicBezTo>
                      <a:pt x="182210" y="104775"/>
                      <a:pt x="185199" y="107463"/>
                      <a:pt x="185673" y="110949"/>
                    </a:cubicBezTo>
                    <a:lnTo>
                      <a:pt x="185738" y="111919"/>
                    </a:lnTo>
                    <a:lnTo>
                      <a:pt x="185738" y="150019"/>
                    </a:lnTo>
                    <a:cubicBezTo>
                      <a:pt x="185738" y="169110"/>
                      <a:pt x="170760" y="184702"/>
                      <a:pt x="151916" y="185688"/>
                    </a:cubicBezTo>
                    <a:lnTo>
                      <a:pt x="150019" y="185738"/>
                    </a:lnTo>
                    <a:lnTo>
                      <a:pt x="35719" y="185738"/>
                    </a:lnTo>
                    <a:cubicBezTo>
                      <a:pt x="16628" y="185738"/>
                      <a:pt x="1036" y="170760"/>
                      <a:pt x="50" y="151916"/>
                    </a:cubicBezTo>
                    <a:lnTo>
                      <a:pt x="0" y="150019"/>
                    </a:lnTo>
                    <a:lnTo>
                      <a:pt x="0" y="35719"/>
                    </a:lnTo>
                    <a:cubicBezTo>
                      <a:pt x="0" y="16628"/>
                      <a:pt x="14977" y="1036"/>
                      <a:pt x="33822" y="50"/>
                    </a:cubicBezTo>
                    <a:lnTo>
                      <a:pt x="35719" y="0"/>
                    </a:lnTo>
                    <a:lnTo>
                      <a:pt x="73819" y="0"/>
                    </a:lnTo>
                    <a:close/>
                    <a:moveTo>
                      <a:pt x="169069" y="0"/>
                    </a:moveTo>
                    <a:cubicBezTo>
                      <a:pt x="177815" y="0"/>
                      <a:pt x="184987" y="6735"/>
                      <a:pt x="185682" y="15302"/>
                    </a:cubicBezTo>
                    <a:lnTo>
                      <a:pt x="185738" y="16669"/>
                    </a:lnTo>
                    <a:lnTo>
                      <a:pt x="185738" y="64294"/>
                    </a:lnTo>
                    <a:cubicBezTo>
                      <a:pt x="185738" y="68239"/>
                      <a:pt x="182539" y="71438"/>
                      <a:pt x="178594" y="71438"/>
                    </a:cubicBezTo>
                    <a:cubicBezTo>
                      <a:pt x="174977" y="71438"/>
                      <a:pt x="171988" y="68750"/>
                      <a:pt x="171515" y="65263"/>
                    </a:cubicBezTo>
                    <a:lnTo>
                      <a:pt x="171450" y="64294"/>
                    </a:lnTo>
                    <a:lnTo>
                      <a:pt x="171450" y="24384"/>
                    </a:lnTo>
                    <a:lnTo>
                      <a:pt x="88395" y="107445"/>
                    </a:lnTo>
                    <a:cubicBezTo>
                      <a:pt x="85605" y="110235"/>
                      <a:pt x="81083" y="110235"/>
                      <a:pt x="78293" y="107445"/>
                    </a:cubicBezTo>
                    <a:cubicBezTo>
                      <a:pt x="75756" y="104909"/>
                      <a:pt x="75526" y="100940"/>
                      <a:pt x="77601" y="98144"/>
                    </a:cubicBezTo>
                    <a:lnTo>
                      <a:pt x="78293" y="97343"/>
                    </a:lnTo>
                    <a:lnTo>
                      <a:pt x="161334" y="14288"/>
                    </a:lnTo>
                    <a:lnTo>
                      <a:pt x="121444" y="14288"/>
                    </a:lnTo>
                    <a:cubicBezTo>
                      <a:pt x="117499" y="14288"/>
                      <a:pt x="114300" y="11089"/>
                      <a:pt x="114300" y="7144"/>
                    </a:cubicBezTo>
                    <a:cubicBezTo>
                      <a:pt x="114300" y="3527"/>
                      <a:pt x="116988" y="538"/>
                      <a:pt x="120474" y="65"/>
                    </a:cubicBezTo>
                    <a:lnTo>
                      <a:pt x="121444" y="0"/>
                    </a:lnTo>
                    <a:lnTo>
                      <a:pt x="1690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zh-CN" altLang="en-US" sz="15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p:grpSp>
      </p:grpSp>
      <p:sp>
        <p:nvSpPr>
          <p:cNvPr id="49" name="知道了按钮">
            <a:extLst>
              <a:ext uri="{FF2B5EF4-FFF2-40B4-BE49-F238E27FC236}">
                <a16:creationId xmlns:a16="http://schemas.microsoft.com/office/drawing/2014/main" id="{8D8EECC1-27B1-4E44-88BC-91E3E8599FFE}"/>
              </a:ext>
            </a:extLst>
          </p:cNvPr>
          <p:cNvSpPr/>
          <p:nvPr/>
        </p:nvSpPr>
        <p:spPr>
          <a:xfrm>
            <a:off x="5188428" y="4729263"/>
            <a:ext cx="2986999" cy="46832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500" dirty="0">
                <a:solidFill>
                  <a:srgbClr val="0A59F7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知道了</a:t>
            </a:r>
          </a:p>
        </p:txBody>
      </p:sp>
      <p:sp>
        <p:nvSpPr>
          <p:cNvPr id="3" name="分割条2">
            <a:extLst>
              <a:ext uri="{FF2B5EF4-FFF2-40B4-BE49-F238E27FC236}">
                <a16:creationId xmlns:a16="http://schemas.microsoft.com/office/drawing/2014/main" id="{E368ACB2-065D-EC69-2CF0-71D69BAA9DBC}"/>
              </a:ext>
            </a:extLst>
          </p:cNvPr>
          <p:cNvSpPr/>
          <p:nvPr/>
        </p:nvSpPr>
        <p:spPr>
          <a:xfrm>
            <a:off x="4196621" y="117046"/>
            <a:ext cx="18000" cy="5400000"/>
          </a:xfrm>
          <a:custGeom>
            <a:avLst/>
            <a:gdLst>
              <a:gd name="connsiteX0" fmla="*/ 16 w 2307864"/>
              <a:gd name="connsiteY0" fmla="*/ 53 h 9305"/>
              <a:gd name="connsiteX1" fmla="*/ 2307880 w 2307864"/>
              <a:gd name="connsiteY1" fmla="*/ 53 h 9305"/>
              <a:gd name="connsiteX2" fmla="*/ 2307880 w 2307864"/>
              <a:gd name="connsiteY2" fmla="*/ 9358 h 9305"/>
              <a:gd name="connsiteX3" fmla="*/ 16 w 2307864"/>
              <a:gd name="connsiteY3" fmla="*/ 9358 h 9305"/>
              <a:gd name="connsiteX4" fmla="*/ 16 w 2307864"/>
              <a:gd name="connsiteY4" fmla="*/ 53 h 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7864" h="9305">
                <a:moveTo>
                  <a:pt x="16" y="53"/>
                </a:moveTo>
                <a:lnTo>
                  <a:pt x="2307880" y="53"/>
                </a:lnTo>
                <a:lnTo>
                  <a:pt x="2307880" y="9358"/>
                </a:lnTo>
                <a:lnTo>
                  <a:pt x="16" y="9358"/>
                </a:lnTo>
                <a:lnTo>
                  <a:pt x="16" y="53"/>
                </a:lnTo>
                <a:close/>
              </a:path>
            </a:pathLst>
          </a:custGeom>
          <a:solidFill>
            <a:srgbClr val="FFFFFF">
              <a:alpha val="14902"/>
            </a:srgbClr>
          </a:solidFill>
          <a:ln w="18562" cap="flat">
            <a:noFill/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 dirty="0">
              <a:solidFill>
                <a:prstClr val="black"/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</p:spTree>
  </p:cSld>
  <p:clrMapOvr>
    <a:masterClrMapping/>
  </p:clrMapOvr>
  <p:transition advClick="0">
    <p:cov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3" grpId="2" animBg="1"/>
      <p:bldP spid="53" grpId="3" animBg="1"/>
      <p:bldP spid="49" grpId="0" animBg="1"/>
      <p:bldP spid="49" grpId="1" animBg="1"/>
      <p:bldP spid="49" grpId="2" animBg="1"/>
      <p:bldP spid="49" grpId="3" animBg="1"/>
      <p:bldP spid="3" grpId="0" animBg="1"/>
      <p:bldP spid="3" grpId="1" animBg="1"/>
      <p:bldP spid="3" grpId="2" animBg="1"/>
      <p:bldP spid="3" grpId="3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">
      <a:majorFont>
        <a:latin typeface="HarmonyOS Sans SC"/>
        <a:ea typeface="HarmonyOS Sans SC"/>
        <a:cs typeface=""/>
      </a:majorFont>
      <a:minorFont>
        <a:latin typeface="HarmonyOS Sans SC"/>
        <a:ea typeface="HarmonyOS Sans SC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</TotalTime>
  <Words>197</Words>
  <Application>Microsoft Office PowerPoint</Application>
  <PresentationFormat>全屏显示(16:10)</PresentationFormat>
  <Paragraphs>53</Paragraphs>
  <Slides>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  <vt:variant>
        <vt:lpstr>自定义放映</vt:lpstr>
      </vt:variant>
      <vt:variant>
        <vt:i4>2</vt:i4>
      </vt:variant>
    </vt:vector>
  </HeadingPairs>
  <TitlesOfParts>
    <vt:vector size="10" baseType="lpstr">
      <vt:lpstr>Arial</vt:lpstr>
      <vt:lpstr>HarmonyOS Sans SC Medium</vt:lpstr>
      <vt:lpstr>HarmonyOS Sans SC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手动打开</vt:lpstr>
      <vt:lpstr>自动打开</vt:lpstr>
    </vt:vector>
  </TitlesOfParts>
  <Manager>Nick_DL</Manager>
  <Company>Nick_DL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死狗_Dead Dog</dc:title>
  <dc:subject>死狗_Dead Dog</dc:subject>
  <dc:creator>Nick_DL</dc:creator>
  <cp:keywords>死狗！</cp:keywords>
  <dc:description>死狗_Dead Dog</dc:description>
  <cp:lastModifiedBy>Nick DL</cp:lastModifiedBy>
  <cp:revision>34</cp:revision>
  <dcterms:created xsi:type="dcterms:W3CDTF">2021-12-17T13:40:41Z</dcterms:created>
  <dcterms:modified xsi:type="dcterms:W3CDTF">2024-04-21T06:11:17Z</dcterms:modified>
  <cp:category>死狗_Dead Dog</cp:category>
</cp:coreProperties>
</file>