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E0E7C5-5CAE-4296-9216-13F13339D37E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573C9CA-D6ED-4DD6-9343-94857CB1B7BF}">
      <dgm:prSet/>
      <dgm:spPr/>
      <dgm:t>
        <a:bodyPr/>
        <a:lstStyle/>
        <a:p>
          <a:r>
            <a:rPr lang="en-CA"/>
            <a:t>Game Summary</a:t>
          </a:r>
          <a:endParaRPr lang="en-US"/>
        </a:p>
      </dgm:t>
    </dgm:pt>
    <dgm:pt modelId="{382D648C-5712-4C94-B071-EAAEFA4630A3}" type="parTrans" cxnId="{F382638E-4CF9-4557-8D47-E368D157D6F3}">
      <dgm:prSet/>
      <dgm:spPr/>
      <dgm:t>
        <a:bodyPr/>
        <a:lstStyle/>
        <a:p>
          <a:endParaRPr lang="en-US"/>
        </a:p>
      </dgm:t>
    </dgm:pt>
    <dgm:pt modelId="{A09BD2DD-707E-407E-9414-67B8574D3BB9}" type="sibTrans" cxnId="{F382638E-4CF9-4557-8D47-E368D157D6F3}">
      <dgm:prSet/>
      <dgm:spPr/>
      <dgm:t>
        <a:bodyPr/>
        <a:lstStyle/>
        <a:p>
          <a:endParaRPr lang="en-US"/>
        </a:p>
      </dgm:t>
    </dgm:pt>
    <dgm:pt modelId="{E659F00E-14D0-4E2B-A406-14D52B9BD1FF}">
      <dgm:prSet/>
      <dgm:spPr/>
      <dgm:t>
        <a:bodyPr/>
        <a:lstStyle/>
        <a:p>
          <a:r>
            <a:rPr lang="en-CA"/>
            <a:t>Main Character</a:t>
          </a:r>
          <a:endParaRPr lang="en-US"/>
        </a:p>
      </dgm:t>
    </dgm:pt>
    <dgm:pt modelId="{7D3DF752-24DE-41C8-B86E-EE959B6CA08A}" type="parTrans" cxnId="{0B707723-2E9E-4B73-B0C7-0CCA383FB089}">
      <dgm:prSet/>
      <dgm:spPr/>
      <dgm:t>
        <a:bodyPr/>
        <a:lstStyle/>
        <a:p>
          <a:endParaRPr lang="en-US"/>
        </a:p>
      </dgm:t>
    </dgm:pt>
    <dgm:pt modelId="{15A65760-803E-41A5-BB51-9E72FAE251D5}" type="sibTrans" cxnId="{0B707723-2E9E-4B73-B0C7-0CCA383FB089}">
      <dgm:prSet/>
      <dgm:spPr/>
      <dgm:t>
        <a:bodyPr/>
        <a:lstStyle/>
        <a:p>
          <a:endParaRPr lang="en-US"/>
        </a:p>
      </dgm:t>
    </dgm:pt>
    <dgm:pt modelId="{395F63AA-545C-46A5-B85C-A36C15BDCC05}">
      <dgm:prSet/>
      <dgm:spPr/>
      <dgm:t>
        <a:bodyPr/>
        <a:lstStyle/>
        <a:p>
          <a:r>
            <a:rPr lang="en-CA"/>
            <a:t>Enemies</a:t>
          </a:r>
          <a:endParaRPr lang="en-US"/>
        </a:p>
      </dgm:t>
    </dgm:pt>
    <dgm:pt modelId="{61AE84DB-5FB1-41F2-A28E-8EF93AA9C33C}" type="parTrans" cxnId="{953D1D2C-E860-4510-A1C0-AAC906B8C27B}">
      <dgm:prSet/>
      <dgm:spPr/>
      <dgm:t>
        <a:bodyPr/>
        <a:lstStyle/>
        <a:p>
          <a:endParaRPr lang="en-US"/>
        </a:p>
      </dgm:t>
    </dgm:pt>
    <dgm:pt modelId="{CC951FBE-940A-407E-A8B3-B3F420DEB900}" type="sibTrans" cxnId="{953D1D2C-E860-4510-A1C0-AAC906B8C27B}">
      <dgm:prSet/>
      <dgm:spPr/>
      <dgm:t>
        <a:bodyPr/>
        <a:lstStyle/>
        <a:p>
          <a:endParaRPr lang="en-US"/>
        </a:p>
      </dgm:t>
    </dgm:pt>
    <dgm:pt modelId="{454F9FEC-A17F-4429-B10A-CD0AD29288BB}">
      <dgm:prSet/>
      <dgm:spPr/>
      <dgm:t>
        <a:bodyPr/>
        <a:lstStyle/>
        <a:p>
          <a:r>
            <a:rPr lang="en-CA"/>
            <a:t>Environment</a:t>
          </a:r>
          <a:endParaRPr lang="en-US"/>
        </a:p>
      </dgm:t>
    </dgm:pt>
    <dgm:pt modelId="{1F0C102D-B434-452E-9A72-A789F8991976}" type="parTrans" cxnId="{DD526F03-6D43-4C06-9119-277BC6D49525}">
      <dgm:prSet/>
      <dgm:spPr/>
      <dgm:t>
        <a:bodyPr/>
        <a:lstStyle/>
        <a:p>
          <a:endParaRPr lang="en-US"/>
        </a:p>
      </dgm:t>
    </dgm:pt>
    <dgm:pt modelId="{E31E7C58-5027-4B81-A082-8FC77E70134D}" type="sibTrans" cxnId="{DD526F03-6D43-4C06-9119-277BC6D49525}">
      <dgm:prSet/>
      <dgm:spPr/>
      <dgm:t>
        <a:bodyPr/>
        <a:lstStyle/>
        <a:p>
          <a:endParaRPr lang="en-US"/>
        </a:p>
      </dgm:t>
    </dgm:pt>
    <dgm:pt modelId="{94229782-AF6A-4B23-A207-5CDBE994B480}">
      <dgm:prSet/>
      <dgm:spPr/>
      <dgm:t>
        <a:bodyPr/>
        <a:lstStyle/>
        <a:p>
          <a:r>
            <a:rPr lang="en-CA"/>
            <a:t>Level Design</a:t>
          </a:r>
          <a:endParaRPr lang="en-US"/>
        </a:p>
      </dgm:t>
    </dgm:pt>
    <dgm:pt modelId="{F65BFA74-81B9-4172-BE47-AD0DB2B9F2BE}" type="parTrans" cxnId="{4405C0A4-0A66-451F-BF4C-B0FFD1106891}">
      <dgm:prSet/>
      <dgm:spPr/>
      <dgm:t>
        <a:bodyPr/>
        <a:lstStyle/>
        <a:p>
          <a:endParaRPr lang="en-US"/>
        </a:p>
      </dgm:t>
    </dgm:pt>
    <dgm:pt modelId="{250857D4-1BAB-4DB5-9C90-7BCBE7434E0D}" type="sibTrans" cxnId="{4405C0A4-0A66-451F-BF4C-B0FFD1106891}">
      <dgm:prSet/>
      <dgm:spPr/>
      <dgm:t>
        <a:bodyPr/>
        <a:lstStyle/>
        <a:p>
          <a:endParaRPr lang="en-US"/>
        </a:p>
      </dgm:t>
    </dgm:pt>
    <dgm:pt modelId="{E91AD352-12F2-460E-8529-F7656F4559AA}">
      <dgm:prSet/>
      <dgm:spPr/>
      <dgm:t>
        <a:bodyPr/>
        <a:lstStyle/>
        <a:p>
          <a:r>
            <a:rPr lang="en-CA"/>
            <a:t>Menus</a:t>
          </a:r>
          <a:endParaRPr lang="en-US"/>
        </a:p>
      </dgm:t>
    </dgm:pt>
    <dgm:pt modelId="{96A6A1D0-61E0-42F2-A540-B996CC7D3EB9}" type="parTrans" cxnId="{F4194A29-1BB6-41F4-A192-A49D065CF772}">
      <dgm:prSet/>
      <dgm:spPr/>
      <dgm:t>
        <a:bodyPr/>
        <a:lstStyle/>
        <a:p>
          <a:endParaRPr lang="en-US"/>
        </a:p>
      </dgm:t>
    </dgm:pt>
    <dgm:pt modelId="{01CF755F-999F-4D94-8FC7-D1EE1ADFB802}" type="sibTrans" cxnId="{F4194A29-1BB6-41F4-A192-A49D065CF772}">
      <dgm:prSet/>
      <dgm:spPr/>
      <dgm:t>
        <a:bodyPr/>
        <a:lstStyle/>
        <a:p>
          <a:endParaRPr lang="en-US"/>
        </a:p>
      </dgm:t>
    </dgm:pt>
    <dgm:pt modelId="{9D3CF441-C518-4D84-8C81-789D1D1CEEBB}">
      <dgm:prSet/>
      <dgm:spPr/>
      <dgm:t>
        <a:bodyPr/>
        <a:lstStyle/>
        <a:p>
          <a:r>
            <a:rPr lang="en-CA"/>
            <a:t>Audio</a:t>
          </a:r>
          <a:endParaRPr lang="en-US"/>
        </a:p>
      </dgm:t>
    </dgm:pt>
    <dgm:pt modelId="{0D536A45-C5A9-4E05-9692-1D56FC8051E6}" type="parTrans" cxnId="{4091BC3C-2087-4F21-B04A-997CBEF547BB}">
      <dgm:prSet/>
      <dgm:spPr/>
      <dgm:t>
        <a:bodyPr/>
        <a:lstStyle/>
        <a:p>
          <a:endParaRPr lang="en-US"/>
        </a:p>
      </dgm:t>
    </dgm:pt>
    <dgm:pt modelId="{2689463D-8880-45A2-9C04-7BA2BF594437}" type="sibTrans" cxnId="{4091BC3C-2087-4F21-B04A-997CBEF547BB}">
      <dgm:prSet/>
      <dgm:spPr/>
      <dgm:t>
        <a:bodyPr/>
        <a:lstStyle/>
        <a:p>
          <a:endParaRPr lang="en-US"/>
        </a:p>
      </dgm:t>
    </dgm:pt>
    <dgm:pt modelId="{AD0CC7F5-9AB2-4934-9572-D09B7DE60C90}">
      <dgm:prSet/>
      <dgm:spPr/>
      <dgm:t>
        <a:bodyPr/>
        <a:lstStyle/>
        <a:p>
          <a:r>
            <a:rPr lang="en-CA"/>
            <a:t>Closing Remarks</a:t>
          </a:r>
          <a:endParaRPr lang="en-US"/>
        </a:p>
      </dgm:t>
    </dgm:pt>
    <dgm:pt modelId="{05163492-AE66-46D5-BE2F-996362D81EBA}" type="parTrans" cxnId="{196D8D1A-C542-43EA-963A-F6EE3DD40512}">
      <dgm:prSet/>
      <dgm:spPr/>
      <dgm:t>
        <a:bodyPr/>
        <a:lstStyle/>
        <a:p>
          <a:endParaRPr lang="en-US"/>
        </a:p>
      </dgm:t>
    </dgm:pt>
    <dgm:pt modelId="{A7018B1B-D744-41A7-B513-77650A279ECE}" type="sibTrans" cxnId="{196D8D1A-C542-43EA-963A-F6EE3DD40512}">
      <dgm:prSet/>
      <dgm:spPr/>
      <dgm:t>
        <a:bodyPr/>
        <a:lstStyle/>
        <a:p>
          <a:endParaRPr lang="en-US"/>
        </a:p>
      </dgm:t>
    </dgm:pt>
    <dgm:pt modelId="{19F06FF5-A125-42E4-8D32-DF19DB8ADB4C}" type="pres">
      <dgm:prSet presAssocID="{77E0E7C5-5CAE-4296-9216-13F13339D37E}" presName="linear" presStyleCnt="0">
        <dgm:presLayoutVars>
          <dgm:animLvl val="lvl"/>
          <dgm:resizeHandles val="exact"/>
        </dgm:presLayoutVars>
      </dgm:prSet>
      <dgm:spPr/>
    </dgm:pt>
    <dgm:pt modelId="{B6431361-9ABB-41F3-B20D-F9A6CA4E3DA8}" type="pres">
      <dgm:prSet presAssocID="{A573C9CA-D6ED-4DD6-9343-94857CB1B7B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1ACC227E-A6E5-49E2-AD82-ACD674D833C6}" type="pres">
      <dgm:prSet presAssocID="{A09BD2DD-707E-407E-9414-67B8574D3BB9}" presName="spacer" presStyleCnt="0"/>
      <dgm:spPr/>
    </dgm:pt>
    <dgm:pt modelId="{80983BED-DAD7-4BE7-8BA0-89035C2DC9FA}" type="pres">
      <dgm:prSet presAssocID="{E659F00E-14D0-4E2B-A406-14D52B9BD1F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03D00B00-0B6C-4D80-B6E7-533111EE5A38}" type="pres">
      <dgm:prSet presAssocID="{15A65760-803E-41A5-BB51-9E72FAE251D5}" presName="spacer" presStyleCnt="0"/>
      <dgm:spPr/>
    </dgm:pt>
    <dgm:pt modelId="{7F5F0084-1E7B-4B5B-9109-A97571EB1D12}" type="pres">
      <dgm:prSet presAssocID="{395F63AA-545C-46A5-B85C-A36C15BDCC0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18181AC-2EA6-41F5-B765-D6EDAE32D7D8}" type="pres">
      <dgm:prSet presAssocID="{CC951FBE-940A-407E-A8B3-B3F420DEB900}" presName="spacer" presStyleCnt="0"/>
      <dgm:spPr/>
    </dgm:pt>
    <dgm:pt modelId="{3F79EA09-04F3-410E-B10C-85937756EA7D}" type="pres">
      <dgm:prSet presAssocID="{454F9FEC-A17F-4429-B10A-CD0AD29288B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DBE92E5-3DED-44B6-B0AD-7E722ACF56FF}" type="pres">
      <dgm:prSet presAssocID="{E31E7C58-5027-4B81-A082-8FC77E70134D}" presName="spacer" presStyleCnt="0"/>
      <dgm:spPr/>
    </dgm:pt>
    <dgm:pt modelId="{7C92CA2C-6B01-4360-BAA1-F1F73EE173FD}" type="pres">
      <dgm:prSet presAssocID="{94229782-AF6A-4B23-A207-5CDBE994B48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C49DADC9-100F-491F-AAB9-905B68FBF59D}" type="pres">
      <dgm:prSet presAssocID="{250857D4-1BAB-4DB5-9C90-7BCBE7434E0D}" presName="spacer" presStyleCnt="0"/>
      <dgm:spPr/>
    </dgm:pt>
    <dgm:pt modelId="{88AACA47-082B-4AB8-9FBE-9103CF0A048E}" type="pres">
      <dgm:prSet presAssocID="{E91AD352-12F2-460E-8529-F7656F4559A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137E3CB9-6E05-4982-AF99-4E17BBDD39CB}" type="pres">
      <dgm:prSet presAssocID="{01CF755F-999F-4D94-8FC7-D1EE1ADFB802}" presName="spacer" presStyleCnt="0"/>
      <dgm:spPr/>
    </dgm:pt>
    <dgm:pt modelId="{15985C67-6FC9-424B-A8DF-F67B096F2453}" type="pres">
      <dgm:prSet presAssocID="{9D3CF441-C518-4D84-8C81-789D1D1CEEB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B87B581-7409-453B-AA9C-38C9398BB9BD}" type="pres">
      <dgm:prSet presAssocID="{2689463D-8880-45A2-9C04-7BA2BF594437}" presName="spacer" presStyleCnt="0"/>
      <dgm:spPr/>
    </dgm:pt>
    <dgm:pt modelId="{2D6DF814-CAC0-413A-BB28-BDEF18DD9588}" type="pres">
      <dgm:prSet presAssocID="{AD0CC7F5-9AB2-4934-9572-D09B7DE60C9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DD526F03-6D43-4C06-9119-277BC6D49525}" srcId="{77E0E7C5-5CAE-4296-9216-13F13339D37E}" destId="{454F9FEC-A17F-4429-B10A-CD0AD29288BB}" srcOrd="3" destOrd="0" parTransId="{1F0C102D-B434-452E-9A72-A789F8991976}" sibTransId="{E31E7C58-5027-4B81-A082-8FC77E70134D}"/>
    <dgm:cxn modelId="{196D8D1A-C542-43EA-963A-F6EE3DD40512}" srcId="{77E0E7C5-5CAE-4296-9216-13F13339D37E}" destId="{AD0CC7F5-9AB2-4934-9572-D09B7DE60C90}" srcOrd="7" destOrd="0" parTransId="{05163492-AE66-46D5-BE2F-996362D81EBA}" sibTransId="{A7018B1B-D744-41A7-B513-77650A279ECE}"/>
    <dgm:cxn modelId="{0B707723-2E9E-4B73-B0C7-0CCA383FB089}" srcId="{77E0E7C5-5CAE-4296-9216-13F13339D37E}" destId="{E659F00E-14D0-4E2B-A406-14D52B9BD1FF}" srcOrd="1" destOrd="0" parTransId="{7D3DF752-24DE-41C8-B86E-EE959B6CA08A}" sibTransId="{15A65760-803E-41A5-BB51-9E72FAE251D5}"/>
    <dgm:cxn modelId="{F4194A29-1BB6-41F4-A192-A49D065CF772}" srcId="{77E0E7C5-5CAE-4296-9216-13F13339D37E}" destId="{E91AD352-12F2-460E-8529-F7656F4559AA}" srcOrd="5" destOrd="0" parTransId="{96A6A1D0-61E0-42F2-A540-B996CC7D3EB9}" sibTransId="{01CF755F-999F-4D94-8FC7-D1EE1ADFB802}"/>
    <dgm:cxn modelId="{953D1D2C-E860-4510-A1C0-AAC906B8C27B}" srcId="{77E0E7C5-5CAE-4296-9216-13F13339D37E}" destId="{395F63AA-545C-46A5-B85C-A36C15BDCC05}" srcOrd="2" destOrd="0" parTransId="{61AE84DB-5FB1-41F2-A28E-8EF93AA9C33C}" sibTransId="{CC951FBE-940A-407E-A8B3-B3F420DEB900}"/>
    <dgm:cxn modelId="{067BF82D-C901-4305-BBBB-D7D8C6F0DF4D}" type="presOf" srcId="{A573C9CA-D6ED-4DD6-9343-94857CB1B7BF}" destId="{B6431361-9ABB-41F3-B20D-F9A6CA4E3DA8}" srcOrd="0" destOrd="0" presId="urn:microsoft.com/office/officeart/2005/8/layout/vList2"/>
    <dgm:cxn modelId="{76F68F36-85DD-425E-AB84-6A7B72B79598}" type="presOf" srcId="{454F9FEC-A17F-4429-B10A-CD0AD29288BB}" destId="{3F79EA09-04F3-410E-B10C-85937756EA7D}" srcOrd="0" destOrd="0" presId="urn:microsoft.com/office/officeart/2005/8/layout/vList2"/>
    <dgm:cxn modelId="{4091BC3C-2087-4F21-B04A-997CBEF547BB}" srcId="{77E0E7C5-5CAE-4296-9216-13F13339D37E}" destId="{9D3CF441-C518-4D84-8C81-789D1D1CEEBB}" srcOrd="6" destOrd="0" parTransId="{0D536A45-C5A9-4E05-9692-1D56FC8051E6}" sibTransId="{2689463D-8880-45A2-9C04-7BA2BF594437}"/>
    <dgm:cxn modelId="{32250960-8703-4734-A78F-3741C28C85B6}" type="presOf" srcId="{E659F00E-14D0-4E2B-A406-14D52B9BD1FF}" destId="{80983BED-DAD7-4BE7-8BA0-89035C2DC9FA}" srcOrd="0" destOrd="0" presId="urn:microsoft.com/office/officeart/2005/8/layout/vList2"/>
    <dgm:cxn modelId="{DB04436B-4B89-4ABE-928D-87E13E4E4C4C}" type="presOf" srcId="{77E0E7C5-5CAE-4296-9216-13F13339D37E}" destId="{19F06FF5-A125-42E4-8D32-DF19DB8ADB4C}" srcOrd="0" destOrd="0" presId="urn:microsoft.com/office/officeart/2005/8/layout/vList2"/>
    <dgm:cxn modelId="{BD326573-232B-49E9-B07D-1C7C8F93ED1A}" type="presOf" srcId="{395F63AA-545C-46A5-B85C-A36C15BDCC05}" destId="{7F5F0084-1E7B-4B5B-9109-A97571EB1D12}" srcOrd="0" destOrd="0" presId="urn:microsoft.com/office/officeart/2005/8/layout/vList2"/>
    <dgm:cxn modelId="{C0BEB254-8D35-4B9E-881B-2A1D64BF01CE}" type="presOf" srcId="{AD0CC7F5-9AB2-4934-9572-D09B7DE60C90}" destId="{2D6DF814-CAC0-413A-BB28-BDEF18DD9588}" srcOrd="0" destOrd="0" presId="urn:microsoft.com/office/officeart/2005/8/layout/vList2"/>
    <dgm:cxn modelId="{F382638E-4CF9-4557-8D47-E368D157D6F3}" srcId="{77E0E7C5-5CAE-4296-9216-13F13339D37E}" destId="{A573C9CA-D6ED-4DD6-9343-94857CB1B7BF}" srcOrd="0" destOrd="0" parTransId="{382D648C-5712-4C94-B071-EAAEFA4630A3}" sibTransId="{A09BD2DD-707E-407E-9414-67B8574D3BB9}"/>
    <dgm:cxn modelId="{D78CE09E-9122-403B-B001-32151C025CAF}" type="presOf" srcId="{9D3CF441-C518-4D84-8C81-789D1D1CEEBB}" destId="{15985C67-6FC9-424B-A8DF-F67B096F2453}" srcOrd="0" destOrd="0" presId="urn:microsoft.com/office/officeart/2005/8/layout/vList2"/>
    <dgm:cxn modelId="{4405C0A4-0A66-451F-BF4C-B0FFD1106891}" srcId="{77E0E7C5-5CAE-4296-9216-13F13339D37E}" destId="{94229782-AF6A-4B23-A207-5CDBE994B480}" srcOrd="4" destOrd="0" parTransId="{F65BFA74-81B9-4172-BE47-AD0DB2B9F2BE}" sibTransId="{250857D4-1BAB-4DB5-9C90-7BCBE7434E0D}"/>
    <dgm:cxn modelId="{4E8B45D6-EADC-4030-B8A7-8D09AF12FDF9}" type="presOf" srcId="{94229782-AF6A-4B23-A207-5CDBE994B480}" destId="{7C92CA2C-6B01-4360-BAA1-F1F73EE173FD}" srcOrd="0" destOrd="0" presId="urn:microsoft.com/office/officeart/2005/8/layout/vList2"/>
    <dgm:cxn modelId="{A66640E2-406D-46D8-BEC2-1D19B4499D05}" type="presOf" srcId="{E91AD352-12F2-460E-8529-F7656F4559AA}" destId="{88AACA47-082B-4AB8-9FBE-9103CF0A048E}" srcOrd="0" destOrd="0" presId="urn:microsoft.com/office/officeart/2005/8/layout/vList2"/>
    <dgm:cxn modelId="{E3714B17-92D5-4193-B942-2478B80037C7}" type="presParOf" srcId="{19F06FF5-A125-42E4-8D32-DF19DB8ADB4C}" destId="{B6431361-9ABB-41F3-B20D-F9A6CA4E3DA8}" srcOrd="0" destOrd="0" presId="urn:microsoft.com/office/officeart/2005/8/layout/vList2"/>
    <dgm:cxn modelId="{F38B37F2-C072-46CB-9F16-2E20DC90484E}" type="presParOf" srcId="{19F06FF5-A125-42E4-8D32-DF19DB8ADB4C}" destId="{1ACC227E-A6E5-49E2-AD82-ACD674D833C6}" srcOrd="1" destOrd="0" presId="urn:microsoft.com/office/officeart/2005/8/layout/vList2"/>
    <dgm:cxn modelId="{09418A5D-D9F5-4A0C-BF1F-546379484F66}" type="presParOf" srcId="{19F06FF5-A125-42E4-8D32-DF19DB8ADB4C}" destId="{80983BED-DAD7-4BE7-8BA0-89035C2DC9FA}" srcOrd="2" destOrd="0" presId="urn:microsoft.com/office/officeart/2005/8/layout/vList2"/>
    <dgm:cxn modelId="{A6DECA03-D272-4645-8A80-1D9354FCC38B}" type="presParOf" srcId="{19F06FF5-A125-42E4-8D32-DF19DB8ADB4C}" destId="{03D00B00-0B6C-4D80-B6E7-533111EE5A38}" srcOrd="3" destOrd="0" presId="urn:microsoft.com/office/officeart/2005/8/layout/vList2"/>
    <dgm:cxn modelId="{8A33A841-C060-4874-84FD-E72AE914BF4A}" type="presParOf" srcId="{19F06FF5-A125-42E4-8D32-DF19DB8ADB4C}" destId="{7F5F0084-1E7B-4B5B-9109-A97571EB1D12}" srcOrd="4" destOrd="0" presId="urn:microsoft.com/office/officeart/2005/8/layout/vList2"/>
    <dgm:cxn modelId="{D42BE9BD-5CA4-42EA-8052-91FDFEFD59D3}" type="presParOf" srcId="{19F06FF5-A125-42E4-8D32-DF19DB8ADB4C}" destId="{218181AC-2EA6-41F5-B765-D6EDAE32D7D8}" srcOrd="5" destOrd="0" presId="urn:microsoft.com/office/officeart/2005/8/layout/vList2"/>
    <dgm:cxn modelId="{2DEC8A28-D7F4-4640-A1AA-42F7B7144797}" type="presParOf" srcId="{19F06FF5-A125-42E4-8D32-DF19DB8ADB4C}" destId="{3F79EA09-04F3-410E-B10C-85937756EA7D}" srcOrd="6" destOrd="0" presId="urn:microsoft.com/office/officeart/2005/8/layout/vList2"/>
    <dgm:cxn modelId="{481826C5-78EB-473E-B1C6-BB552047C98B}" type="presParOf" srcId="{19F06FF5-A125-42E4-8D32-DF19DB8ADB4C}" destId="{1DBE92E5-3DED-44B6-B0AD-7E722ACF56FF}" srcOrd="7" destOrd="0" presId="urn:microsoft.com/office/officeart/2005/8/layout/vList2"/>
    <dgm:cxn modelId="{61098574-93B0-4375-831C-4544A293E2FA}" type="presParOf" srcId="{19F06FF5-A125-42E4-8D32-DF19DB8ADB4C}" destId="{7C92CA2C-6B01-4360-BAA1-F1F73EE173FD}" srcOrd="8" destOrd="0" presId="urn:microsoft.com/office/officeart/2005/8/layout/vList2"/>
    <dgm:cxn modelId="{0FEDB415-A99D-4CE6-B80A-68320B1D3C25}" type="presParOf" srcId="{19F06FF5-A125-42E4-8D32-DF19DB8ADB4C}" destId="{C49DADC9-100F-491F-AAB9-905B68FBF59D}" srcOrd="9" destOrd="0" presId="urn:microsoft.com/office/officeart/2005/8/layout/vList2"/>
    <dgm:cxn modelId="{51313257-E605-46E4-B863-63487B9B2D71}" type="presParOf" srcId="{19F06FF5-A125-42E4-8D32-DF19DB8ADB4C}" destId="{88AACA47-082B-4AB8-9FBE-9103CF0A048E}" srcOrd="10" destOrd="0" presId="urn:microsoft.com/office/officeart/2005/8/layout/vList2"/>
    <dgm:cxn modelId="{73DE4D1D-A616-4D28-A221-2FFAF35CED26}" type="presParOf" srcId="{19F06FF5-A125-42E4-8D32-DF19DB8ADB4C}" destId="{137E3CB9-6E05-4982-AF99-4E17BBDD39CB}" srcOrd="11" destOrd="0" presId="urn:microsoft.com/office/officeart/2005/8/layout/vList2"/>
    <dgm:cxn modelId="{D37F8342-212C-464F-BED5-8F551BC8DA54}" type="presParOf" srcId="{19F06FF5-A125-42E4-8D32-DF19DB8ADB4C}" destId="{15985C67-6FC9-424B-A8DF-F67B096F2453}" srcOrd="12" destOrd="0" presId="urn:microsoft.com/office/officeart/2005/8/layout/vList2"/>
    <dgm:cxn modelId="{51055F97-1A45-4173-8506-AA0DA1628CB1}" type="presParOf" srcId="{19F06FF5-A125-42E4-8D32-DF19DB8ADB4C}" destId="{DB87B581-7409-453B-AA9C-38C9398BB9BD}" srcOrd="13" destOrd="0" presId="urn:microsoft.com/office/officeart/2005/8/layout/vList2"/>
    <dgm:cxn modelId="{D9B663CC-4E86-47FD-8EC2-6ACF9409B3D1}" type="presParOf" srcId="{19F06FF5-A125-42E4-8D32-DF19DB8ADB4C}" destId="{2D6DF814-CAC0-413A-BB28-BDEF18DD958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4B76A-2B11-400F-A050-1321D25214A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145DF69-4078-4F19-8E48-D0AC6FA251D2}">
      <dgm:prSet/>
      <dgm:spPr/>
      <dgm:t>
        <a:bodyPr/>
        <a:lstStyle/>
        <a:p>
          <a:r>
            <a:rPr lang="en-CA"/>
            <a:t>Deca-Cube capitalizes on arcade nostalgia</a:t>
          </a:r>
          <a:endParaRPr lang="en-US"/>
        </a:p>
      </dgm:t>
    </dgm:pt>
    <dgm:pt modelId="{6E4E809D-D44C-4858-8211-8BA4E9AF8A5E}" type="parTrans" cxnId="{D22C93E9-60BC-41C1-84A3-D0EDA9F1BB7B}">
      <dgm:prSet/>
      <dgm:spPr/>
      <dgm:t>
        <a:bodyPr/>
        <a:lstStyle/>
        <a:p>
          <a:endParaRPr lang="en-US"/>
        </a:p>
      </dgm:t>
    </dgm:pt>
    <dgm:pt modelId="{BAA6B05A-8D72-4184-B442-10A18DA1A7AE}" type="sibTrans" cxnId="{D22C93E9-60BC-41C1-84A3-D0EDA9F1BB7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5782292-7689-42F3-92F4-27CCC30DC08D}">
      <dgm:prSet/>
      <dgm:spPr/>
      <dgm:t>
        <a:bodyPr/>
        <a:lstStyle/>
        <a:p>
          <a:r>
            <a:rPr lang="en-CA"/>
            <a:t>Plenty of replay value as players try to get the high score</a:t>
          </a:r>
          <a:endParaRPr lang="en-US"/>
        </a:p>
      </dgm:t>
    </dgm:pt>
    <dgm:pt modelId="{BFB66998-1E70-4F49-B5F4-FA4747E346E4}" type="parTrans" cxnId="{ED4F6FA8-CC48-4EDE-9CEE-78332797E19B}">
      <dgm:prSet/>
      <dgm:spPr/>
      <dgm:t>
        <a:bodyPr/>
        <a:lstStyle/>
        <a:p>
          <a:endParaRPr lang="en-US"/>
        </a:p>
      </dgm:t>
    </dgm:pt>
    <dgm:pt modelId="{E293358E-FB0F-467E-A541-850D26C048B1}" type="sibTrans" cxnId="{ED4F6FA8-CC48-4EDE-9CEE-78332797E19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8254730-CEB9-4828-B228-B212256BA849}">
      <dgm:prSet/>
      <dgm:spPr/>
      <dgm:t>
        <a:bodyPr/>
        <a:lstStyle/>
        <a:p>
          <a:r>
            <a:rPr lang="en-CA"/>
            <a:t>Enemy behavioural changes and differing spawn locations means near-endless variations of game flow</a:t>
          </a:r>
          <a:endParaRPr lang="en-US"/>
        </a:p>
      </dgm:t>
    </dgm:pt>
    <dgm:pt modelId="{6384F975-3910-42ED-BC82-B0DAA68B54F1}" type="parTrans" cxnId="{0C01BFCC-70CD-4C3D-99FA-69ECCC33FE90}">
      <dgm:prSet/>
      <dgm:spPr/>
      <dgm:t>
        <a:bodyPr/>
        <a:lstStyle/>
        <a:p>
          <a:endParaRPr lang="en-US"/>
        </a:p>
      </dgm:t>
    </dgm:pt>
    <dgm:pt modelId="{89ECB12A-0558-43BC-8DEC-1F6E06257380}" type="sibTrans" cxnId="{0C01BFCC-70CD-4C3D-99FA-69ECCC33FE9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21D653A-D877-4A45-B628-64995F71789E}" type="pres">
      <dgm:prSet presAssocID="{B7B4B76A-2B11-400F-A050-1321D25214AA}" presName="Name0" presStyleCnt="0">
        <dgm:presLayoutVars>
          <dgm:animLvl val="lvl"/>
          <dgm:resizeHandles val="exact"/>
        </dgm:presLayoutVars>
      </dgm:prSet>
      <dgm:spPr/>
    </dgm:pt>
    <dgm:pt modelId="{76F7CD0B-0E16-483F-A1C6-6A0A737FA06E}" type="pres">
      <dgm:prSet presAssocID="{A145DF69-4078-4F19-8E48-D0AC6FA251D2}" presName="compositeNode" presStyleCnt="0">
        <dgm:presLayoutVars>
          <dgm:bulletEnabled val="1"/>
        </dgm:presLayoutVars>
      </dgm:prSet>
      <dgm:spPr/>
    </dgm:pt>
    <dgm:pt modelId="{71E0BA88-1B1F-431E-809B-C50B020E2DEA}" type="pres">
      <dgm:prSet presAssocID="{A145DF69-4078-4F19-8E48-D0AC6FA251D2}" presName="bgRect" presStyleLbl="alignNode1" presStyleIdx="0" presStyleCnt="3"/>
      <dgm:spPr/>
    </dgm:pt>
    <dgm:pt modelId="{61F2904F-35DC-4DE6-97EA-1E22C5C2E497}" type="pres">
      <dgm:prSet presAssocID="{BAA6B05A-8D72-4184-B442-10A18DA1A7A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07A9826E-1862-45DE-800A-2C745D497C5A}" type="pres">
      <dgm:prSet presAssocID="{A145DF69-4078-4F19-8E48-D0AC6FA251D2}" presName="nodeRect" presStyleLbl="alignNode1" presStyleIdx="0" presStyleCnt="3">
        <dgm:presLayoutVars>
          <dgm:bulletEnabled val="1"/>
        </dgm:presLayoutVars>
      </dgm:prSet>
      <dgm:spPr/>
    </dgm:pt>
    <dgm:pt modelId="{DAAC9D26-C926-4AB3-9FBC-BA76BDE778C1}" type="pres">
      <dgm:prSet presAssocID="{BAA6B05A-8D72-4184-B442-10A18DA1A7AE}" presName="sibTrans" presStyleCnt="0"/>
      <dgm:spPr/>
    </dgm:pt>
    <dgm:pt modelId="{8EF0A628-A5B3-4098-BCDC-ECACC543AAB9}" type="pres">
      <dgm:prSet presAssocID="{D5782292-7689-42F3-92F4-27CCC30DC08D}" presName="compositeNode" presStyleCnt="0">
        <dgm:presLayoutVars>
          <dgm:bulletEnabled val="1"/>
        </dgm:presLayoutVars>
      </dgm:prSet>
      <dgm:spPr/>
    </dgm:pt>
    <dgm:pt modelId="{08A13C22-FDD8-458B-8CE1-8B267BFE25E7}" type="pres">
      <dgm:prSet presAssocID="{D5782292-7689-42F3-92F4-27CCC30DC08D}" presName="bgRect" presStyleLbl="alignNode1" presStyleIdx="1" presStyleCnt="3"/>
      <dgm:spPr/>
    </dgm:pt>
    <dgm:pt modelId="{C47FD0FC-F417-4B83-B045-DD793CD3FDA4}" type="pres">
      <dgm:prSet presAssocID="{E293358E-FB0F-467E-A541-850D26C048B1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C7C866E-46C4-425C-AB27-E2E68E072385}" type="pres">
      <dgm:prSet presAssocID="{D5782292-7689-42F3-92F4-27CCC30DC08D}" presName="nodeRect" presStyleLbl="alignNode1" presStyleIdx="1" presStyleCnt="3">
        <dgm:presLayoutVars>
          <dgm:bulletEnabled val="1"/>
        </dgm:presLayoutVars>
      </dgm:prSet>
      <dgm:spPr/>
    </dgm:pt>
    <dgm:pt modelId="{D9C35B87-5D46-4724-85D0-498E4D2FE71B}" type="pres">
      <dgm:prSet presAssocID="{E293358E-FB0F-467E-A541-850D26C048B1}" presName="sibTrans" presStyleCnt="0"/>
      <dgm:spPr/>
    </dgm:pt>
    <dgm:pt modelId="{76116E15-989F-461A-B344-2594EAF3BD07}" type="pres">
      <dgm:prSet presAssocID="{98254730-CEB9-4828-B228-B212256BA849}" presName="compositeNode" presStyleCnt="0">
        <dgm:presLayoutVars>
          <dgm:bulletEnabled val="1"/>
        </dgm:presLayoutVars>
      </dgm:prSet>
      <dgm:spPr/>
    </dgm:pt>
    <dgm:pt modelId="{79581C79-37AA-45FD-8404-A167E34FBAD8}" type="pres">
      <dgm:prSet presAssocID="{98254730-CEB9-4828-B228-B212256BA849}" presName="bgRect" presStyleLbl="alignNode1" presStyleIdx="2" presStyleCnt="3"/>
      <dgm:spPr/>
    </dgm:pt>
    <dgm:pt modelId="{6BCAE7E9-045F-4EA8-8922-A6DD5E031147}" type="pres">
      <dgm:prSet presAssocID="{89ECB12A-0558-43BC-8DEC-1F6E0625738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00BE59B-90E5-4ABA-93CE-A8B715625234}" type="pres">
      <dgm:prSet presAssocID="{98254730-CEB9-4828-B228-B212256BA84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D8FEF2C-C168-4CCF-9C25-AFCF283D82A1}" type="presOf" srcId="{A145DF69-4078-4F19-8E48-D0AC6FA251D2}" destId="{07A9826E-1862-45DE-800A-2C745D497C5A}" srcOrd="1" destOrd="0" presId="urn:microsoft.com/office/officeart/2016/7/layout/LinearBlockProcessNumbered"/>
    <dgm:cxn modelId="{3F0E5A2D-B31F-4D5D-914C-493D8ABFD457}" type="presOf" srcId="{D5782292-7689-42F3-92F4-27CCC30DC08D}" destId="{08A13C22-FDD8-458B-8CE1-8B267BFE25E7}" srcOrd="0" destOrd="0" presId="urn:microsoft.com/office/officeart/2016/7/layout/LinearBlockProcessNumbered"/>
    <dgm:cxn modelId="{4CD3A32E-5E9C-4934-9014-62AADA0BE164}" type="presOf" srcId="{BAA6B05A-8D72-4184-B442-10A18DA1A7AE}" destId="{61F2904F-35DC-4DE6-97EA-1E22C5C2E497}" srcOrd="0" destOrd="0" presId="urn:microsoft.com/office/officeart/2016/7/layout/LinearBlockProcessNumbered"/>
    <dgm:cxn modelId="{BC5DFC4B-5448-40BC-8B1A-0D8F77377A85}" type="presOf" srcId="{B7B4B76A-2B11-400F-A050-1321D25214AA}" destId="{A21D653A-D877-4A45-B628-64995F71789E}" srcOrd="0" destOrd="0" presId="urn:microsoft.com/office/officeart/2016/7/layout/LinearBlockProcessNumbered"/>
    <dgm:cxn modelId="{3E918E57-FB4A-44E4-B99C-3FFBEE8057D9}" type="presOf" srcId="{98254730-CEB9-4828-B228-B212256BA849}" destId="{B00BE59B-90E5-4ABA-93CE-A8B715625234}" srcOrd="1" destOrd="0" presId="urn:microsoft.com/office/officeart/2016/7/layout/LinearBlockProcessNumbered"/>
    <dgm:cxn modelId="{ED4F6FA8-CC48-4EDE-9CEE-78332797E19B}" srcId="{B7B4B76A-2B11-400F-A050-1321D25214AA}" destId="{D5782292-7689-42F3-92F4-27CCC30DC08D}" srcOrd="1" destOrd="0" parTransId="{BFB66998-1E70-4F49-B5F4-FA4747E346E4}" sibTransId="{E293358E-FB0F-467E-A541-850D26C048B1}"/>
    <dgm:cxn modelId="{618311BC-CEFC-4028-A087-A14AA2D48FF5}" type="presOf" srcId="{D5782292-7689-42F3-92F4-27CCC30DC08D}" destId="{3C7C866E-46C4-425C-AB27-E2E68E072385}" srcOrd="1" destOrd="0" presId="urn:microsoft.com/office/officeart/2016/7/layout/LinearBlockProcessNumbered"/>
    <dgm:cxn modelId="{0C01BFCC-70CD-4C3D-99FA-69ECCC33FE90}" srcId="{B7B4B76A-2B11-400F-A050-1321D25214AA}" destId="{98254730-CEB9-4828-B228-B212256BA849}" srcOrd="2" destOrd="0" parTransId="{6384F975-3910-42ED-BC82-B0DAA68B54F1}" sibTransId="{89ECB12A-0558-43BC-8DEC-1F6E06257380}"/>
    <dgm:cxn modelId="{0A0D5DE1-6B79-4DB3-B89B-7BB6100ADD0F}" type="presOf" srcId="{98254730-CEB9-4828-B228-B212256BA849}" destId="{79581C79-37AA-45FD-8404-A167E34FBAD8}" srcOrd="0" destOrd="0" presId="urn:microsoft.com/office/officeart/2016/7/layout/LinearBlockProcessNumbered"/>
    <dgm:cxn modelId="{713F64E9-4EF7-47EB-84BE-F65CBC1950A8}" type="presOf" srcId="{89ECB12A-0558-43BC-8DEC-1F6E06257380}" destId="{6BCAE7E9-045F-4EA8-8922-A6DD5E031147}" srcOrd="0" destOrd="0" presId="urn:microsoft.com/office/officeart/2016/7/layout/LinearBlockProcessNumbered"/>
    <dgm:cxn modelId="{D22C93E9-60BC-41C1-84A3-D0EDA9F1BB7B}" srcId="{B7B4B76A-2B11-400F-A050-1321D25214AA}" destId="{A145DF69-4078-4F19-8E48-D0AC6FA251D2}" srcOrd="0" destOrd="0" parTransId="{6E4E809D-D44C-4858-8211-8BA4E9AF8A5E}" sibTransId="{BAA6B05A-8D72-4184-B442-10A18DA1A7AE}"/>
    <dgm:cxn modelId="{BC178EEF-0355-4C9F-9E7D-2B5546FE06E2}" type="presOf" srcId="{A145DF69-4078-4F19-8E48-D0AC6FA251D2}" destId="{71E0BA88-1B1F-431E-809B-C50B020E2DEA}" srcOrd="0" destOrd="0" presId="urn:microsoft.com/office/officeart/2016/7/layout/LinearBlockProcessNumbered"/>
    <dgm:cxn modelId="{1A497FF3-39DC-4AFB-A77E-DA383D501AD5}" type="presOf" srcId="{E293358E-FB0F-467E-A541-850D26C048B1}" destId="{C47FD0FC-F417-4B83-B045-DD793CD3FDA4}" srcOrd="0" destOrd="0" presId="urn:microsoft.com/office/officeart/2016/7/layout/LinearBlockProcessNumbered"/>
    <dgm:cxn modelId="{B566F0EF-CDE7-4677-BF61-B394F6DD4D80}" type="presParOf" srcId="{A21D653A-D877-4A45-B628-64995F71789E}" destId="{76F7CD0B-0E16-483F-A1C6-6A0A737FA06E}" srcOrd="0" destOrd="0" presId="urn:microsoft.com/office/officeart/2016/7/layout/LinearBlockProcessNumbered"/>
    <dgm:cxn modelId="{05AD4716-ED78-4808-BA80-C85F6929792B}" type="presParOf" srcId="{76F7CD0B-0E16-483F-A1C6-6A0A737FA06E}" destId="{71E0BA88-1B1F-431E-809B-C50B020E2DEA}" srcOrd="0" destOrd="0" presId="urn:microsoft.com/office/officeart/2016/7/layout/LinearBlockProcessNumbered"/>
    <dgm:cxn modelId="{7D11EB30-03C1-493A-A49F-300E41F5872A}" type="presParOf" srcId="{76F7CD0B-0E16-483F-A1C6-6A0A737FA06E}" destId="{61F2904F-35DC-4DE6-97EA-1E22C5C2E497}" srcOrd="1" destOrd="0" presId="urn:microsoft.com/office/officeart/2016/7/layout/LinearBlockProcessNumbered"/>
    <dgm:cxn modelId="{5F374CC5-E4A6-478E-A316-91BF06E4B7D7}" type="presParOf" srcId="{76F7CD0B-0E16-483F-A1C6-6A0A737FA06E}" destId="{07A9826E-1862-45DE-800A-2C745D497C5A}" srcOrd="2" destOrd="0" presId="urn:microsoft.com/office/officeart/2016/7/layout/LinearBlockProcessNumbered"/>
    <dgm:cxn modelId="{D3769DD9-664E-4ECA-8E5A-3961A7D1012A}" type="presParOf" srcId="{A21D653A-D877-4A45-B628-64995F71789E}" destId="{DAAC9D26-C926-4AB3-9FBC-BA76BDE778C1}" srcOrd="1" destOrd="0" presId="urn:microsoft.com/office/officeart/2016/7/layout/LinearBlockProcessNumbered"/>
    <dgm:cxn modelId="{2B2C899A-32F1-469B-A1FB-E851ABC29109}" type="presParOf" srcId="{A21D653A-D877-4A45-B628-64995F71789E}" destId="{8EF0A628-A5B3-4098-BCDC-ECACC543AAB9}" srcOrd="2" destOrd="0" presId="urn:microsoft.com/office/officeart/2016/7/layout/LinearBlockProcessNumbered"/>
    <dgm:cxn modelId="{AFAE6E9E-EA16-4A98-A9BA-7E9892CA18CC}" type="presParOf" srcId="{8EF0A628-A5B3-4098-BCDC-ECACC543AAB9}" destId="{08A13C22-FDD8-458B-8CE1-8B267BFE25E7}" srcOrd="0" destOrd="0" presId="urn:microsoft.com/office/officeart/2016/7/layout/LinearBlockProcessNumbered"/>
    <dgm:cxn modelId="{53C9D9D8-F233-4EC4-830F-D7B1974498DE}" type="presParOf" srcId="{8EF0A628-A5B3-4098-BCDC-ECACC543AAB9}" destId="{C47FD0FC-F417-4B83-B045-DD793CD3FDA4}" srcOrd="1" destOrd="0" presId="urn:microsoft.com/office/officeart/2016/7/layout/LinearBlockProcessNumbered"/>
    <dgm:cxn modelId="{D9797CE6-1C44-4B55-8816-C58D85CE1DD1}" type="presParOf" srcId="{8EF0A628-A5B3-4098-BCDC-ECACC543AAB9}" destId="{3C7C866E-46C4-425C-AB27-E2E68E072385}" srcOrd="2" destOrd="0" presId="urn:microsoft.com/office/officeart/2016/7/layout/LinearBlockProcessNumbered"/>
    <dgm:cxn modelId="{F609C184-8C8E-4B75-A385-F08EBCE5A70D}" type="presParOf" srcId="{A21D653A-D877-4A45-B628-64995F71789E}" destId="{D9C35B87-5D46-4724-85D0-498E4D2FE71B}" srcOrd="3" destOrd="0" presId="urn:microsoft.com/office/officeart/2016/7/layout/LinearBlockProcessNumbered"/>
    <dgm:cxn modelId="{7C377675-F31C-4E99-8BF4-ED9927EC2817}" type="presParOf" srcId="{A21D653A-D877-4A45-B628-64995F71789E}" destId="{76116E15-989F-461A-B344-2594EAF3BD07}" srcOrd="4" destOrd="0" presId="urn:microsoft.com/office/officeart/2016/7/layout/LinearBlockProcessNumbered"/>
    <dgm:cxn modelId="{A6EB3121-816A-4751-AABA-32D9F06870B6}" type="presParOf" srcId="{76116E15-989F-461A-B344-2594EAF3BD07}" destId="{79581C79-37AA-45FD-8404-A167E34FBAD8}" srcOrd="0" destOrd="0" presId="urn:microsoft.com/office/officeart/2016/7/layout/LinearBlockProcessNumbered"/>
    <dgm:cxn modelId="{7B40601C-620D-4DC1-B679-8330F8DDC5FD}" type="presParOf" srcId="{76116E15-989F-461A-B344-2594EAF3BD07}" destId="{6BCAE7E9-045F-4EA8-8922-A6DD5E031147}" srcOrd="1" destOrd="0" presId="urn:microsoft.com/office/officeart/2016/7/layout/LinearBlockProcessNumbered"/>
    <dgm:cxn modelId="{29718160-DCF5-4A5D-8121-9C27E9CA6961}" type="presParOf" srcId="{76116E15-989F-461A-B344-2594EAF3BD07}" destId="{B00BE59B-90E5-4ABA-93CE-A8B71562523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31361-9ABB-41F3-B20D-F9A6CA4E3DA8}">
      <dsp:nvSpPr>
        <dsp:cNvPr id="0" name=""/>
        <dsp:cNvSpPr/>
      </dsp:nvSpPr>
      <dsp:spPr>
        <a:xfrm>
          <a:off x="0" y="9419"/>
          <a:ext cx="5676900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Game Summary</a:t>
          </a:r>
          <a:endParaRPr lang="en-US" sz="2600" kern="1200"/>
        </a:p>
      </dsp:txBody>
      <dsp:txXfrm>
        <a:off x="29700" y="39119"/>
        <a:ext cx="5617500" cy="549000"/>
      </dsp:txXfrm>
    </dsp:sp>
    <dsp:sp modelId="{80983BED-DAD7-4BE7-8BA0-89035C2DC9FA}">
      <dsp:nvSpPr>
        <dsp:cNvPr id="0" name=""/>
        <dsp:cNvSpPr/>
      </dsp:nvSpPr>
      <dsp:spPr>
        <a:xfrm>
          <a:off x="0" y="692699"/>
          <a:ext cx="5676900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Main Character</a:t>
          </a:r>
          <a:endParaRPr lang="en-US" sz="2600" kern="1200"/>
        </a:p>
      </dsp:txBody>
      <dsp:txXfrm>
        <a:off x="29700" y="722399"/>
        <a:ext cx="5617500" cy="549000"/>
      </dsp:txXfrm>
    </dsp:sp>
    <dsp:sp modelId="{7F5F0084-1E7B-4B5B-9109-A97571EB1D12}">
      <dsp:nvSpPr>
        <dsp:cNvPr id="0" name=""/>
        <dsp:cNvSpPr/>
      </dsp:nvSpPr>
      <dsp:spPr>
        <a:xfrm>
          <a:off x="0" y="1375979"/>
          <a:ext cx="5676900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Enemies</a:t>
          </a:r>
          <a:endParaRPr lang="en-US" sz="2600" kern="1200"/>
        </a:p>
      </dsp:txBody>
      <dsp:txXfrm>
        <a:off x="29700" y="1405679"/>
        <a:ext cx="5617500" cy="549000"/>
      </dsp:txXfrm>
    </dsp:sp>
    <dsp:sp modelId="{3F79EA09-04F3-410E-B10C-85937756EA7D}">
      <dsp:nvSpPr>
        <dsp:cNvPr id="0" name=""/>
        <dsp:cNvSpPr/>
      </dsp:nvSpPr>
      <dsp:spPr>
        <a:xfrm>
          <a:off x="0" y="2059259"/>
          <a:ext cx="5676900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Environment</a:t>
          </a:r>
          <a:endParaRPr lang="en-US" sz="2600" kern="1200"/>
        </a:p>
      </dsp:txBody>
      <dsp:txXfrm>
        <a:off x="29700" y="2088959"/>
        <a:ext cx="5617500" cy="549000"/>
      </dsp:txXfrm>
    </dsp:sp>
    <dsp:sp modelId="{7C92CA2C-6B01-4360-BAA1-F1F73EE173FD}">
      <dsp:nvSpPr>
        <dsp:cNvPr id="0" name=""/>
        <dsp:cNvSpPr/>
      </dsp:nvSpPr>
      <dsp:spPr>
        <a:xfrm>
          <a:off x="0" y="2742539"/>
          <a:ext cx="5676900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Level Design</a:t>
          </a:r>
          <a:endParaRPr lang="en-US" sz="2600" kern="1200"/>
        </a:p>
      </dsp:txBody>
      <dsp:txXfrm>
        <a:off x="29700" y="2772239"/>
        <a:ext cx="5617500" cy="549000"/>
      </dsp:txXfrm>
    </dsp:sp>
    <dsp:sp modelId="{88AACA47-082B-4AB8-9FBE-9103CF0A048E}">
      <dsp:nvSpPr>
        <dsp:cNvPr id="0" name=""/>
        <dsp:cNvSpPr/>
      </dsp:nvSpPr>
      <dsp:spPr>
        <a:xfrm>
          <a:off x="0" y="3425820"/>
          <a:ext cx="5676900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Menus</a:t>
          </a:r>
          <a:endParaRPr lang="en-US" sz="2600" kern="1200"/>
        </a:p>
      </dsp:txBody>
      <dsp:txXfrm>
        <a:off x="29700" y="3455520"/>
        <a:ext cx="5617500" cy="549000"/>
      </dsp:txXfrm>
    </dsp:sp>
    <dsp:sp modelId="{15985C67-6FC9-424B-A8DF-F67B096F2453}">
      <dsp:nvSpPr>
        <dsp:cNvPr id="0" name=""/>
        <dsp:cNvSpPr/>
      </dsp:nvSpPr>
      <dsp:spPr>
        <a:xfrm>
          <a:off x="0" y="4109100"/>
          <a:ext cx="5676900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Audio</a:t>
          </a:r>
          <a:endParaRPr lang="en-US" sz="2600" kern="1200"/>
        </a:p>
      </dsp:txBody>
      <dsp:txXfrm>
        <a:off x="29700" y="4138800"/>
        <a:ext cx="5617500" cy="549000"/>
      </dsp:txXfrm>
    </dsp:sp>
    <dsp:sp modelId="{2D6DF814-CAC0-413A-BB28-BDEF18DD9588}">
      <dsp:nvSpPr>
        <dsp:cNvPr id="0" name=""/>
        <dsp:cNvSpPr/>
      </dsp:nvSpPr>
      <dsp:spPr>
        <a:xfrm>
          <a:off x="0" y="4792380"/>
          <a:ext cx="5676900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Closing Remarks</a:t>
          </a:r>
          <a:endParaRPr lang="en-US" sz="2600" kern="1200"/>
        </a:p>
      </dsp:txBody>
      <dsp:txXfrm>
        <a:off x="29700" y="4822080"/>
        <a:ext cx="5617500" cy="549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0BA88-1B1F-431E-809B-C50B020E2DEA}">
      <dsp:nvSpPr>
        <dsp:cNvPr id="0" name=""/>
        <dsp:cNvSpPr/>
      </dsp:nvSpPr>
      <dsp:spPr>
        <a:xfrm>
          <a:off x="835" y="0"/>
          <a:ext cx="3382956" cy="37401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61" tIns="0" rIns="33416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Deca-Cube capitalizes on arcade nostalgia</a:t>
          </a:r>
          <a:endParaRPr lang="en-US" sz="2300" kern="1200"/>
        </a:p>
      </dsp:txBody>
      <dsp:txXfrm>
        <a:off x="835" y="1496059"/>
        <a:ext cx="3382956" cy="2244090"/>
      </dsp:txXfrm>
    </dsp:sp>
    <dsp:sp modelId="{61F2904F-35DC-4DE6-97EA-1E22C5C2E497}">
      <dsp:nvSpPr>
        <dsp:cNvPr id="0" name=""/>
        <dsp:cNvSpPr/>
      </dsp:nvSpPr>
      <dsp:spPr>
        <a:xfrm>
          <a:off x="835" y="0"/>
          <a:ext cx="3382956" cy="14960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61" tIns="165100" rIns="33416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35" y="0"/>
        <a:ext cx="3382956" cy="1496060"/>
      </dsp:txXfrm>
    </dsp:sp>
    <dsp:sp modelId="{08A13C22-FDD8-458B-8CE1-8B267BFE25E7}">
      <dsp:nvSpPr>
        <dsp:cNvPr id="0" name=""/>
        <dsp:cNvSpPr/>
      </dsp:nvSpPr>
      <dsp:spPr>
        <a:xfrm>
          <a:off x="3654427" y="0"/>
          <a:ext cx="3382956" cy="37401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61" tIns="0" rIns="33416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Plenty of replay value as players try to get the high score</a:t>
          </a:r>
          <a:endParaRPr lang="en-US" sz="2300" kern="1200"/>
        </a:p>
      </dsp:txBody>
      <dsp:txXfrm>
        <a:off x="3654427" y="1496059"/>
        <a:ext cx="3382956" cy="2244090"/>
      </dsp:txXfrm>
    </dsp:sp>
    <dsp:sp modelId="{C47FD0FC-F417-4B83-B045-DD793CD3FDA4}">
      <dsp:nvSpPr>
        <dsp:cNvPr id="0" name=""/>
        <dsp:cNvSpPr/>
      </dsp:nvSpPr>
      <dsp:spPr>
        <a:xfrm>
          <a:off x="3654427" y="0"/>
          <a:ext cx="3382956" cy="14960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61" tIns="165100" rIns="33416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54427" y="0"/>
        <a:ext cx="3382956" cy="1496060"/>
      </dsp:txXfrm>
    </dsp:sp>
    <dsp:sp modelId="{79581C79-37AA-45FD-8404-A167E34FBAD8}">
      <dsp:nvSpPr>
        <dsp:cNvPr id="0" name=""/>
        <dsp:cNvSpPr/>
      </dsp:nvSpPr>
      <dsp:spPr>
        <a:xfrm>
          <a:off x="7308020" y="0"/>
          <a:ext cx="3382956" cy="37401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61" tIns="0" rIns="33416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Enemy behavioural changes and differing spawn locations means near-endless variations of game flow</a:t>
          </a:r>
          <a:endParaRPr lang="en-US" sz="2300" kern="1200"/>
        </a:p>
      </dsp:txBody>
      <dsp:txXfrm>
        <a:off x="7308020" y="1496059"/>
        <a:ext cx="3382956" cy="2244090"/>
      </dsp:txXfrm>
    </dsp:sp>
    <dsp:sp modelId="{6BCAE7E9-045F-4EA8-8922-A6DD5E031147}">
      <dsp:nvSpPr>
        <dsp:cNvPr id="0" name=""/>
        <dsp:cNvSpPr/>
      </dsp:nvSpPr>
      <dsp:spPr>
        <a:xfrm>
          <a:off x="7308020" y="0"/>
          <a:ext cx="3382956" cy="14960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61" tIns="165100" rIns="33416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308020" y="0"/>
        <a:ext cx="3382956" cy="1496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5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7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2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5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7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6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9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3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8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22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cube boxes on a white stairway format">
            <a:extLst>
              <a:ext uri="{FF2B5EF4-FFF2-40B4-BE49-F238E27FC236}">
                <a16:creationId xmlns:a16="http://schemas.microsoft.com/office/drawing/2014/main" id="{29F96AC4-3FC4-701F-5F62-B254233E0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393" r="7600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F363ED-010E-5289-8689-86776889B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CA" sz="4000"/>
              <a:t>Deca-Cube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D6207-E681-48D0-209D-C4227F620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rmAutofit/>
          </a:bodyPr>
          <a:lstStyle/>
          <a:p>
            <a:r>
              <a:rPr lang="en-CA" sz="1800"/>
              <a:t>Nick DeLuca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841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2D8F934-EDD1-FA98-9F79-B2E8C998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CA" dirty="0"/>
              <a:t>Closing remarks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761162-F34D-2C02-A728-C369E43B4D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34763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6D3D-ED00-59C8-378A-CC090E448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 for listening to my pitch</a:t>
            </a:r>
          </a:p>
        </p:txBody>
      </p:sp>
    </p:spTree>
    <p:extLst>
      <p:ext uri="{BB962C8B-B14F-4D97-AF65-F5344CB8AC3E}">
        <p14:creationId xmlns:p14="http://schemas.microsoft.com/office/powerpoint/2010/main" val="424780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AD719E-AAF4-DF89-EA41-6C8694B0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Table of contents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693E7C0-BE28-3094-8705-4E9FB3822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64522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55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D9D1-97A2-6AB0-5257-8EEF6A1D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Game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7318F-42AE-4D90-8D38-C7B67E886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Genre</a:t>
            </a:r>
          </a:p>
          <a:p>
            <a:pPr lvl="1"/>
            <a:r>
              <a:rPr lang="en-CA" dirty="0"/>
              <a:t>Top-down Arcade Collect-a-thon</a:t>
            </a:r>
          </a:p>
          <a:p>
            <a:r>
              <a:rPr lang="en-CA" dirty="0"/>
              <a:t>Objective</a:t>
            </a:r>
          </a:p>
          <a:p>
            <a:pPr lvl="1"/>
            <a:r>
              <a:rPr lang="en-CA" dirty="0"/>
              <a:t>Collect all ten hidden items and return to start</a:t>
            </a:r>
          </a:p>
          <a:p>
            <a:r>
              <a:rPr lang="en-CA" dirty="0"/>
              <a:t>Economy</a:t>
            </a:r>
          </a:p>
          <a:p>
            <a:pPr lvl="1"/>
            <a:r>
              <a:rPr lang="en-CA" dirty="0"/>
              <a:t>Point based</a:t>
            </a:r>
          </a:p>
          <a:p>
            <a:pPr lvl="1"/>
            <a:r>
              <a:rPr lang="en-CA" dirty="0"/>
              <a:t>Collectables give points, dying loses points</a:t>
            </a:r>
          </a:p>
          <a:p>
            <a:pPr lvl="1"/>
            <a:r>
              <a:rPr lang="en-CA" dirty="0"/>
              <a:t>Faster time gives point multiplier</a:t>
            </a:r>
          </a:p>
          <a:p>
            <a:r>
              <a:rPr lang="en-CA" dirty="0"/>
              <a:t>End Condition</a:t>
            </a:r>
          </a:p>
          <a:p>
            <a:pPr lvl="1"/>
            <a:r>
              <a:rPr lang="en-CA" dirty="0"/>
              <a:t>Completing the objective is a victory</a:t>
            </a:r>
          </a:p>
          <a:p>
            <a:pPr lvl="1"/>
            <a:r>
              <a:rPr lang="en-CA" dirty="0"/>
              <a:t>Dying three times is a game over</a:t>
            </a:r>
          </a:p>
        </p:txBody>
      </p:sp>
    </p:spTree>
    <p:extLst>
      <p:ext uri="{BB962C8B-B14F-4D97-AF65-F5344CB8AC3E}">
        <p14:creationId xmlns:p14="http://schemas.microsoft.com/office/powerpoint/2010/main" val="87918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2BE5-8FA1-7B73-DED4-EF2E83CB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Character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8729C3-E6A4-291A-EEE2-187915D55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1961387"/>
            <a:ext cx="2935225" cy="29352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738436-6BBF-8343-A25D-CE7911FE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Square angled 45 degrees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Simple 8-bit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“Robert”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Easy to identify on-screen</a:t>
            </a:r>
          </a:p>
        </p:txBody>
      </p:sp>
    </p:spTree>
    <p:extLst>
      <p:ext uri="{BB962C8B-B14F-4D97-AF65-F5344CB8AC3E}">
        <p14:creationId xmlns:p14="http://schemas.microsoft.com/office/powerpoint/2010/main" val="44689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E16C-F721-CC0C-737C-FC62B7AC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Enemies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354C4-FE7D-9F84-4C36-DC651B3A4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Seven different enemy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has unique behaviour that shake up avoidance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Enter an “enraged” state when player progresses far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player takes too long, aggressiveness for all enemies increases and an eighth enemy is introduced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58557-E5B7-5CE9-05FF-E28A1D00B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170" y="1078597"/>
            <a:ext cx="1514857" cy="1514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A73771-7C03-5D07-8B68-65F07C93B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756" y="1078597"/>
            <a:ext cx="1523606" cy="15236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AD209-6A1D-0E05-513F-B9184F9F6C22}"/>
              </a:ext>
            </a:extLst>
          </p:cNvPr>
          <p:cNvSpPr txBox="1"/>
          <p:nvPr/>
        </p:nvSpPr>
        <p:spPr>
          <a:xfrm>
            <a:off x="5659170" y="2679192"/>
            <a:ext cx="151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Charger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05C166-1407-078A-EBF3-7CBA0C8B8707}"/>
              </a:ext>
            </a:extLst>
          </p:cNvPr>
          <p:cNvSpPr txBox="1"/>
          <p:nvPr/>
        </p:nvSpPr>
        <p:spPr>
          <a:xfrm>
            <a:off x="9182756" y="2679192"/>
            <a:ext cx="131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Gunner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DFEB5-52E6-6B46-D615-38B0791CD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170" y="3595157"/>
            <a:ext cx="1431519" cy="14315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802FF1-908C-DA0F-B314-66DDE5D2E7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105" y="3595157"/>
            <a:ext cx="1431519" cy="1431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FD4D46-059D-1F5E-722D-F70782EE1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756" y="3493994"/>
            <a:ext cx="1523607" cy="15236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F633DF-2074-5C5E-54F2-FA8E27C55FE4}"/>
              </a:ext>
            </a:extLst>
          </p:cNvPr>
          <p:cNvSpPr txBox="1"/>
          <p:nvPr/>
        </p:nvSpPr>
        <p:spPr>
          <a:xfrm>
            <a:off x="5660050" y="512064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Flipper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0B191-B943-DC9F-9447-C56AD6352C62}"/>
              </a:ext>
            </a:extLst>
          </p:cNvPr>
          <p:cNvSpPr txBox="1"/>
          <p:nvPr/>
        </p:nvSpPr>
        <p:spPr>
          <a:xfrm>
            <a:off x="9182756" y="512064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Defender</a:t>
            </a:r>
          </a:p>
        </p:txBody>
      </p:sp>
    </p:spTree>
    <p:extLst>
      <p:ext uri="{BB962C8B-B14F-4D97-AF65-F5344CB8AC3E}">
        <p14:creationId xmlns:p14="http://schemas.microsoft.com/office/powerpoint/2010/main" val="154991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25C6-6095-43CF-7FB0-D37803E2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Environment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168D1-9034-9E78-EAC1-FB7D152F0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Game plays across six different mazes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maze is a face atop a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Upon changing faces, other mazes will rotate, opening new possibilities</a:t>
            </a:r>
          </a:p>
        </p:txBody>
      </p:sp>
      <p:pic>
        <p:nvPicPr>
          <p:cNvPr id="9" name="Content Placeholder 8" descr="A drawing of a cube&#10;&#10;Description automatically generated">
            <a:extLst>
              <a:ext uri="{FF2B5EF4-FFF2-40B4-BE49-F238E27FC236}">
                <a16:creationId xmlns:a16="http://schemas.microsoft.com/office/drawing/2014/main" id="{6CB89A64-7E33-95C3-4CD9-A7BEBE08A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4"/>
          <a:stretch/>
        </p:blipFill>
        <p:spPr>
          <a:xfrm>
            <a:off x="6312932" y="1704975"/>
            <a:ext cx="3912711" cy="4156075"/>
          </a:xfrm>
        </p:spPr>
      </p:pic>
    </p:spTree>
    <p:extLst>
      <p:ext uri="{BB962C8B-B14F-4D97-AF65-F5344CB8AC3E}">
        <p14:creationId xmlns:p14="http://schemas.microsoft.com/office/powerpoint/2010/main" val="130159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6D10-8992-19EB-B6F1-AEF06502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Level design</a:t>
            </a:r>
          </a:p>
        </p:txBody>
      </p:sp>
      <p:pic>
        <p:nvPicPr>
          <p:cNvPr id="6" name="Picture 5" descr="A black letter and arrow in a white square&#10;&#10;Description automatically generated">
            <a:extLst>
              <a:ext uri="{FF2B5EF4-FFF2-40B4-BE49-F238E27FC236}">
                <a16:creationId xmlns:a16="http://schemas.microsoft.com/office/drawing/2014/main" id="{9EB769B1-FCDA-A629-8B43-3F825DC35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78" y="913421"/>
            <a:ext cx="2427448" cy="2401533"/>
          </a:xfrm>
          <a:prstGeom prst="rect">
            <a:avLst/>
          </a:prstGeom>
        </p:spPr>
      </p:pic>
      <p:pic>
        <p:nvPicPr>
          <p:cNvPr id="7" name="Picture 6" descr="A black letter with arrows pointing to the left&#10;&#10;Description automatically generated">
            <a:extLst>
              <a:ext uri="{FF2B5EF4-FFF2-40B4-BE49-F238E27FC236}">
                <a16:creationId xmlns:a16="http://schemas.microsoft.com/office/drawing/2014/main" id="{409E105B-C408-B46D-BE02-CF33BE46D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78" y="3429000"/>
            <a:ext cx="2426944" cy="2392024"/>
          </a:xfrm>
          <a:prstGeom prst="rect">
            <a:avLst/>
          </a:prstGeom>
        </p:spPr>
      </p:pic>
      <p:pic>
        <p:nvPicPr>
          <p:cNvPr id="8" name="Picture 7" descr="A black letter and arrow pointing to the left&#10;&#10;Description automatically generated">
            <a:extLst>
              <a:ext uri="{FF2B5EF4-FFF2-40B4-BE49-F238E27FC236}">
                <a16:creationId xmlns:a16="http://schemas.microsoft.com/office/drawing/2014/main" id="{16B646F6-4096-A02D-3D59-CE7AFB50E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536" y="3429000"/>
            <a:ext cx="2348052" cy="2392024"/>
          </a:xfrm>
          <a:prstGeom prst="rect">
            <a:avLst/>
          </a:prstGeom>
        </p:spPr>
      </p:pic>
      <p:pic>
        <p:nvPicPr>
          <p:cNvPr id="9" name="Picture 8" descr="A black arrow and a white square&#10;&#10;Description automatically generated">
            <a:extLst>
              <a:ext uri="{FF2B5EF4-FFF2-40B4-BE49-F238E27FC236}">
                <a16:creationId xmlns:a16="http://schemas.microsoft.com/office/drawing/2014/main" id="{DFEC55D5-0A4D-DDF8-B61A-3A68D7BB01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45" y="925338"/>
            <a:ext cx="2406443" cy="2389616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556384A-214F-54D0-A894-85B693C1A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5538" y="2579751"/>
            <a:ext cx="4093599" cy="33192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Most mazes on the cube are standalone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Some faces have paths dedicated to a certain entrance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Some collectables will only be accessible via these specific paths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Visually appealing colour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Easily visible obstacles</a:t>
            </a:r>
          </a:p>
        </p:txBody>
      </p:sp>
    </p:spTree>
    <p:extLst>
      <p:ext uri="{BB962C8B-B14F-4D97-AF65-F5344CB8AC3E}">
        <p14:creationId xmlns:p14="http://schemas.microsoft.com/office/powerpoint/2010/main" val="282717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2376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urple sign with black text&#10;&#10;Description automatically generated">
            <a:extLst>
              <a:ext uri="{FF2B5EF4-FFF2-40B4-BE49-F238E27FC236}">
                <a16:creationId xmlns:a16="http://schemas.microsoft.com/office/drawing/2014/main" id="{001C82B5-01B4-339A-0036-C3C024290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917" y="3525908"/>
            <a:ext cx="4689266" cy="3235594"/>
          </a:xfrm>
          <a:prstGeom prst="rect">
            <a:avLst/>
          </a:prstGeom>
        </p:spPr>
      </p:pic>
      <p:pic>
        <p:nvPicPr>
          <p:cNvPr id="9" name="Picture 8" descr="A blue screen with black text&#10;&#10;Description automatically generated">
            <a:extLst>
              <a:ext uri="{FF2B5EF4-FFF2-40B4-BE49-F238E27FC236}">
                <a16:creationId xmlns:a16="http://schemas.microsoft.com/office/drawing/2014/main" id="{1F276D4A-8A2D-CD6A-4F33-A13401003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917" y="199911"/>
            <a:ext cx="4689266" cy="33259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C123B5-79A0-D0CB-520A-70083461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5958216" cy="1316736"/>
          </a:xfrm>
        </p:spPr>
        <p:txBody>
          <a:bodyPr>
            <a:normAutofit/>
          </a:bodyPr>
          <a:lstStyle/>
          <a:p>
            <a:r>
              <a:rPr lang="en-CA" dirty="0"/>
              <a:t>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CFBA0-59A4-470F-F940-C18FD213E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35251"/>
            <a:ext cx="5958216" cy="3713109"/>
          </a:xfrm>
        </p:spPr>
        <p:txBody>
          <a:bodyPr>
            <a:normAutofit/>
          </a:bodyPr>
          <a:lstStyle/>
          <a:p>
            <a:r>
              <a:rPr lang="en-CA" dirty="0"/>
              <a:t>Main Menu</a:t>
            </a:r>
          </a:p>
          <a:p>
            <a:pPr lvl="1"/>
            <a:r>
              <a:rPr lang="en-CA" dirty="0"/>
              <a:t>Shows control setup for player guidance</a:t>
            </a:r>
          </a:p>
          <a:p>
            <a:pPr lvl="1"/>
            <a:r>
              <a:rPr lang="en-CA" dirty="0"/>
              <a:t>Has tips that change at a regular interval</a:t>
            </a:r>
          </a:p>
          <a:p>
            <a:pPr lvl="1"/>
            <a:r>
              <a:rPr lang="en-CA" dirty="0"/>
              <a:t>Can select Scoreboard, Play Game, or Exit Game</a:t>
            </a:r>
          </a:p>
          <a:p>
            <a:r>
              <a:rPr lang="en-CA" dirty="0"/>
              <a:t>Scoreboard</a:t>
            </a:r>
          </a:p>
          <a:p>
            <a:pPr lvl="1"/>
            <a:r>
              <a:rPr lang="en-CA" dirty="0"/>
              <a:t>Will show top 5 scores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649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on Colored Gadgets">
            <a:extLst>
              <a:ext uri="{FF2B5EF4-FFF2-40B4-BE49-F238E27FC236}">
                <a16:creationId xmlns:a16="http://schemas.microsoft.com/office/drawing/2014/main" id="{A665DBDD-B2C8-55CE-6E39-A3F82C3B63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40" r="32786" b="1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E52C98-9A44-ACAE-EB03-D2B67B58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r>
              <a:rPr lang="en-CA" dirty="0"/>
              <a:t>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A273-3A92-5BA0-E7E2-26B50917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>
            <a:normAutofit/>
          </a:bodyPr>
          <a:lstStyle/>
          <a:p>
            <a:r>
              <a:rPr lang="en-CA" dirty="0"/>
              <a:t>All audio will be in an 8-bit sound style</a:t>
            </a:r>
          </a:p>
          <a:p>
            <a:r>
              <a:rPr lang="en-CA" dirty="0"/>
              <a:t>Replicates the feeling of old arcade games</a:t>
            </a:r>
          </a:p>
          <a:p>
            <a:r>
              <a:rPr lang="en-CA" dirty="0"/>
              <a:t>Gameplay and Main Menu will have separate themes</a:t>
            </a:r>
          </a:p>
          <a:p>
            <a:r>
              <a:rPr lang="en-CA" dirty="0"/>
              <a:t>Sound effects play when different actions occur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9696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42F41"/>
      </a:dk2>
      <a:lt2>
        <a:srgbClr val="E8E8E2"/>
      </a:lt2>
      <a:accent1>
        <a:srgbClr val="9896C6"/>
      </a:accent1>
      <a:accent2>
        <a:srgbClr val="7F95BA"/>
      </a:accent2>
      <a:accent3>
        <a:srgbClr val="7DACB8"/>
      </a:accent3>
      <a:accent4>
        <a:srgbClr val="78AFA3"/>
      </a:accent4>
      <a:accent5>
        <a:srgbClr val="83AE93"/>
      </a:accent5>
      <a:accent6>
        <a:srgbClr val="7BAF78"/>
      </a:accent6>
      <a:hlink>
        <a:srgbClr val="84865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295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Univers Condensed</vt:lpstr>
      <vt:lpstr>ChronicleVTI</vt:lpstr>
      <vt:lpstr>Deca-Cube</vt:lpstr>
      <vt:lpstr>Table of contents</vt:lpstr>
      <vt:lpstr>Game Summary</vt:lpstr>
      <vt:lpstr>Main Character</vt:lpstr>
      <vt:lpstr>Enemies</vt:lpstr>
      <vt:lpstr>Environment</vt:lpstr>
      <vt:lpstr>Level design</vt:lpstr>
      <vt:lpstr>Menus</vt:lpstr>
      <vt:lpstr>audio</vt:lpstr>
      <vt:lpstr>Closing remarks</vt:lpstr>
      <vt:lpstr>Thank you for listening to my 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DeLuca, Nicholas</dc:creator>
  <cp:lastModifiedBy>DeLuca, Nicholas</cp:lastModifiedBy>
  <cp:revision>7</cp:revision>
  <dcterms:created xsi:type="dcterms:W3CDTF">2025-01-18T16:37:32Z</dcterms:created>
  <dcterms:modified xsi:type="dcterms:W3CDTF">2025-01-21T12:26:22Z</dcterms:modified>
</cp:coreProperties>
</file>