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00905-A5AC-4593-819E-3AFABAC90A1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CAE870EF-9BAF-4739-A185-D4A49431222A}">
      <dgm:prSet/>
      <dgm:spPr/>
      <dgm:t>
        <a:bodyPr/>
        <a:lstStyle/>
        <a:p>
          <a:pPr>
            <a:defRPr cap="all"/>
          </a:pPr>
          <a:r>
            <a:rPr lang="en-CA"/>
            <a:t>Game Overview</a:t>
          </a:r>
          <a:endParaRPr lang="en-US"/>
        </a:p>
      </dgm:t>
    </dgm:pt>
    <dgm:pt modelId="{5551F21E-AF19-48FE-8B1C-1DE046EFFF39}" type="parTrans" cxnId="{C765A7DD-8BD6-48CD-9D34-66FD9913EE85}">
      <dgm:prSet/>
      <dgm:spPr/>
      <dgm:t>
        <a:bodyPr/>
        <a:lstStyle/>
        <a:p>
          <a:endParaRPr lang="en-US"/>
        </a:p>
      </dgm:t>
    </dgm:pt>
    <dgm:pt modelId="{469A869E-0280-4BBE-ADAD-BB277A4686E4}" type="sibTrans" cxnId="{C765A7DD-8BD6-48CD-9D34-66FD9913EE85}">
      <dgm:prSet/>
      <dgm:spPr/>
      <dgm:t>
        <a:bodyPr/>
        <a:lstStyle/>
        <a:p>
          <a:endParaRPr lang="en-US"/>
        </a:p>
      </dgm:t>
    </dgm:pt>
    <dgm:pt modelId="{7754825D-8956-4EF6-91EE-F4A17B9F8E0D}">
      <dgm:prSet/>
      <dgm:spPr/>
      <dgm:t>
        <a:bodyPr/>
        <a:lstStyle/>
        <a:p>
          <a:pPr>
            <a:defRPr cap="all"/>
          </a:pPr>
          <a:r>
            <a:rPr lang="en-CA"/>
            <a:t>Progress Made</a:t>
          </a:r>
          <a:endParaRPr lang="en-US"/>
        </a:p>
      </dgm:t>
    </dgm:pt>
    <dgm:pt modelId="{4585D8FA-4F17-4BB0-886D-601313C32960}" type="parTrans" cxnId="{7149DDB7-0EA6-4254-8674-0277C5936DBE}">
      <dgm:prSet/>
      <dgm:spPr/>
      <dgm:t>
        <a:bodyPr/>
        <a:lstStyle/>
        <a:p>
          <a:endParaRPr lang="en-US"/>
        </a:p>
      </dgm:t>
    </dgm:pt>
    <dgm:pt modelId="{B35F1793-E7B0-4F05-869D-2D7F2356018D}" type="sibTrans" cxnId="{7149DDB7-0EA6-4254-8674-0277C5936DBE}">
      <dgm:prSet/>
      <dgm:spPr/>
      <dgm:t>
        <a:bodyPr/>
        <a:lstStyle/>
        <a:p>
          <a:endParaRPr lang="en-US"/>
        </a:p>
      </dgm:t>
    </dgm:pt>
    <dgm:pt modelId="{2259D183-D788-4569-A50D-7ABE0179B113}">
      <dgm:prSet/>
      <dgm:spPr/>
      <dgm:t>
        <a:bodyPr/>
        <a:lstStyle/>
        <a:p>
          <a:pPr>
            <a:defRPr cap="all"/>
          </a:pPr>
          <a:r>
            <a:rPr lang="en-CA"/>
            <a:t>To-Do</a:t>
          </a:r>
          <a:endParaRPr lang="en-US"/>
        </a:p>
      </dgm:t>
    </dgm:pt>
    <dgm:pt modelId="{8D75FAD6-4212-4DE7-AB31-907A63BF1D47}" type="parTrans" cxnId="{A5045682-CAC5-4B4A-938E-CB324B1647D6}">
      <dgm:prSet/>
      <dgm:spPr/>
      <dgm:t>
        <a:bodyPr/>
        <a:lstStyle/>
        <a:p>
          <a:endParaRPr lang="en-US"/>
        </a:p>
      </dgm:t>
    </dgm:pt>
    <dgm:pt modelId="{AF19BBA1-7A6D-4D22-935E-ED67A438870F}" type="sibTrans" cxnId="{A5045682-CAC5-4B4A-938E-CB324B1647D6}">
      <dgm:prSet/>
      <dgm:spPr/>
      <dgm:t>
        <a:bodyPr/>
        <a:lstStyle/>
        <a:p>
          <a:endParaRPr lang="en-US"/>
        </a:p>
      </dgm:t>
    </dgm:pt>
    <dgm:pt modelId="{E428108A-0742-48A5-82FF-C261ABB85EC5}">
      <dgm:prSet/>
      <dgm:spPr/>
      <dgm:t>
        <a:bodyPr/>
        <a:lstStyle/>
        <a:p>
          <a:pPr>
            <a:defRPr cap="all"/>
          </a:pPr>
          <a:r>
            <a:rPr lang="en-CA"/>
            <a:t>Code Review</a:t>
          </a:r>
          <a:endParaRPr lang="en-US"/>
        </a:p>
      </dgm:t>
    </dgm:pt>
    <dgm:pt modelId="{771E0FED-F887-4800-8549-1F3745E864DE}" type="parTrans" cxnId="{147FDB26-716C-4CC5-BCE3-1DC4C417823B}">
      <dgm:prSet/>
      <dgm:spPr/>
      <dgm:t>
        <a:bodyPr/>
        <a:lstStyle/>
        <a:p>
          <a:endParaRPr lang="en-US"/>
        </a:p>
      </dgm:t>
    </dgm:pt>
    <dgm:pt modelId="{77B8EE5A-A988-4E15-A094-AF6654B8A8A1}" type="sibTrans" cxnId="{147FDB26-716C-4CC5-BCE3-1DC4C417823B}">
      <dgm:prSet/>
      <dgm:spPr/>
      <dgm:t>
        <a:bodyPr/>
        <a:lstStyle/>
        <a:p>
          <a:endParaRPr lang="en-US"/>
        </a:p>
      </dgm:t>
    </dgm:pt>
    <dgm:pt modelId="{7BDC7C76-DDD6-41C0-823A-D27739E9910B}">
      <dgm:prSet/>
      <dgm:spPr/>
      <dgm:t>
        <a:bodyPr/>
        <a:lstStyle/>
        <a:p>
          <a:pPr>
            <a:defRPr cap="all"/>
          </a:pPr>
          <a:r>
            <a:rPr lang="en-CA"/>
            <a:t>Prototype Demonstration</a:t>
          </a:r>
          <a:endParaRPr lang="en-US"/>
        </a:p>
      </dgm:t>
    </dgm:pt>
    <dgm:pt modelId="{197D8C45-50FF-4DB8-AA58-1B4AD72323FE}" type="parTrans" cxnId="{FD59C263-5569-469A-B2F1-3D19CB2249B3}">
      <dgm:prSet/>
      <dgm:spPr/>
      <dgm:t>
        <a:bodyPr/>
        <a:lstStyle/>
        <a:p>
          <a:endParaRPr lang="en-US"/>
        </a:p>
      </dgm:t>
    </dgm:pt>
    <dgm:pt modelId="{0B3B79DB-D1F2-408E-9517-01A09C710898}" type="sibTrans" cxnId="{FD59C263-5569-469A-B2F1-3D19CB2249B3}">
      <dgm:prSet/>
      <dgm:spPr/>
      <dgm:t>
        <a:bodyPr/>
        <a:lstStyle/>
        <a:p>
          <a:endParaRPr lang="en-US"/>
        </a:p>
      </dgm:t>
    </dgm:pt>
    <dgm:pt modelId="{9D338B77-BF23-4730-9425-607238B1658D}">
      <dgm:prSet/>
      <dgm:spPr/>
      <dgm:t>
        <a:bodyPr/>
        <a:lstStyle/>
        <a:p>
          <a:pPr>
            <a:defRPr cap="all"/>
          </a:pPr>
          <a:r>
            <a:rPr lang="en-CA"/>
            <a:t>Conclusion</a:t>
          </a:r>
          <a:endParaRPr lang="en-US"/>
        </a:p>
      </dgm:t>
    </dgm:pt>
    <dgm:pt modelId="{6786DCDA-019D-474C-8F84-7A93229C8E05}" type="parTrans" cxnId="{343C6219-F61C-481F-BDD6-F8C87D2F764B}">
      <dgm:prSet/>
      <dgm:spPr/>
      <dgm:t>
        <a:bodyPr/>
        <a:lstStyle/>
        <a:p>
          <a:endParaRPr lang="en-US"/>
        </a:p>
      </dgm:t>
    </dgm:pt>
    <dgm:pt modelId="{647E5BD9-EF95-4FDB-9F6C-FFD4BC78DA6D}" type="sibTrans" cxnId="{343C6219-F61C-481F-BDD6-F8C87D2F764B}">
      <dgm:prSet/>
      <dgm:spPr/>
      <dgm:t>
        <a:bodyPr/>
        <a:lstStyle/>
        <a:p>
          <a:endParaRPr lang="en-US"/>
        </a:p>
      </dgm:t>
    </dgm:pt>
    <dgm:pt modelId="{6B44FB65-09A5-4064-AB51-EE360A491AB0}" type="pres">
      <dgm:prSet presAssocID="{56400905-A5AC-4593-819E-3AFABAC90A15}" presName="root" presStyleCnt="0">
        <dgm:presLayoutVars>
          <dgm:dir/>
          <dgm:resizeHandles val="exact"/>
        </dgm:presLayoutVars>
      </dgm:prSet>
      <dgm:spPr/>
    </dgm:pt>
    <dgm:pt modelId="{3A85D11E-D90A-485E-8E86-08B0AC1E69CF}" type="pres">
      <dgm:prSet presAssocID="{CAE870EF-9BAF-4739-A185-D4A49431222A}" presName="compNode" presStyleCnt="0"/>
      <dgm:spPr/>
    </dgm:pt>
    <dgm:pt modelId="{1020A803-11FF-466B-8199-28EFB16D31BF}" type="pres">
      <dgm:prSet presAssocID="{CAE870EF-9BAF-4739-A185-D4A49431222A}" presName="iconBgRect" presStyleLbl="bgShp" presStyleIdx="0" presStyleCnt="6"/>
      <dgm:spPr/>
    </dgm:pt>
    <dgm:pt modelId="{DC467C73-AD56-45A9-B8F0-D8694B13FC29}" type="pres">
      <dgm:prSet presAssocID="{CAE870EF-9BAF-4739-A185-D4A49431222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FFDDB385-EA97-4F5F-8603-5B770841CD2C}" type="pres">
      <dgm:prSet presAssocID="{CAE870EF-9BAF-4739-A185-D4A49431222A}" presName="spaceRect" presStyleCnt="0"/>
      <dgm:spPr/>
    </dgm:pt>
    <dgm:pt modelId="{1EABBE8B-154D-4134-9757-F2191EF3A5EB}" type="pres">
      <dgm:prSet presAssocID="{CAE870EF-9BAF-4739-A185-D4A49431222A}" presName="textRect" presStyleLbl="revTx" presStyleIdx="0" presStyleCnt="6">
        <dgm:presLayoutVars>
          <dgm:chMax val="1"/>
          <dgm:chPref val="1"/>
        </dgm:presLayoutVars>
      </dgm:prSet>
      <dgm:spPr/>
    </dgm:pt>
    <dgm:pt modelId="{A0465F3F-E553-413A-8089-B92D68BB25ED}" type="pres">
      <dgm:prSet presAssocID="{469A869E-0280-4BBE-ADAD-BB277A4686E4}" presName="sibTrans" presStyleCnt="0"/>
      <dgm:spPr/>
    </dgm:pt>
    <dgm:pt modelId="{0D1855E8-8073-4793-BF73-229A5AFD8205}" type="pres">
      <dgm:prSet presAssocID="{7754825D-8956-4EF6-91EE-F4A17B9F8E0D}" presName="compNode" presStyleCnt="0"/>
      <dgm:spPr/>
    </dgm:pt>
    <dgm:pt modelId="{6DB1F68D-9483-4F40-BF34-68A00FF2C4B4}" type="pres">
      <dgm:prSet presAssocID="{7754825D-8956-4EF6-91EE-F4A17B9F8E0D}" presName="iconBgRect" presStyleLbl="bgShp" presStyleIdx="1" presStyleCnt="6"/>
      <dgm:spPr/>
    </dgm:pt>
    <dgm:pt modelId="{6F552560-6566-49CD-BD04-43C503A2C40D}" type="pres">
      <dgm:prSet presAssocID="{7754825D-8956-4EF6-91EE-F4A17B9F8E0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79B916C-CE4F-49A0-A9CF-9AC3F7C335D7}" type="pres">
      <dgm:prSet presAssocID="{7754825D-8956-4EF6-91EE-F4A17B9F8E0D}" presName="spaceRect" presStyleCnt="0"/>
      <dgm:spPr/>
    </dgm:pt>
    <dgm:pt modelId="{6D7EBB6A-5A28-4DD0-8020-6D19828302CB}" type="pres">
      <dgm:prSet presAssocID="{7754825D-8956-4EF6-91EE-F4A17B9F8E0D}" presName="textRect" presStyleLbl="revTx" presStyleIdx="1" presStyleCnt="6">
        <dgm:presLayoutVars>
          <dgm:chMax val="1"/>
          <dgm:chPref val="1"/>
        </dgm:presLayoutVars>
      </dgm:prSet>
      <dgm:spPr/>
    </dgm:pt>
    <dgm:pt modelId="{B87773EA-8DA1-4E68-B8C7-FEC0EA4D437B}" type="pres">
      <dgm:prSet presAssocID="{B35F1793-E7B0-4F05-869D-2D7F2356018D}" presName="sibTrans" presStyleCnt="0"/>
      <dgm:spPr/>
    </dgm:pt>
    <dgm:pt modelId="{F997870B-AD01-4EFF-BCAB-3DF9E095C6DC}" type="pres">
      <dgm:prSet presAssocID="{2259D183-D788-4569-A50D-7ABE0179B113}" presName="compNode" presStyleCnt="0"/>
      <dgm:spPr/>
    </dgm:pt>
    <dgm:pt modelId="{5E92BEDA-6A3E-4B84-9E93-54EDE8A12F7B}" type="pres">
      <dgm:prSet presAssocID="{2259D183-D788-4569-A50D-7ABE0179B113}" presName="iconBgRect" presStyleLbl="bgShp" presStyleIdx="2" presStyleCnt="6"/>
      <dgm:spPr/>
    </dgm:pt>
    <dgm:pt modelId="{50B8DA59-29D9-4035-BDDA-C5BBA7C3331B}" type="pres">
      <dgm:prSet presAssocID="{2259D183-D788-4569-A50D-7ABE0179B11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264F2850-CEE5-41FA-8F7D-9E90A1C1C84D}" type="pres">
      <dgm:prSet presAssocID="{2259D183-D788-4569-A50D-7ABE0179B113}" presName="spaceRect" presStyleCnt="0"/>
      <dgm:spPr/>
    </dgm:pt>
    <dgm:pt modelId="{952B2105-6E30-4CCC-86EF-B26A69587BCD}" type="pres">
      <dgm:prSet presAssocID="{2259D183-D788-4569-A50D-7ABE0179B113}" presName="textRect" presStyleLbl="revTx" presStyleIdx="2" presStyleCnt="6">
        <dgm:presLayoutVars>
          <dgm:chMax val="1"/>
          <dgm:chPref val="1"/>
        </dgm:presLayoutVars>
      </dgm:prSet>
      <dgm:spPr/>
    </dgm:pt>
    <dgm:pt modelId="{CC3F5907-04E6-4B92-82FC-1A5BE8FC409D}" type="pres">
      <dgm:prSet presAssocID="{AF19BBA1-7A6D-4D22-935E-ED67A438870F}" presName="sibTrans" presStyleCnt="0"/>
      <dgm:spPr/>
    </dgm:pt>
    <dgm:pt modelId="{07B0DB99-494E-4977-B4C3-8D1A820ADEAC}" type="pres">
      <dgm:prSet presAssocID="{E428108A-0742-48A5-82FF-C261ABB85EC5}" presName="compNode" presStyleCnt="0"/>
      <dgm:spPr/>
    </dgm:pt>
    <dgm:pt modelId="{524CF45C-5738-4AA6-B041-8248D8830127}" type="pres">
      <dgm:prSet presAssocID="{E428108A-0742-48A5-82FF-C261ABB85EC5}" presName="iconBgRect" presStyleLbl="bgShp" presStyleIdx="3" presStyleCnt="6"/>
      <dgm:spPr/>
    </dgm:pt>
    <dgm:pt modelId="{FBA76A75-7E6F-48C6-B724-45681B24DD65}" type="pres">
      <dgm:prSet presAssocID="{E428108A-0742-48A5-82FF-C261ABB85EC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D1CD4A06-BBC3-4A4E-A12A-C09E0FE234D0}" type="pres">
      <dgm:prSet presAssocID="{E428108A-0742-48A5-82FF-C261ABB85EC5}" presName="spaceRect" presStyleCnt="0"/>
      <dgm:spPr/>
    </dgm:pt>
    <dgm:pt modelId="{0CB4FFD7-9ADB-4AA0-AB64-A969D2352E0C}" type="pres">
      <dgm:prSet presAssocID="{E428108A-0742-48A5-82FF-C261ABB85EC5}" presName="textRect" presStyleLbl="revTx" presStyleIdx="3" presStyleCnt="6">
        <dgm:presLayoutVars>
          <dgm:chMax val="1"/>
          <dgm:chPref val="1"/>
        </dgm:presLayoutVars>
      </dgm:prSet>
      <dgm:spPr/>
    </dgm:pt>
    <dgm:pt modelId="{9653C516-1270-4154-AC5D-CE08FA88261B}" type="pres">
      <dgm:prSet presAssocID="{77B8EE5A-A988-4E15-A094-AF6654B8A8A1}" presName="sibTrans" presStyleCnt="0"/>
      <dgm:spPr/>
    </dgm:pt>
    <dgm:pt modelId="{C8D2E711-4B4E-4211-B825-7B73C8DC5842}" type="pres">
      <dgm:prSet presAssocID="{7BDC7C76-DDD6-41C0-823A-D27739E9910B}" presName="compNode" presStyleCnt="0"/>
      <dgm:spPr/>
    </dgm:pt>
    <dgm:pt modelId="{8026928E-BB26-4ACA-8AB3-89B3CAA19EB4}" type="pres">
      <dgm:prSet presAssocID="{7BDC7C76-DDD6-41C0-823A-D27739E9910B}" presName="iconBgRect" presStyleLbl="bgShp" presStyleIdx="4" presStyleCnt="6"/>
      <dgm:spPr/>
    </dgm:pt>
    <dgm:pt modelId="{CCEC8E53-F2E6-4330-97E7-EEF01BE99E98}" type="pres">
      <dgm:prSet presAssocID="{7BDC7C76-DDD6-41C0-823A-D27739E9910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B306A81-39F2-4317-BD5E-D036EFD7A285}" type="pres">
      <dgm:prSet presAssocID="{7BDC7C76-DDD6-41C0-823A-D27739E9910B}" presName="spaceRect" presStyleCnt="0"/>
      <dgm:spPr/>
    </dgm:pt>
    <dgm:pt modelId="{378E587E-9BAA-461B-9EC7-2DA1773F87B9}" type="pres">
      <dgm:prSet presAssocID="{7BDC7C76-DDD6-41C0-823A-D27739E9910B}" presName="textRect" presStyleLbl="revTx" presStyleIdx="4" presStyleCnt="6">
        <dgm:presLayoutVars>
          <dgm:chMax val="1"/>
          <dgm:chPref val="1"/>
        </dgm:presLayoutVars>
      </dgm:prSet>
      <dgm:spPr/>
    </dgm:pt>
    <dgm:pt modelId="{79E13E2B-2DE9-4018-862A-A8FAA0ED5129}" type="pres">
      <dgm:prSet presAssocID="{0B3B79DB-D1F2-408E-9517-01A09C710898}" presName="sibTrans" presStyleCnt="0"/>
      <dgm:spPr/>
    </dgm:pt>
    <dgm:pt modelId="{040039E1-8850-4CC6-B9D2-D1A2082745D1}" type="pres">
      <dgm:prSet presAssocID="{9D338B77-BF23-4730-9425-607238B1658D}" presName="compNode" presStyleCnt="0"/>
      <dgm:spPr/>
    </dgm:pt>
    <dgm:pt modelId="{F7DD8271-37B0-42B9-90E1-C32DBEF94E1A}" type="pres">
      <dgm:prSet presAssocID="{9D338B77-BF23-4730-9425-607238B1658D}" presName="iconBgRect" presStyleLbl="bgShp" presStyleIdx="5" presStyleCnt="6"/>
      <dgm:spPr/>
    </dgm:pt>
    <dgm:pt modelId="{592CA6A2-17F0-473F-B887-3104C9E7F884}" type="pres">
      <dgm:prSet presAssocID="{9D338B77-BF23-4730-9425-607238B1658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1783A25C-EDDA-4FF1-96B1-2C47A7819DD2}" type="pres">
      <dgm:prSet presAssocID="{9D338B77-BF23-4730-9425-607238B1658D}" presName="spaceRect" presStyleCnt="0"/>
      <dgm:spPr/>
    </dgm:pt>
    <dgm:pt modelId="{499A626D-4AD2-4705-BF06-EE3FDA7C2474}" type="pres">
      <dgm:prSet presAssocID="{9D338B77-BF23-4730-9425-607238B1658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43C6219-F61C-481F-BDD6-F8C87D2F764B}" srcId="{56400905-A5AC-4593-819E-3AFABAC90A15}" destId="{9D338B77-BF23-4730-9425-607238B1658D}" srcOrd="5" destOrd="0" parTransId="{6786DCDA-019D-474C-8F84-7A93229C8E05}" sibTransId="{647E5BD9-EF95-4FDB-9F6C-FFD4BC78DA6D}"/>
    <dgm:cxn modelId="{147FDB26-716C-4CC5-BCE3-1DC4C417823B}" srcId="{56400905-A5AC-4593-819E-3AFABAC90A15}" destId="{E428108A-0742-48A5-82FF-C261ABB85EC5}" srcOrd="3" destOrd="0" parTransId="{771E0FED-F887-4800-8549-1F3745E864DE}" sibTransId="{77B8EE5A-A988-4E15-A094-AF6654B8A8A1}"/>
    <dgm:cxn modelId="{FD59C263-5569-469A-B2F1-3D19CB2249B3}" srcId="{56400905-A5AC-4593-819E-3AFABAC90A15}" destId="{7BDC7C76-DDD6-41C0-823A-D27739E9910B}" srcOrd="4" destOrd="0" parTransId="{197D8C45-50FF-4DB8-AA58-1B4AD72323FE}" sibTransId="{0B3B79DB-D1F2-408E-9517-01A09C710898}"/>
    <dgm:cxn modelId="{9B365F68-E1C4-45AF-B18A-EBD45D33842D}" type="presOf" srcId="{7754825D-8956-4EF6-91EE-F4A17B9F8E0D}" destId="{6D7EBB6A-5A28-4DD0-8020-6D19828302CB}" srcOrd="0" destOrd="0" presId="urn:microsoft.com/office/officeart/2018/5/layout/IconCircleLabelList"/>
    <dgm:cxn modelId="{6EEE7553-2F5C-48F5-8E84-2120E2F88668}" type="presOf" srcId="{9D338B77-BF23-4730-9425-607238B1658D}" destId="{499A626D-4AD2-4705-BF06-EE3FDA7C2474}" srcOrd="0" destOrd="0" presId="urn:microsoft.com/office/officeart/2018/5/layout/IconCircleLabelList"/>
    <dgm:cxn modelId="{BAE5117E-7CBC-455F-9723-06FFC7D1FC95}" type="presOf" srcId="{7BDC7C76-DDD6-41C0-823A-D27739E9910B}" destId="{378E587E-9BAA-461B-9EC7-2DA1773F87B9}" srcOrd="0" destOrd="0" presId="urn:microsoft.com/office/officeart/2018/5/layout/IconCircleLabelList"/>
    <dgm:cxn modelId="{A5045682-CAC5-4B4A-938E-CB324B1647D6}" srcId="{56400905-A5AC-4593-819E-3AFABAC90A15}" destId="{2259D183-D788-4569-A50D-7ABE0179B113}" srcOrd="2" destOrd="0" parTransId="{8D75FAD6-4212-4DE7-AB31-907A63BF1D47}" sibTransId="{AF19BBA1-7A6D-4D22-935E-ED67A438870F}"/>
    <dgm:cxn modelId="{C40D6FA3-B5EF-4058-A670-2F905938BC94}" type="presOf" srcId="{2259D183-D788-4569-A50D-7ABE0179B113}" destId="{952B2105-6E30-4CCC-86EF-B26A69587BCD}" srcOrd="0" destOrd="0" presId="urn:microsoft.com/office/officeart/2018/5/layout/IconCircleLabelList"/>
    <dgm:cxn modelId="{30B59DAE-20AA-43B2-B67A-22A35F90CD42}" type="presOf" srcId="{CAE870EF-9BAF-4739-A185-D4A49431222A}" destId="{1EABBE8B-154D-4134-9757-F2191EF3A5EB}" srcOrd="0" destOrd="0" presId="urn:microsoft.com/office/officeart/2018/5/layout/IconCircleLabelList"/>
    <dgm:cxn modelId="{CA93C4B2-6EBB-42E8-B4A8-FA8149AF4621}" type="presOf" srcId="{56400905-A5AC-4593-819E-3AFABAC90A15}" destId="{6B44FB65-09A5-4064-AB51-EE360A491AB0}" srcOrd="0" destOrd="0" presId="urn:microsoft.com/office/officeart/2018/5/layout/IconCircleLabelList"/>
    <dgm:cxn modelId="{7149DDB7-0EA6-4254-8674-0277C5936DBE}" srcId="{56400905-A5AC-4593-819E-3AFABAC90A15}" destId="{7754825D-8956-4EF6-91EE-F4A17B9F8E0D}" srcOrd="1" destOrd="0" parTransId="{4585D8FA-4F17-4BB0-886D-601313C32960}" sibTransId="{B35F1793-E7B0-4F05-869D-2D7F2356018D}"/>
    <dgm:cxn modelId="{C765A7DD-8BD6-48CD-9D34-66FD9913EE85}" srcId="{56400905-A5AC-4593-819E-3AFABAC90A15}" destId="{CAE870EF-9BAF-4739-A185-D4A49431222A}" srcOrd="0" destOrd="0" parTransId="{5551F21E-AF19-48FE-8B1C-1DE046EFFF39}" sibTransId="{469A869E-0280-4BBE-ADAD-BB277A4686E4}"/>
    <dgm:cxn modelId="{C2A1B6E7-52A3-4E47-9C53-8BE2A0A00569}" type="presOf" srcId="{E428108A-0742-48A5-82FF-C261ABB85EC5}" destId="{0CB4FFD7-9ADB-4AA0-AB64-A969D2352E0C}" srcOrd="0" destOrd="0" presId="urn:microsoft.com/office/officeart/2018/5/layout/IconCircleLabelList"/>
    <dgm:cxn modelId="{3FB65D3C-B764-4A1D-921B-00C7D9532317}" type="presParOf" srcId="{6B44FB65-09A5-4064-AB51-EE360A491AB0}" destId="{3A85D11E-D90A-485E-8E86-08B0AC1E69CF}" srcOrd="0" destOrd="0" presId="urn:microsoft.com/office/officeart/2018/5/layout/IconCircleLabelList"/>
    <dgm:cxn modelId="{2F963B60-CE80-4088-AA85-F619F4745C9B}" type="presParOf" srcId="{3A85D11E-D90A-485E-8E86-08B0AC1E69CF}" destId="{1020A803-11FF-466B-8199-28EFB16D31BF}" srcOrd="0" destOrd="0" presId="urn:microsoft.com/office/officeart/2018/5/layout/IconCircleLabelList"/>
    <dgm:cxn modelId="{616C1F19-DA98-4195-BB2E-F3DB2A861ED2}" type="presParOf" srcId="{3A85D11E-D90A-485E-8E86-08B0AC1E69CF}" destId="{DC467C73-AD56-45A9-B8F0-D8694B13FC29}" srcOrd="1" destOrd="0" presId="urn:microsoft.com/office/officeart/2018/5/layout/IconCircleLabelList"/>
    <dgm:cxn modelId="{1CAF553C-3359-4F68-8C11-EFE026BEEE41}" type="presParOf" srcId="{3A85D11E-D90A-485E-8E86-08B0AC1E69CF}" destId="{FFDDB385-EA97-4F5F-8603-5B770841CD2C}" srcOrd="2" destOrd="0" presId="urn:microsoft.com/office/officeart/2018/5/layout/IconCircleLabelList"/>
    <dgm:cxn modelId="{A6F0B4E8-8997-44E0-B84B-3B765D84116D}" type="presParOf" srcId="{3A85D11E-D90A-485E-8E86-08B0AC1E69CF}" destId="{1EABBE8B-154D-4134-9757-F2191EF3A5EB}" srcOrd="3" destOrd="0" presId="urn:microsoft.com/office/officeart/2018/5/layout/IconCircleLabelList"/>
    <dgm:cxn modelId="{C2AFF31C-5EA6-40C9-8A82-EA68A8B32C81}" type="presParOf" srcId="{6B44FB65-09A5-4064-AB51-EE360A491AB0}" destId="{A0465F3F-E553-413A-8089-B92D68BB25ED}" srcOrd="1" destOrd="0" presId="urn:microsoft.com/office/officeart/2018/5/layout/IconCircleLabelList"/>
    <dgm:cxn modelId="{4E70A282-CDAD-4231-B7D6-03A426F233F3}" type="presParOf" srcId="{6B44FB65-09A5-4064-AB51-EE360A491AB0}" destId="{0D1855E8-8073-4793-BF73-229A5AFD8205}" srcOrd="2" destOrd="0" presId="urn:microsoft.com/office/officeart/2018/5/layout/IconCircleLabelList"/>
    <dgm:cxn modelId="{30975B45-0974-48B4-AFDC-125E18E3EA5E}" type="presParOf" srcId="{0D1855E8-8073-4793-BF73-229A5AFD8205}" destId="{6DB1F68D-9483-4F40-BF34-68A00FF2C4B4}" srcOrd="0" destOrd="0" presId="urn:microsoft.com/office/officeart/2018/5/layout/IconCircleLabelList"/>
    <dgm:cxn modelId="{76E3A2DD-4223-4BC1-BB8D-57D51410A747}" type="presParOf" srcId="{0D1855E8-8073-4793-BF73-229A5AFD8205}" destId="{6F552560-6566-49CD-BD04-43C503A2C40D}" srcOrd="1" destOrd="0" presId="urn:microsoft.com/office/officeart/2018/5/layout/IconCircleLabelList"/>
    <dgm:cxn modelId="{A939DC32-AA54-4664-8462-72A1EB006731}" type="presParOf" srcId="{0D1855E8-8073-4793-BF73-229A5AFD8205}" destId="{979B916C-CE4F-49A0-A9CF-9AC3F7C335D7}" srcOrd="2" destOrd="0" presId="urn:microsoft.com/office/officeart/2018/5/layout/IconCircleLabelList"/>
    <dgm:cxn modelId="{C58EB787-D333-4CFA-8B5C-9CA7509509E9}" type="presParOf" srcId="{0D1855E8-8073-4793-BF73-229A5AFD8205}" destId="{6D7EBB6A-5A28-4DD0-8020-6D19828302CB}" srcOrd="3" destOrd="0" presId="urn:microsoft.com/office/officeart/2018/5/layout/IconCircleLabelList"/>
    <dgm:cxn modelId="{F44FCAF5-EB02-4F38-8BE3-A3E39631E33C}" type="presParOf" srcId="{6B44FB65-09A5-4064-AB51-EE360A491AB0}" destId="{B87773EA-8DA1-4E68-B8C7-FEC0EA4D437B}" srcOrd="3" destOrd="0" presId="urn:microsoft.com/office/officeart/2018/5/layout/IconCircleLabelList"/>
    <dgm:cxn modelId="{7D9AF8CC-F35C-406B-AE12-11107C3490F3}" type="presParOf" srcId="{6B44FB65-09A5-4064-AB51-EE360A491AB0}" destId="{F997870B-AD01-4EFF-BCAB-3DF9E095C6DC}" srcOrd="4" destOrd="0" presId="urn:microsoft.com/office/officeart/2018/5/layout/IconCircleLabelList"/>
    <dgm:cxn modelId="{FB44B534-6E1C-48EB-BC0D-2BDDF86FAF7B}" type="presParOf" srcId="{F997870B-AD01-4EFF-BCAB-3DF9E095C6DC}" destId="{5E92BEDA-6A3E-4B84-9E93-54EDE8A12F7B}" srcOrd="0" destOrd="0" presId="urn:microsoft.com/office/officeart/2018/5/layout/IconCircleLabelList"/>
    <dgm:cxn modelId="{009ADFA5-D5A2-4426-AB04-13B1A597989C}" type="presParOf" srcId="{F997870B-AD01-4EFF-BCAB-3DF9E095C6DC}" destId="{50B8DA59-29D9-4035-BDDA-C5BBA7C3331B}" srcOrd="1" destOrd="0" presId="urn:microsoft.com/office/officeart/2018/5/layout/IconCircleLabelList"/>
    <dgm:cxn modelId="{FD97BB3F-43BE-4F46-8D32-B777EF0C72FD}" type="presParOf" srcId="{F997870B-AD01-4EFF-BCAB-3DF9E095C6DC}" destId="{264F2850-CEE5-41FA-8F7D-9E90A1C1C84D}" srcOrd="2" destOrd="0" presId="urn:microsoft.com/office/officeart/2018/5/layout/IconCircleLabelList"/>
    <dgm:cxn modelId="{35268651-6FB5-4FD4-B223-0AED1A43A12C}" type="presParOf" srcId="{F997870B-AD01-4EFF-BCAB-3DF9E095C6DC}" destId="{952B2105-6E30-4CCC-86EF-B26A69587BCD}" srcOrd="3" destOrd="0" presId="urn:microsoft.com/office/officeart/2018/5/layout/IconCircleLabelList"/>
    <dgm:cxn modelId="{F4392946-8A80-4229-A004-D8F0AFB70DE1}" type="presParOf" srcId="{6B44FB65-09A5-4064-AB51-EE360A491AB0}" destId="{CC3F5907-04E6-4B92-82FC-1A5BE8FC409D}" srcOrd="5" destOrd="0" presId="urn:microsoft.com/office/officeart/2018/5/layout/IconCircleLabelList"/>
    <dgm:cxn modelId="{CD451033-B99B-427E-9341-8394A2A2C189}" type="presParOf" srcId="{6B44FB65-09A5-4064-AB51-EE360A491AB0}" destId="{07B0DB99-494E-4977-B4C3-8D1A820ADEAC}" srcOrd="6" destOrd="0" presId="urn:microsoft.com/office/officeart/2018/5/layout/IconCircleLabelList"/>
    <dgm:cxn modelId="{35EDFE78-6463-4478-9485-8A127176A637}" type="presParOf" srcId="{07B0DB99-494E-4977-B4C3-8D1A820ADEAC}" destId="{524CF45C-5738-4AA6-B041-8248D8830127}" srcOrd="0" destOrd="0" presId="urn:microsoft.com/office/officeart/2018/5/layout/IconCircleLabelList"/>
    <dgm:cxn modelId="{04E3E831-E1B3-4725-95E3-5BE91B327989}" type="presParOf" srcId="{07B0DB99-494E-4977-B4C3-8D1A820ADEAC}" destId="{FBA76A75-7E6F-48C6-B724-45681B24DD65}" srcOrd="1" destOrd="0" presId="urn:microsoft.com/office/officeart/2018/5/layout/IconCircleLabelList"/>
    <dgm:cxn modelId="{0FFF94AB-254D-431D-B125-FD175A20A343}" type="presParOf" srcId="{07B0DB99-494E-4977-B4C3-8D1A820ADEAC}" destId="{D1CD4A06-BBC3-4A4E-A12A-C09E0FE234D0}" srcOrd="2" destOrd="0" presId="urn:microsoft.com/office/officeart/2018/5/layout/IconCircleLabelList"/>
    <dgm:cxn modelId="{95E829E0-1F39-4EF8-817A-A4674A2E16D6}" type="presParOf" srcId="{07B0DB99-494E-4977-B4C3-8D1A820ADEAC}" destId="{0CB4FFD7-9ADB-4AA0-AB64-A969D2352E0C}" srcOrd="3" destOrd="0" presId="urn:microsoft.com/office/officeart/2018/5/layout/IconCircleLabelList"/>
    <dgm:cxn modelId="{C297F8C1-C48C-4138-81D2-1A8E58094CAC}" type="presParOf" srcId="{6B44FB65-09A5-4064-AB51-EE360A491AB0}" destId="{9653C516-1270-4154-AC5D-CE08FA88261B}" srcOrd="7" destOrd="0" presId="urn:microsoft.com/office/officeart/2018/5/layout/IconCircleLabelList"/>
    <dgm:cxn modelId="{9DCFB778-563A-4E78-B386-EF4671361DCF}" type="presParOf" srcId="{6B44FB65-09A5-4064-AB51-EE360A491AB0}" destId="{C8D2E711-4B4E-4211-B825-7B73C8DC5842}" srcOrd="8" destOrd="0" presId="urn:microsoft.com/office/officeart/2018/5/layout/IconCircleLabelList"/>
    <dgm:cxn modelId="{4B59FF7C-71B2-44CE-A9C9-BCA3D564540B}" type="presParOf" srcId="{C8D2E711-4B4E-4211-B825-7B73C8DC5842}" destId="{8026928E-BB26-4ACA-8AB3-89B3CAA19EB4}" srcOrd="0" destOrd="0" presId="urn:microsoft.com/office/officeart/2018/5/layout/IconCircleLabelList"/>
    <dgm:cxn modelId="{7C789685-4790-44F0-855F-7DF983777AA7}" type="presParOf" srcId="{C8D2E711-4B4E-4211-B825-7B73C8DC5842}" destId="{CCEC8E53-F2E6-4330-97E7-EEF01BE99E98}" srcOrd="1" destOrd="0" presId="urn:microsoft.com/office/officeart/2018/5/layout/IconCircleLabelList"/>
    <dgm:cxn modelId="{3FE89F10-BB70-4300-903E-DADD969DC2D0}" type="presParOf" srcId="{C8D2E711-4B4E-4211-B825-7B73C8DC5842}" destId="{4B306A81-39F2-4317-BD5E-D036EFD7A285}" srcOrd="2" destOrd="0" presId="urn:microsoft.com/office/officeart/2018/5/layout/IconCircleLabelList"/>
    <dgm:cxn modelId="{C34C1932-7128-4981-AA8B-D52F4135FF4D}" type="presParOf" srcId="{C8D2E711-4B4E-4211-B825-7B73C8DC5842}" destId="{378E587E-9BAA-461B-9EC7-2DA1773F87B9}" srcOrd="3" destOrd="0" presId="urn:microsoft.com/office/officeart/2018/5/layout/IconCircleLabelList"/>
    <dgm:cxn modelId="{596B6A2E-95C3-47AD-8C03-E36CDC40FD6D}" type="presParOf" srcId="{6B44FB65-09A5-4064-AB51-EE360A491AB0}" destId="{79E13E2B-2DE9-4018-862A-A8FAA0ED5129}" srcOrd="9" destOrd="0" presId="urn:microsoft.com/office/officeart/2018/5/layout/IconCircleLabelList"/>
    <dgm:cxn modelId="{1EA522BB-4B6E-4E40-BF85-5F24FBCC0B3A}" type="presParOf" srcId="{6B44FB65-09A5-4064-AB51-EE360A491AB0}" destId="{040039E1-8850-4CC6-B9D2-D1A2082745D1}" srcOrd="10" destOrd="0" presId="urn:microsoft.com/office/officeart/2018/5/layout/IconCircleLabelList"/>
    <dgm:cxn modelId="{93855CBA-3ECD-4DCB-899F-2D57B0F3502C}" type="presParOf" srcId="{040039E1-8850-4CC6-B9D2-D1A2082745D1}" destId="{F7DD8271-37B0-42B9-90E1-C32DBEF94E1A}" srcOrd="0" destOrd="0" presId="urn:microsoft.com/office/officeart/2018/5/layout/IconCircleLabelList"/>
    <dgm:cxn modelId="{DAAB3C63-407B-444B-A928-1905DBBF2C2D}" type="presParOf" srcId="{040039E1-8850-4CC6-B9D2-D1A2082745D1}" destId="{592CA6A2-17F0-473F-B887-3104C9E7F884}" srcOrd="1" destOrd="0" presId="urn:microsoft.com/office/officeart/2018/5/layout/IconCircleLabelList"/>
    <dgm:cxn modelId="{2B34B2B6-00A4-4532-B7D6-B41BE1F969EC}" type="presParOf" srcId="{040039E1-8850-4CC6-B9D2-D1A2082745D1}" destId="{1783A25C-EDDA-4FF1-96B1-2C47A7819DD2}" srcOrd="2" destOrd="0" presId="urn:microsoft.com/office/officeart/2018/5/layout/IconCircleLabelList"/>
    <dgm:cxn modelId="{8D3588B7-7DA8-4FD9-9B28-2C221A305D33}" type="presParOf" srcId="{040039E1-8850-4CC6-B9D2-D1A2082745D1}" destId="{499A626D-4AD2-4705-BF06-EE3FDA7C24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2AFDF7-4E81-4A35-AD4C-5C52B93F0C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674BBB-8996-439D-8BA0-4B189EA7EE07}">
      <dgm:prSet/>
      <dgm:spPr/>
      <dgm:t>
        <a:bodyPr/>
        <a:lstStyle/>
        <a:p>
          <a:r>
            <a:rPr lang="en-CA"/>
            <a:t>Deca-Cube remains a top-down collect-a-thon game</a:t>
          </a:r>
          <a:endParaRPr lang="en-US"/>
        </a:p>
      </dgm:t>
    </dgm:pt>
    <dgm:pt modelId="{2C9A3723-FBA8-4017-8468-3E554802EBD3}" type="parTrans" cxnId="{61B6F556-0171-46B0-900C-F03ED2169587}">
      <dgm:prSet/>
      <dgm:spPr/>
      <dgm:t>
        <a:bodyPr/>
        <a:lstStyle/>
        <a:p>
          <a:endParaRPr lang="en-US"/>
        </a:p>
      </dgm:t>
    </dgm:pt>
    <dgm:pt modelId="{8EE465A1-3F0E-4ADB-9177-CA450B9F5644}" type="sibTrans" cxnId="{61B6F556-0171-46B0-900C-F03ED2169587}">
      <dgm:prSet/>
      <dgm:spPr/>
      <dgm:t>
        <a:bodyPr/>
        <a:lstStyle/>
        <a:p>
          <a:endParaRPr lang="en-US"/>
        </a:p>
      </dgm:t>
    </dgm:pt>
    <dgm:pt modelId="{0B29B139-C52A-4864-8220-34002F3273B5}">
      <dgm:prSet/>
      <dgm:spPr/>
      <dgm:t>
        <a:bodyPr/>
        <a:lstStyle/>
        <a:p>
          <a:r>
            <a:rPr lang="en-CA"/>
            <a:t>Player must collect ten items then return to starting area to win the game</a:t>
          </a:r>
          <a:endParaRPr lang="en-US"/>
        </a:p>
      </dgm:t>
    </dgm:pt>
    <dgm:pt modelId="{21F58719-7DC4-4450-AC75-9905B7D74AD9}" type="parTrans" cxnId="{388B288B-9C1A-40ED-AD34-2700413AB500}">
      <dgm:prSet/>
      <dgm:spPr/>
      <dgm:t>
        <a:bodyPr/>
        <a:lstStyle/>
        <a:p>
          <a:endParaRPr lang="en-US"/>
        </a:p>
      </dgm:t>
    </dgm:pt>
    <dgm:pt modelId="{AEB77CE8-9AC0-42D6-BA18-144D6B8273B0}" type="sibTrans" cxnId="{388B288B-9C1A-40ED-AD34-2700413AB500}">
      <dgm:prSet/>
      <dgm:spPr/>
      <dgm:t>
        <a:bodyPr/>
        <a:lstStyle/>
        <a:p>
          <a:endParaRPr lang="en-US"/>
        </a:p>
      </dgm:t>
    </dgm:pt>
    <dgm:pt modelId="{0F4EE462-E0D9-4BD5-B62E-7C35C457DB48}">
      <dgm:prSet/>
      <dgm:spPr/>
      <dgm:t>
        <a:bodyPr/>
        <a:lstStyle/>
        <a:p>
          <a:r>
            <a:rPr lang="en-CA"/>
            <a:t>Colliding with any enemy will result in a life lost</a:t>
          </a:r>
          <a:endParaRPr lang="en-US"/>
        </a:p>
      </dgm:t>
    </dgm:pt>
    <dgm:pt modelId="{8098E89F-8A4B-43C3-B72B-A3C4EA3F6563}" type="parTrans" cxnId="{2D885F12-16D4-4E11-93CC-E0A191894FE3}">
      <dgm:prSet/>
      <dgm:spPr/>
      <dgm:t>
        <a:bodyPr/>
        <a:lstStyle/>
        <a:p>
          <a:endParaRPr lang="en-US"/>
        </a:p>
      </dgm:t>
    </dgm:pt>
    <dgm:pt modelId="{4F2DFBEF-27BE-4EE2-B124-18CC4E96BF0E}" type="sibTrans" cxnId="{2D885F12-16D4-4E11-93CC-E0A191894FE3}">
      <dgm:prSet/>
      <dgm:spPr/>
      <dgm:t>
        <a:bodyPr/>
        <a:lstStyle/>
        <a:p>
          <a:endParaRPr lang="en-US"/>
        </a:p>
      </dgm:t>
    </dgm:pt>
    <dgm:pt modelId="{94A7825D-9DFB-4BF4-A394-FBD8A320F724}">
      <dgm:prSet/>
      <dgm:spPr/>
      <dgm:t>
        <a:bodyPr/>
        <a:lstStyle/>
        <a:p>
          <a:r>
            <a:rPr lang="en-CA"/>
            <a:t>Losing all lives causes the player to lose the game</a:t>
          </a:r>
          <a:endParaRPr lang="en-US"/>
        </a:p>
      </dgm:t>
    </dgm:pt>
    <dgm:pt modelId="{1F69721E-9013-4574-A0A0-6F635B4BBA93}" type="parTrans" cxnId="{BCFB2E7F-C503-418E-9A36-1921270386C7}">
      <dgm:prSet/>
      <dgm:spPr/>
      <dgm:t>
        <a:bodyPr/>
        <a:lstStyle/>
        <a:p>
          <a:endParaRPr lang="en-US"/>
        </a:p>
      </dgm:t>
    </dgm:pt>
    <dgm:pt modelId="{34124361-F989-4410-84F8-44E13CB9E611}" type="sibTrans" cxnId="{BCFB2E7F-C503-418E-9A36-1921270386C7}">
      <dgm:prSet/>
      <dgm:spPr/>
      <dgm:t>
        <a:bodyPr/>
        <a:lstStyle/>
        <a:p>
          <a:endParaRPr lang="en-US"/>
        </a:p>
      </dgm:t>
    </dgm:pt>
    <dgm:pt modelId="{EF706204-1A07-4E2A-9BB2-CF3CE5DD4727}" type="pres">
      <dgm:prSet presAssocID="{0C2AFDF7-4E81-4A35-AD4C-5C52B93F0C49}" presName="root" presStyleCnt="0">
        <dgm:presLayoutVars>
          <dgm:dir/>
          <dgm:resizeHandles val="exact"/>
        </dgm:presLayoutVars>
      </dgm:prSet>
      <dgm:spPr/>
    </dgm:pt>
    <dgm:pt modelId="{1FA4D939-6373-43DD-B135-29C938F2B19E}" type="pres">
      <dgm:prSet presAssocID="{A7674BBB-8996-439D-8BA0-4B189EA7EE07}" presName="compNode" presStyleCnt="0"/>
      <dgm:spPr/>
    </dgm:pt>
    <dgm:pt modelId="{9F802DBB-61DB-41BD-B334-474429EB7657}" type="pres">
      <dgm:prSet presAssocID="{A7674BBB-8996-439D-8BA0-4B189EA7EE07}" presName="bgRect" presStyleLbl="bgShp" presStyleIdx="0" presStyleCnt="3"/>
      <dgm:spPr/>
    </dgm:pt>
    <dgm:pt modelId="{D6E04741-DE18-41D8-A5B2-3D905EF27708}" type="pres">
      <dgm:prSet presAssocID="{A7674BBB-8996-439D-8BA0-4B189EA7EE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3864D409-7AC2-4F66-AE16-4973845936C9}" type="pres">
      <dgm:prSet presAssocID="{A7674BBB-8996-439D-8BA0-4B189EA7EE07}" presName="spaceRect" presStyleCnt="0"/>
      <dgm:spPr/>
    </dgm:pt>
    <dgm:pt modelId="{2D57E066-220C-4EBE-8489-9CD3D581CEE9}" type="pres">
      <dgm:prSet presAssocID="{A7674BBB-8996-439D-8BA0-4B189EA7EE07}" presName="parTx" presStyleLbl="revTx" presStyleIdx="0" presStyleCnt="4">
        <dgm:presLayoutVars>
          <dgm:chMax val="0"/>
          <dgm:chPref val="0"/>
        </dgm:presLayoutVars>
      </dgm:prSet>
      <dgm:spPr/>
    </dgm:pt>
    <dgm:pt modelId="{E33BE733-CFA1-44C9-B02F-3F626B284BC4}" type="pres">
      <dgm:prSet presAssocID="{8EE465A1-3F0E-4ADB-9177-CA450B9F5644}" presName="sibTrans" presStyleCnt="0"/>
      <dgm:spPr/>
    </dgm:pt>
    <dgm:pt modelId="{5FB4F174-F7C0-4B90-9A18-A4CF91F78F50}" type="pres">
      <dgm:prSet presAssocID="{0B29B139-C52A-4864-8220-34002F3273B5}" presName="compNode" presStyleCnt="0"/>
      <dgm:spPr/>
    </dgm:pt>
    <dgm:pt modelId="{81EACEAD-2B3A-493F-90BD-BBD697908A60}" type="pres">
      <dgm:prSet presAssocID="{0B29B139-C52A-4864-8220-34002F3273B5}" presName="bgRect" presStyleLbl="bgShp" presStyleIdx="1" presStyleCnt="3"/>
      <dgm:spPr/>
    </dgm:pt>
    <dgm:pt modelId="{F7307EC0-9B69-4F0A-B172-2BC4C1B8E100}" type="pres">
      <dgm:prSet presAssocID="{0B29B139-C52A-4864-8220-34002F3273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AE6EE450-9E7B-4691-AE91-152C9AA0EE2A}" type="pres">
      <dgm:prSet presAssocID="{0B29B139-C52A-4864-8220-34002F3273B5}" presName="spaceRect" presStyleCnt="0"/>
      <dgm:spPr/>
    </dgm:pt>
    <dgm:pt modelId="{A926509E-F13B-423C-9469-78C7E96AA933}" type="pres">
      <dgm:prSet presAssocID="{0B29B139-C52A-4864-8220-34002F3273B5}" presName="parTx" presStyleLbl="revTx" presStyleIdx="1" presStyleCnt="4">
        <dgm:presLayoutVars>
          <dgm:chMax val="0"/>
          <dgm:chPref val="0"/>
        </dgm:presLayoutVars>
      </dgm:prSet>
      <dgm:spPr/>
    </dgm:pt>
    <dgm:pt modelId="{871FEF91-3BBC-4D41-B13B-8928B8A3A22C}" type="pres">
      <dgm:prSet presAssocID="{AEB77CE8-9AC0-42D6-BA18-144D6B8273B0}" presName="sibTrans" presStyleCnt="0"/>
      <dgm:spPr/>
    </dgm:pt>
    <dgm:pt modelId="{37F22DB8-CD7F-4663-8AA6-821F95821B4F}" type="pres">
      <dgm:prSet presAssocID="{0F4EE462-E0D9-4BD5-B62E-7C35C457DB48}" presName="compNode" presStyleCnt="0"/>
      <dgm:spPr/>
    </dgm:pt>
    <dgm:pt modelId="{46699B6E-04C7-443C-919D-B78EAB234CD8}" type="pres">
      <dgm:prSet presAssocID="{0F4EE462-E0D9-4BD5-B62E-7C35C457DB48}" presName="bgRect" presStyleLbl="bgShp" presStyleIdx="2" presStyleCnt="3"/>
      <dgm:spPr/>
    </dgm:pt>
    <dgm:pt modelId="{E3C75889-0CAA-4296-9354-85ED056D28FE}" type="pres">
      <dgm:prSet presAssocID="{0F4EE462-E0D9-4BD5-B62E-7C35C457DB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"/>
        </a:ext>
      </dgm:extLst>
    </dgm:pt>
    <dgm:pt modelId="{5E77CA70-74E4-4646-90F2-4F6E4AFB04EB}" type="pres">
      <dgm:prSet presAssocID="{0F4EE462-E0D9-4BD5-B62E-7C35C457DB48}" presName="spaceRect" presStyleCnt="0"/>
      <dgm:spPr/>
    </dgm:pt>
    <dgm:pt modelId="{443F7E27-5DF6-4FC9-80D1-7DDBD8713247}" type="pres">
      <dgm:prSet presAssocID="{0F4EE462-E0D9-4BD5-B62E-7C35C457DB48}" presName="parTx" presStyleLbl="revTx" presStyleIdx="2" presStyleCnt="4">
        <dgm:presLayoutVars>
          <dgm:chMax val="0"/>
          <dgm:chPref val="0"/>
        </dgm:presLayoutVars>
      </dgm:prSet>
      <dgm:spPr/>
    </dgm:pt>
    <dgm:pt modelId="{D8B11BED-466A-4EA7-8A5A-23C1AA428E45}" type="pres">
      <dgm:prSet presAssocID="{0F4EE462-E0D9-4BD5-B62E-7C35C457DB48}" presName="desTx" presStyleLbl="revTx" presStyleIdx="3" presStyleCnt="4">
        <dgm:presLayoutVars/>
      </dgm:prSet>
      <dgm:spPr/>
    </dgm:pt>
  </dgm:ptLst>
  <dgm:cxnLst>
    <dgm:cxn modelId="{35E21106-2D85-4BA2-867E-4A1AE7D42388}" type="presOf" srcId="{A7674BBB-8996-439D-8BA0-4B189EA7EE07}" destId="{2D57E066-220C-4EBE-8489-9CD3D581CEE9}" srcOrd="0" destOrd="0" presId="urn:microsoft.com/office/officeart/2018/2/layout/IconVerticalSolidList"/>
    <dgm:cxn modelId="{2D885F12-16D4-4E11-93CC-E0A191894FE3}" srcId="{0C2AFDF7-4E81-4A35-AD4C-5C52B93F0C49}" destId="{0F4EE462-E0D9-4BD5-B62E-7C35C457DB48}" srcOrd="2" destOrd="0" parTransId="{8098E89F-8A4B-43C3-B72B-A3C4EA3F6563}" sibTransId="{4F2DFBEF-27BE-4EE2-B124-18CC4E96BF0E}"/>
    <dgm:cxn modelId="{AFA7671D-0A1B-45CD-A24B-305252128C87}" type="presOf" srcId="{0C2AFDF7-4E81-4A35-AD4C-5C52B93F0C49}" destId="{EF706204-1A07-4E2A-9BB2-CF3CE5DD4727}" srcOrd="0" destOrd="0" presId="urn:microsoft.com/office/officeart/2018/2/layout/IconVerticalSolidList"/>
    <dgm:cxn modelId="{DE2D2637-A5F2-454F-82F2-D9FCFB6EC541}" type="presOf" srcId="{94A7825D-9DFB-4BF4-A394-FBD8A320F724}" destId="{D8B11BED-466A-4EA7-8A5A-23C1AA428E45}" srcOrd="0" destOrd="0" presId="urn:microsoft.com/office/officeart/2018/2/layout/IconVerticalSolidList"/>
    <dgm:cxn modelId="{61B6F556-0171-46B0-900C-F03ED2169587}" srcId="{0C2AFDF7-4E81-4A35-AD4C-5C52B93F0C49}" destId="{A7674BBB-8996-439D-8BA0-4B189EA7EE07}" srcOrd="0" destOrd="0" parTransId="{2C9A3723-FBA8-4017-8468-3E554802EBD3}" sibTransId="{8EE465A1-3F0E-4ADB-9177-CA450B9F5644}"/>
    <dgm:cxn modelId="{BCFB2E7F-C503-418E-9A36-1921270386C7}" srcId="{0F4EE462-E0D9-4BD5-B62E-7C35C457DB48}" destId="{94A7825D-9DFB-4BF4-A394-FBD8A320F724}" srcOrd="0" destOrd="0" parTransId="{1F69721E-9013-4574-A0A0-6F635B4BBA93}" sibTransId="{34124361-F989-4410-84F8-44E13CB9E611}"/>
    <dgm:cxn modelId="{388B288B-9C1A-40ED-AD34-2700413AB500}" srcId="{0C2AFDF7-4E81-4A35-AD4C-5C52B93F0C49}" destId="{0B29B139-C52A-4864-8220-34002F3273B5}" srcOrd="1" destOrd="0" parTransId="{21F58719-7DC4-4450-AC75-9905B7D74AD9}" sibTransId="{AEB77CE8-9AC0-42D6-BA18-144D6B8273B0}"/>
    <dgm:cxn modelId="{B230B3B2-6393-40FD-9C4B-D95259FF42A3}" type="presOf" srcId="{0F4EE462-E0D9-4BD5-B62E-7C35C457DB48}" destId="{443F7E27-5DF6-4FC9-80D1-7DDBD8713247}" srcOrd="0" destOrd="0" presId="urn:microsoft.com/office/officeart/2018/2/layout/IconVerticalSolidList"/>
    <dgm:cxn modelId="{CE1DB0EF-2E68-4F2E-B833-F3F49EBF4C70}" type="presOf" srcId="{0B29B139-C52A-4864-8220-34002F3273B5}" destId="{A926509E-F13B-423C-9469-78C7E96AA933}" srcOrd="0" destOrd="0" presId="urn:microsoft.com/office/officeart/2018/2/layout/IconVerticalSolidList"/>
    <dgm:cxn modelId="{819C3675-6347-4BC3-95EE-C188E3478257}" type="presParOf" srcId="{EF706204-1A07-4E2A-9BB2-CF3CE5DD4727}" destId="{1FA4D939-6373-43DD-B135-29C938F2B19E}" srcOrd="0" destOrd="0" presId="urn:microsoft.com/office/officeart/2018/2/layout/IconVerticalSolidList"/>
    <dgm:cxn modelId="{8AEDF2D4-23D6-423F-97BC-2579AFB0D29C}" type="presParOf" srcId="{1FA4D939-6373-43DD-B135-29C938F2B19E}" destId="{9F802DBB-61DB-41BD-B334-474429EB7657}" srcOrd="0" destOrd="0" presId="urn:microsoft.com/office/officeart/2018/2/layout/IconVerticalSolidList"/>
    <dgm:cxn modelId="{DB42FEED-DDF2-400D-9C64-B005B13BCA19}" type="presParOf" srcId="{1FA4D939-6373-43DD-B135-29C938F2B19E}" destId="{D6E04741-DE18-41D8-A5B2-3D905EF27708}" srcOrd="1" destOrd="0" presId="urn:microsoft.com/office/officeart/2018/2/layout/IconVerticalSolidList"/>
    <dgm:cxn modelId="{69B59D62-9CFB-453E-BF6F-D6EB065127A2}" type="presParOf" srcId="{1FA4D939-6373-43DD-B135-29C938F2B19E}" destId="{3864D409-7AC2-4F66-AE16-4973845936C9}" srcOrd="2" destOrd="0" presId="urn:microsoft.com/office/officeart/2018/2/layout/IconVerticalSolidList"/>
    <dgm:cxn modelId="{3CD22080-5041-4768-B15D-6B5836DBBA3A}" type="presParOf" srcId="{1FA4D939-6373-43DD-B135-29C938F2B19E}" destId="{2D57E066-220C-4EBE-8489-9CD3D581CEE9}" srcOrd="3" destOrd="0" presId="urn:microsoft.com/office/officeart/2018/2/layout/IconVerticalSolidList"/>
    <dgm:cxn modelId="{F02A327E-7DE6-4DA2-9FE0-9F0B8FC4328E}" type="presParOf" srcId="{EF706204-1A07-4E2A-9BB2-CF3CE5DD4727}" destId="{E33BE733-CFA1-44C9-B02F-3F626B284BC4}" srcOrd="1" destOrd="0" presId="urn:microsoft.com/office/officeart/2018/2/layout/IconVerticalSolidList"/>
    <dgm:cxn modelId="{918ECC6F-69D1-4B8A-804E-2CAA89938A9C}" type="presParOf" srcId="{EF706204-1A07-4E2A-9BB2-CF3CE5DD4727}" destId="{5FB4F174-F7C0-4B90-9A18-A4CF91F78F50}" srcOrd="2" destOrd="0" presId="urn:microsoft.com/office/officeart/2018/2/layout/IconVerticalSolidList"/>
    <dgm:cxn modelId="{0691D779-6229-4AD0-A443-B0D997AB03D9}" type="presParOf" srcId="{5FB4F174-F7C0-4B90-9A18-A4CF91F78F50}" destId="{81EACEAD-2B3A-493F-90BD-BBD697908A60}" srcOrd="0" destOrd="0" presId="urn:microsoft.com/office/officeart/2018/2/layout/IconVerticalSolidList"/>
    <dgm:cxn modelId="{7C305B47-852E-45AD-B1B1-E7CC696D2632}" type="presParOf" srcId="{5FB4F174-F7C0-4B90-9A18-A4CF91F78F50}" destId="{F7307EC0-9B69-4F0A-B172-2BC4C1B8E100}" srcOrd="1" destOrd="0" presId="urn:microsoft.com/office/officeart/2018/2/layout/IconVerticalSolidList"/>
    <dgm:cxn modelId="{1CA8A11B-DA10-4071-83B7-DE6ECB8EF289}" type="presParOf" srcId="{5FB4F174-F7C0-4B90-9A18-A4CF91F78F50}" destId="{AE6EE450-9E7B-4691-AE91-152C9AA0EE2A}" srcOrd="2" destOrd="0" presId="urn:microsoft.com/office/officeart/2018/2/layout/IconVerticalSolidList"/>
    <dgm:cxn modelId="{F7FB39A9-1E25-4EB5-97F3-1C9F91107D40}" type="presParOf" srcId="{5FB4F174-F7C0-4B90-9A18-A4CF91F78F50}" destId="{A926509E-F13B-423C-9469-78C7E96AA933}" srcOrd="3" destOrd="0" presId="urn:microsoft.com/office/officeart/2018/2/layout/IconVerticalSolidList"/>
    <dgm:cxn modelId="{53C7F322-1CF4-40A6-B206-A47E743374E9}" type="presParOf" srcId="{EF706204-1A07-4E2A-9BB2-CF3CE5DD4727}" destId="{871FEF91-3BBC-4D41-B13B-8928B8A3A22C}" srcOrd="3" destOrd="0" presId="urn:microsoft.com/office/officeart/2018/2/layout/IconVerticalSolidList"/>
    <dgm:cxn modelId="{00530625-705D-4A4A-889B-32F295F45B0B}" type="presParOf" srcId="{EF706204-1A07-4E2A-9BB2-CF3CE5DD4727}" destId="{37F22DB8-CD7F-4663-8AA6-821F95821B4F}" srcOrd="4" destOrd="0" presId="urn:microsoft.com/office/officeart/2018/2/layout/IconVerticalSolidList"/>
    <dgm:cxn modelId="{89194083-69A9-405E-A86D-89092C6D8730}" type="presParOf" srcId="{37F22DB8-CD7F-4663-8AA6-821F95821B4F}" destId="{46699B6E-04C7-443C-919D-B78EAB234CD8}" srcOrd="0" destOrd="0" presId="urn:microsoft.com/office/officeart/2018/2/layout/IconVerticalSolidList"/>
    <dgm:cxn modelId="{54B383A0-8E9D-4F85-92CE-89ABBA2B1AA3}" type="presParOf" srcId="{37F22DB8-CD7F-4663-8AA6-821F95821B4F}" destId="{E3C75889-0CAA-4296-9354-85ED056D28FE}" srcOrd="1" destOrd="0" presId="urn:microsoft.com/office/officeart/2018/2/layout/IconVerticalSolidList"/>
    <dgm:cxn modelId="{C4867337-8646-48C2-BCEB-EFAB9B1D7646}" type="presParOf" srcId="{37F22DB8-CD7F-4663-8AA6-821F95821B4F}" destId="{5E77CA70-74E4-4646-90F2-4F6E4AFB04EB}" srcOrd="2" destOrd="0" presId="urn:microsoft.com/office/officeart/2018/2/layout/IconVerticalSolidList"/>
    <dgm:cxn modelId="{C5E9A2AE-0FE5-4E7F-99C9-087254E2E40E}" type="presParOf" srcId="{37F22DB8-CD7F-4663-8AA6-821F95821B4F}" destId="{443F7E27-5DF6-4FC9-80D1-7DDBD8713247}" srcOrd="3" destOrd="0" presId="urn:microsoft.com/office/officeart/2018/2/layout/IconVerticalSolidList"/>
    <dgm:cxn modelId="{B1A427F7-EEC8-45AF-A349-CB15C848A295}" type="presParOf" srcId="{37F22DB8-CD7F-4663-8AA6-821F95821B4F}" destId="{D8B11BED-466A-4EA7-8A5A-23C1AA428E4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0A803-11FF-466B-8199-28EFB16D31BF}">
      <dsp:nvSpPr>
        <dsp:cNvPr id="0" name=""/>
        <dsp:cNvSpPr/>
      </dsp:nvSpPr>
      <dsp:spPr>
        <a:xfrm>
          <a:off x="307364" y="937731"/>
          <a:ext cx="947882" cy="9478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67C73-AD56-45A9-B8F0-D8694B13FC29}">
      <dsp:nvSpPr>
        <dsp:cNvPr id="0" name=""/>
        <dsp:cNvSpPr/>
      </dsp:nvSpPr>
      <dsp:spPr>
        <a:xfrm>
          <a:off x="509372" y="1139739"/>
          <a:ext cx="543867" cy="543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BBE8B-154D-4134-9757-F2191EF3A5EB}">
      <dsp:nvSpPr>
        <dsp:cNvPr id="0" name=""/>
        <dsp:cNvSpPr/>
      </dsp:nvSpPr>
      <dsp:spPr>
        <a:xfrm>
          <a:off x="4353" y="2180856"/>
          <a:ext cx="1553906" cy="62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300" kern="1200"/>
            <a:t>Game Overview</a:t>
          </a:r>
          <a:endParaRPr lang="en-US" sz="1300" kern="1200"/>
        </a:p>
      </dsp:txBody>
      <dsp:txXfrm>
        <a:off x="4353" y="2180856"/>
        <a:ext cx="1553906" cy="621562"/>
      </dsp:txXfrm>
    </dsp:sp>
    <dsp:sp modelId="{6DB1F68D-9483-4F40-BF34-68A00FF2C4B4}">
      <dsp:nvSpPr>
        <dsp:cNvPr id="0" name=""/>
        <dsp:cNvSpPr/>
      </dsp:nvSpPr>
      <dsp:spPr>
        <a:xfrm>
          <a:off x="2133204" y="937731"/>
          <a:ext cx="947882" cy="9478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52560-6566-49CD-BD04-43C503A2C40D}">
      <dsp:nvSpPr>
        <dsp:cNvPr id="0" name=""/>
        <dsp:cNvSpPr/>
      </dsp:nvSpPr>
      <dsp:spPr>
        <a:xfrm>
          <a:off x="2335212" y="1139739"/>
          <a:ext cx="543867" cy="543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EBB6A-5A28-4DD0-8020-6D19828302CB}">
      <dsp:nvSpPr>
        <dsp:cNvPr id="0" name=""/>
        <dsp:cNvSpPr/>
      </dsp:nvSpPr>
      <dsp:spPr>
        <a:xfrm>
          <a:off x="1830193" y="2180856"/>
          <a:ext cx="1553906" cy="62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300" kern="1200"/>
            <a:t>Progress Made</a:t>
          </a:r>
          <a:endParaRPr lang="en-US" sz="1300" kern="1200"/>
        </a:p>
      </dsp:txBody>
      <dsp:txXfrm>
        <a:off x="1830193" y="2180856"/>
        <a:ext cx="1553906" cy="621562"/>
      </dsp:txXfrm>
    </dsp:sp>
    <dsp:sp modelId="{5E92BEDA-6A3E-4B84-9E93-54EDE8A12F7B}">
      <dsp:nvSpPr>
        <dsp:cNvPr id="0" name=""/>
        <dsp:cNvSpPr/>
      </dsp:nvSpPr>
      <dsp:spPr>
        <a:xfrm>
          <a:off x="3959044" y="937731"/>
          <a:ext cx="947882" cy="9478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8DA59-29D9-4035-BDDA-C5BBA7C3331B}">
      <dsp:nvSpPr>
        <dsp:cNvPr id="0" name=""/>
        <dsp:cNvSpPr/>
      </dsp:nvSpPr>
      <dsp:spPr>
        <a:xfrm>
          <a:off x="4161052" y="1139739"/>
          <a:ext cx="543867" cy="543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B2105-6E30-4CCC-86EF-B26A69587BCD}">
      <dsp:nvSpPr>
        <dsp:cNvPr id="0" name=""/>
        <dsp:cNvSpPr/>
      </dsp:nvSpPr>
      <dsp:spPr>
        <a:xfrm>
          <a:off x="3656032" y="2180856"/>
          <a:ext cx="1553906" cy="62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300" kern="1200"/>
            <a:t>To-Do</a:t>
          </a:r>
          <a:endParaRPr lang="en-US" sz="1300" kern="1200"/>
        </a:p>
      </dsp:txBody>
      <dsp:txXfrm>
        <a:off x="3656032" y="2180856"/>
        <a:ext cx="1553906" cy="621562"/>
      </dsp:txXfrm>
    </dsp:sp>
    <dsp:sp modelId="{524CF45C-5738-4AA6-B041-8248D8830127}">
      <dsp:nvSpPr>
        <dsp:cNvPr id="0" name=""/>
        <dsp:cNvSpPr/>
      </dsp:nvSpPr>
      <dsp:spPr>
        <a:xfrm>
          <a:off x="5784884" y="937731"/>
          <a:ext cx="947882" cy="9478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76A75-7E6F-48C6-B724-45681B24DD65}">
      <dsp:nvSpPr>
        <dsp:cNvPr id="0" name=""/>
        <dsp:cNvSpPr/>
      </dsp:nvSpPr>
      <dsp:spPr>
        <a:xfrm>
          <a:off x="5986892" y="1139739"/>
          <a:ext cx="543867" cy="5438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4FFD7-9ADB-4AA0-AB64-A969D2352E0C}">
      <dsp:nvSpPr>
        <dsp:cNvPr id="0" name=""/>
        <dsp:cNvSpPr/>
      </dsp:nvSpPr>
      <dsp:spPr>
        <a:xfrm>
          <a:off x="5481872" y="2180856"/>
          <a:ext cx="1553906" cy="62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300" kern="1200"/>
            <a:t>Code Review</a:t>
          </a:r>
          <a:endParaRPr lang="en-US" sz="1300" kern="1200"/>
        </a:p>
      </dsp:txBody>
      <dsp:txXfrm>
        <a:off x="5481872" y="2180856"/>
        <a:ext cx="1553906" cy="621562"/>
      </dsp:txXfrm>
    </dsp:sp>
    <dsp:sp modelId="{8026928E-BB26-4ACA-8AB3-89B3CAA19EB4}">
      <dsp:nvSpPr>
        <dsp:cNvPr id="0" name=""/>
        <dsp:cNvSpPr/>
      </dsp:nvSpPr>
      <dsp:spPr>
        <a:xfrm>
          <a:off x="7610724" y="937731"/>
          <a:ext cx="947882" cy="9478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C8E53-F2E6-4330-97E7-EEF01BE99E98}">
      <dsp:nvSpPr>
        <dsp:cNvPr id="0" name=""/>
        <dsp:cNvSpPr/>
      </dsp:nvSpPr>
      <dsp:spPr>
        <a:xfrm>
          <a:off x="7812732" y="1139739"/>
          <a:ext cx="543867" cy="5438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E587E-9BAA-461B-9EC7-2DA1773F87B9}">
      <dsp:nvSpPr>
        <dsp:cNvPr id="0" name=""/>
        <dsp:cNvSpPr/>
      </dsp:nvSpPr>
      <dsp:spPr>
        <a:xfrm>
          <a:off x="7307712" y="2180856"/>
          <a:ext cx="1553906" cy="62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300" kern="1200"/>
            <a:t>Prototype Demonstration</a:t>
          </a:r>
          <a:endParaRPr lang="en-US" sz="1300" kern="1200"/>
        </a:p>
      </dsp:txBody>
      <dsp:txXfrm>
        <a:off x="7307712" y="2180856"/>
        <a:ext cx="1553906" cy="621562"/>
      </dsp:txXfrm>
    </dsp:sp>
    <dsp:sp modelId="{F7DD8271-37B0-42B9-90E1-C32DBEF94E1A}">
      <dsp:nvSpPr>
        <dsp:cNvPr id="0" name=""/>
        <dsp:cNvSpPr/>
      </dsp:nvSpPr>
      <dsp:spPr>
        <a:xfrm>
          <a:off x="9436564" y="937731"/>
          <a:ext cx="947882" cy="9478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CA6A2-17F0-473F-B887-3104C9E7F884}">
      <dsp:nvSpPr>
        <dsp:cNvPr id="0" name=""/>
        <dsp:cNvSpPr/>
      </dsp:nvSpPr>
      <dsp:spPr>
        <a:xfrm>
          <a:off x="9638572" y="1139739"/>
          <a:ext cx="543867" cy="5438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A626D-4AD2-4705-BF06-EE3FDA7C2474}">
      <dsp:nvSpPr>
        <dsp:cNvPr id="0" name=""/>
        <dsp:cNvSpPr/>
      </dsp:nvSpPr>
      <dsp:spPr>
        <a:xfrm>
          <a:off x="9133552" y="2180856"/>
          <a:ext cx="1553906" cy="62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300" kern="1200"/>
            <a:t>Conclusion</a:t>
          </a:r>
          <a:endParaRPr lang="en-US" sz="1300" kern="1200"/>
        </a:p>
      </dsp:txBody>
      <dsp:txXfrm>
        <a:off x="9133552" y="2180856"/>
        <a:ext cx="1553906" cy="621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02DBB-61DB-41BD-B334-474429EB7657}">
      <dsp:nvSpPr>
        <dsp:cNvPr id="0" name=""/>
        <dsp:cNvSpPr/>
      </dsp:nvSpPr>
      <dsp:spPr>
        <a:xfrm>
          <a:off x="0" y="671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04741-DE18-41D8-A5B2-3D905EF27708}">
      <dsp:nvSpPr>
        <dsp:cNvPr id="0" name=""/>
        <dsp:cNvSpPr/>
      </dsp:nvSpPr>
      <dsp:spPr>
        <a:xfrm>
          <a:off x="475163" y="354098"/>
          <a:ext cx="863933" cy="863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7E066-220C-4EBE-8489-9CD3D581CEE9}">
      <dsp:nvSpPr>
        <dsp:cNvPr id="0" name=""/>
        <dsp:cNvSpPr/>
      </dsp:nvSpPr>
      <dsp:spPr>
        <a:xfrm>
          <a:off x="1814259" y="671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Deca-Cube remains a top-down collect-a-thon game</a:t>
          </a:r>
          <a:endParaRPr lang="en-US" sz="2500" kern="1200"/>
        </a:p>
      </dsp:txBody>
      <dsp:txXfrm>
        <a:off x="1814259" y="671"/>
        <a:ext cx="4357688" cy="1570787"/>
      </dsp:txXfrm>
    </dsp:sp>
    <dsp:sp modelId="{81EACEAD-2B3A-493F-90BD-BBD697908A60}">
      <dsp:nvSpPr>
        <dsp:cNvPr id="0" name=""/>
        <dsp:cNvSpPr/>
      </dsp:nvSpPr>
      <dsp:spPr>
        <a:xfrm>
          <a:off x="0" y="1964156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07EC0-9B69-4F0A-B172-2BC4C1B8E100}">
      <dsp:nvSpPr>
        <dsp:cNvPr id="0" name=""/>
        <dsp:cNvSpPr/>
      </dsp:nvSpPr>
      <dsp:spPr>
        <a:xfrm>
          <a:off x="475163" y="2317583"/>
          <a:ext cx="863933" cy="863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6509E-F13B-423C-9469-78C7E96AA933}">
      <dsp:nvSpPr>
        <dsp:cNvPr id="0" name=""/>
        <dsp:cNvSpPr/>
      </dsp:nvSpPr>
      <dsp:spPr>
        <a:xfrm>
          <a:off x="1814259" y="1964156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Player must collect ten items then return to starting area to win the game</a:t>
          </a:r>
          <a:endParaRPr lang="en-US" sz="2500" kern="1200"/>
        </a:p>
      </dsp:txBody>
      <dsp:txXfrm>
        <a:off x="1814259" y="1964156"/>
        <a:ext cx="4357688" cy="1570787"/>
      </dsp:txXfrm>
    </dsp:sp>
    <dsp:sp modelId="{46699B6E-04C7-443C-919D-B78EAB234CD8}">
      <dsp:nvSpPr>
        <dsp:cNvPr id="0" name=""/>
        <dsp:cNvSpPr/>
      </dsp:nvSpPr>
      <dsp:spPr>
        <a:xfrm>
          <a:off x="0" y="3927640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75889-0CAA-4296-9354-85ED056D28FE}">
      <dsp:nvSpPr>
        <dsp:cNvPr id="0" name=""/>
        <dsp:cNvSpPr/>
      </dsp:nvSpPr>
      <dsp:spPr>
        <a:xfrm>
          <a:off x="475163" y="4281068"/>
          <a:ext cx="863933" cy="863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F7E27-5DF6-4FC9-80D1-7DDBD8713247}">
      <dsp:nvSpPr>
        <dsp:cNvPr id="0" name=""/>
        <dsp:cNvSpPr/>
      </dsp:nvSpPr>
      <dsp:spPr>
        <a:xfrm>
          <a:off x="1814259" y="3927640"/>
          <a:ext cx="2777376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Colliding with any enemy will result in a life lost</a:t>
          </a:r>
          <a:endParaRPr lang="en-US" sz="2500" kern="1200"/>
        </a:p>
      </dsp:txBody>
      <dsp:txXfrm>
        <a:off x="1814259" y="3927640"/>
        <a:ext cx="2777376" cy="1570787"/>
      </dsp:txXfrm>
    </dsp:sp>
    <dsp:sp modelId="{D8B11BED-466A-4EA7-8A5A-23C1AA428E45}">
      <dsp:nvSpPr>
        <dsp:cNvPr id="0" name=""/>
        <dsp:cNvSpPr/>
      </dsp:nvSpPr>
      <dsp:spPr>
        <a:xfrm>
          <a:off x="4591636" y="3927640"/>
          <a:ext cx="1580311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Losing all lives causes the player to lose the game</a:t>
          </a:r>
          <a:endParaRPr lang="en-US" sz="1800" kern="1200"/>
        </a:p>
      </dsp:txBody>
      <dsp:txXfrm>
        <a:off x="4591636" y="3927640"/>
        <a:ext cx="1580311" cy="1570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1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1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2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0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0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9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4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0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cube boxes on a white stairway format">
            <a:extLst>
              <a:ext uri="{FF2B5EF4-FFF2-40B4-BE49-F238E27FC236}">
                <a16:creationId xmlns:a16="http://schemas.microsoft.com/office/drawing/2014/main" id="{5B52933D-BE5F-4103-C61F-C486D618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30" r="20937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51694F-0EE2-6CDD-A4C1-E56D8B66A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CA" dirty="0"/>
              <a:t>Deca-Cube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F6DE1-9C3B-8EEC-6F25-12F6E8E01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CA" dirty="0"/>
              <a:t>Progress Update and Prototype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31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Close up image of hands applauding">
            <a:extLst>
              <a:ext uri="{FF2B5EF4-FFF2-40B4-BE49-F238E27FC236}">
                <a16:creationId xmlns:a16="http://schemas.microsoft.com/office/drawing/2014/main" id="{7F37D9EA-62E7-C6AC-F052-A1D0BFC142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95" b="80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03FDB8-D911-F8F8-F9EC-FB7FF5435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4324"/>
            <a:ext cx="12192000" cy="257367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17000"/>
                </a:schemeClr>
              </a:gs>
              <a:gs pos="65000">
                <a:schemeClr val="bg1">
                  <a:alpha val="29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07D58-79D4-646E-17F9-C6222393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5702710"/>
            <a:ext cx="7983068" cy="974347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086251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BF03AA-28AA-9B71-F908-4BD883D5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CA" dirty="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B5D5CA-7BD2-A00A-F0B0-0842774DD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802586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590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C84678-2B17-7A58-BACA-0D86E983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CA" dirty="0"/>
              <a:t>Game overview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C29D426-790F-D447-BFFB-CD26241CF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38903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1F47D26-2D14-7817-57E6-5FB42C6A0D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2228882"/>
            <a:ext cx="1616043" cy="16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64E0-4558-615B-F2E1-284E33E8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Progress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C46F-28DC-CFB6-8092-5287E1CF4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 mazes put in game</a:t>
            </a:r>
          </a:p>
          <a:p>
            <a:r>
              <a:rPr lang="en-CA" dirty="0"/>
              <a:t>All sprites created</a:t>
            </a:r>
          </a:p>
          <a:p>
            <a:pPr lvl="1"/>
            <a:r>
              <a:rPr lang="en-CA" dirty="0"/>
              <a:t>All created sprites are stationary</a:t>
            </a:r>
          </a:p>
          <a:p>
            <a:pPr lvl="1"/>
            <a:r>
              <a:rPr lang="en-CA" dirty="0"/>
              <a:t>Animations will come later on</a:t>
            </a:r>
          </a:p>
          <a:p>
            <a:r>
              <a:rPr lang="en-CA" dirty="0"/>
              <a:t>Player’s movement system completed</a:t>
            </a:r>
          </a:p>
          <a:p>
            <a:r>
              <a:rPr lang="en-CA" dirty="0"/>
              <a:t>Items implemented</a:t>
            </a:r>
          </a:p>
          <a:p>
            <a:pPr lvl="1"/>
            <a:r>
              <a:rPr lang="en-CA" dirty="0"/>
              <a:t>Score tracked behind the scenes</a:t>
            </a:r>
          </a:p>
          <a:p>
            <a:endParaRPr lang="en-CA" dirty="0"/>
          </a:p>
        </p:txBody>
      </p:sp>
      <p:pic>
        <p:nvPicPr>
          <p:cNvPr id="5" name="Picture 4" descr="A black cube with blue lines&#10;&#10;AI-generated content may be incorrect.">
            <a:extLst>
              <a:ext uri="{FF2B5EF4-FFF2-40B4-BE49-F238E27FC236}">
                <a16:creationId xmlns:a16="http://schemas.microsoft.com/office/drawing/2014/main" id="{8AB0691F-F344-0BE3-7F56-9C85F5A87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4" y="798939"/>
            <a:ext cx="2053821" cy="2277635"/>
          </a:xfrm>
          <a:prstGeom prst="rect">
            <a:avLst/>
          </a:prstGeom>
        </p:spPr>
      </p:pic>
      <p:pic>
        <p:nvPicPr>
          <p:cNvPr id="7" name="Picture 6" descr="A black cube with blue lines&#10;&#10;AI-generated content may be incorrect.">
            <a:extLst>
              <a:ext uri="{FF2B5EF4-FFF2-40B4-BE49-F238E27FC236}">
                <a16:creationId xmlns:a16="http://schemas.microsoft.com/office/drawing/2014/main" id="{B01C6D02-C79E-2C4B-F762-14E4C4F0D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798939"/>
            <a:ext cx="2143126" cy="24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D4F5-94A3-7DF3-C608-128B7C71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1A47-6F3D-939A-E979-36F68678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Implement enemies and their behaviours</a:t>
            </a:r>
          </a:p>
          <a:p>
            <a:r>
              <a:rPr lang="en-CA" dirty="0"/>
              <a:t>Add animations</a:t>
            </a:r>
          </a:p>
          <a:p>
            <a:r>
              <a:rPr lang="en-CA" dirty="0"/>
              <a:t>Display score to player</a:t>
            </a:r>
          </a:p>
          <a:p>
            <a:r>
              <a:rPr lang="en-CA" dirty="0"/>
              <a:t>Implement a life system and show game win and lose screen</a:t>
            </a:r>
          </a:p>
          <a:p>
            <a:r>
              <a:rPr lang="en-CA" dirty="0"/>
              <a:t>Implement proper maze rotation</a:t>
            </a:r>
          </a:p>
        </p:txBody>
      </p:sp>
    </p:spTree>
    <p:extLst>
      <p:ext uri="{BB962C8B-B14F-4D97-AF65-F5344CB8AC3E}">
        <p14:creationId xmlns:p14="http://schemas.microsoft.com/office/powerpoint/2010/main" val="266562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FB3F3-175B-1AC9-39FB-1B568A46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Enemies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D066A-A609-BA86-6DAD-131CEAC75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31" y="1968023"/>
            <a:ext cx="1101693" cy="1101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607CAE-3F7D-A67F-7199-475AA5A8D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81" y="1916547"/>
            <a:ext cx="1204643" cy="12046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6C0E28-BAE0-4582-73BC-4CD60FB47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73" y="1916547"/>
            <a:ext cx="1307593" cy="13075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895874-EAC5-75DB-D74D-C62E13A3F9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769" y="1916547"/>
            <a:ext cx="1307592" cy="1307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620190-10F5-303B-C95F-B93A9F288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906" y="1865072"/>
            <a:ext cx="1307591" cy="13075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DD4063-402A-B103-AF87-FEB45EA302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367" y="3982213"/>
            <a:ext cx="1307591" cy="1307591"/>
          </a:xfrm>
          <a:prstGeom prst="rect">
            <a:avLst/>
          </a:prstGeom>
        </p:spPr>
      </p:pic>
      <p:pic>
        <p:nvPicPr>
          <p:cNvPr id="18" name="Picture 17" descr="A red and grey cube with black background&#10;&#10;AI-generated content may be incorrect.">
            <a:extLst>
              <a:ext uri="{FF2B5EF4-FFF2-40B4-BE49-F238E27FC236}">
                <a16:creationId xmlns:a16="http://schemas.microsoft.com/office/drawing/2014/main" id="{1C331EA8-3714-B027-4494-3EBD7AAF69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02" y="3554389"/>
            <a:ext cx="2598867" cy="25988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28F394-12D1-AF46-6300-A7C00E84C8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21" y="3983889"/>
            <a:ext cx="1739868" cy="17398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E4EC17-9FD4-D554-5EAA-31724DBE24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906" y="4123335"/>
            <a:ext cx="1460977" cy="14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4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3181-C372-DD9C-AF75-7432C5EF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B4ED5-303C-7A2B-F4CB-3997C9B3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25" y="4441048"/>
            <a:ext cx="1182673" cy="1182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EA17A4-DA8A-D066-6B20-67B9AF632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599" y="4408498"/>
            <a:ext cx="1247775" cy="124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D487B0-E766-8032-DE5E-066555EAB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00" y="4473600"/>
            <a:ext cx="1182674" cy="11826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84D6F1-446A-CCBA-ECAC-9A4ABBE4A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4408499"/>
            <a:ext cx="1247775" cy="1247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061914-F762-ECFE-991C-9ACD4F85D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4473600"/>
            <a:ext cx="1117575" cy="1117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9D5DB5-0D0B-6456-C340-FE4AE8D3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650" y="1945804"/>
            <a:ext cx="1136625" cy="11366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9EF018-D13E-224E-2D90-6EEA6E4EEC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15" y="1850555"/>
            <a:ext cx="1231874" cy="12318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F5A331-5BC5-1BD9-86A4-139A0A9B5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26" y="1774836"/>
            <a:ext cx="1231874" cy="1231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949F4F-19A5-9387-C9C7-759BEAC66A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200" y="1827262"/>
            <a:ext cx="1231875" cy="12318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521320-A614-8338-FF05-7DDC834243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660575"/>
            <a:ext cx="1565250" cy="156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6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212E-6E05-6CBC-2731-FE4DB17B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B4862-66DF-0FD4-8BB9-B97B8D01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1742840"/>
            <a:ext cx="4725059" cy="1686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55AAF1-D417-F28C-9033-D56D1C686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267" y="947396"/>
            <a:ext cx="4454623" cy="2286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4545D2-3533-7DD2-FEB9-4A9622635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35" y="4245271"/>
            <a:ext cx="10186862" cy="14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9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D0685-3F89-653D-3713-6DD4A9306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/>
              <a:t>Demonstration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7828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Univers Condensed</vt:lpstr>
      <vt:lpstr>ChronicleVTI</vt:lpstr>
      <vt:lpstr>Deca-Cube</vt:lpstr>
      <vt:lpstr>Table of contents</vt:lpstr>
      <vt:lpstr>Game overview</vt:lpstr>
      <vt:lpstr>Progress made</vt:lpstr>
      <vt:lpstr>To-do</vt:lpstr>
      <vt:lpstr>Enemies</vt:lpstr>
      <vt:lpstr>Items</vt:lpstr>
      <vt:lpstr>Code review</vt:lpstr>
      <vt:lpstr>Demonstration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DeLuca, Nicholas</dc:creator>
  <cp:lastModifiedBy>DeLuca, Nicholas</cp:lastModifiedBy>
  <cp:revision>5</cp:revision>
  <dcterms:created xsi:type="dcterms:W3CDTF">2025-02-16T23:00:00Z</dcterms:created>
  <dcterms:modified xsi:type="dcterms:W3CDTF">2025-02-17T00:23:50Z</dcterms:modified>
</cp:coreProperties>
</file>