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3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5CD428D5-BB6E-E372-FA2C-49D9B6A4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0" b="74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DDCB1-F1F6-120F-5088-F50F0397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A" sz="6600">
                <a:solidFill>
                  <a:schemeClr val="bg1"/>
                </a:solidFill>
              </a:rPr>
              <a:t>Game Ideas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78779-C3C5-55DD-218D-2538F8BE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100">
                <a:solidFill>
                  <a:schemeClr val="bg1"/>
                </a:solidFill>
              </a:rPr>
              <a:t>Comprehensive Development Project</a:t>
            </a:r>
          </a:p>
          <a:p>
            <a:pPr>
              <a:lnSpc>
                <a:spcPct val="100000"/>
              </a:lnSpc>
            </a:pPr>
            <a:r>
              <a:rPr lang="en-CA" sz="1100">
                <a:solidFill>
                  <a:schemeClr val="bg1"/>
                </a:solidFill>
              </a:rPr>
              <a:t>Nick DeLuca</a:t>
            </a:r>
          </a:p>
        </p:txBody>
      </p:sp>
    </p:spTree>
    <p:extLst>
      <p:ext uri="{BB962C8B-B14F-4D97-AF65-F5344CB8AC3E}">
        <p14:creationId xmlns:p14="http://schemas.microsoft.com/office/powerpoint/2010/main" val="15693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4201C3-C83F-3D24-A7A1-3BF14F3B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Horde Shooter Survival Game</a:t>
            </a:r>
          </a:p>
        </p:txBody>
      </p:sp>
      <p:pic>
        <p:nvPicPr>
          <p:cNvPr id="1026" name="Picture 2" descr="20 Minutes Till Dawn - Kill Bosses Early - Player attacks the boss among the monsters">
            <a:extLst>
              <a:ext uri="{FF2B5EF4-FFF2-40B4-BE49-F238E27FC236}">
                <a16:creationId xmlns:a16="http://schemas.microsoft.com/office/drawing/2014/main" id="{995A07F5-5F0C-C81D-2CDB-C266642E9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4"/>
          <a:stretch/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7058A9-982F-05BF-0F98-1D476228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4495466"/>
            <a:ext cx="6007608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Goal is to survive as long as possible while being swarmed by zombies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Multiple characters with different weapons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Multiple zombies with different abilities</a:t>
            </a:r>
          </a:p>
        </p:txBody>
      </p:sp>
    </p:spTree>
    <p:extLst>
      <p:ext uri="{BB962C8B-B14F-4D97-AF65-F5344CB8AC3E}">
        <p14:creationId xmlns:p14="http://schemas.microsoft.com/office/powerpoint/2010/main" val="40459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uper Mario Bros. World 1-1. We've all seen this opening far too many times">
            <a:extLst>
              <a:ext uri="{FF2B5EF4-FFF2-40B4-BE49-F238E27FC236}">
                <a16:creationId xmlns:a16="http://schemas.microsoft.com/office/drawing/2014/main" id="{6217C838-7FCE-BCC9-B9A4-88701DBD9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4" r="1477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BF4D0-988A-9060-8D78-82F91CF5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Procedurally Generated Side-Scroller Platformer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9B39-7FAB-1179-95E2-24B951E8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Earn points the further you go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Screen automatically scrolls, slowly speeds up as time goes on</a:t>
            </a:r>
          </a:p>
        </p:txBody>
      </p:sp>
    </p:spTree>
    <p:extLst>
      <p:ext uri="{BB962C8B-B14F-4D97-AF65-F5344CB8AC3E}">
        <p14:creationId xmlns:p14="http://schemas.microsoft.com/office/powerpoint/2010/main" val="31050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intage Pacman video game  pacman stock pictures, royalty-free photos &amp; images">
            <a:extLst>
              <a:ext uri="{FF2B5EF4-FFF2-40B4-BE49-F238E27FC236}">
                <a16:creationId xmlns:a16="http://schemas.microsoft.com/office/drawing/2014/main" id="{E49A30EA-6FD0-0F74-7CCC-57D6D309D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4843" b="-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03C2-A0C4-F1F7-B0E1-2425F561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Top-Down Collectathon</a:t>
            </a: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1795-989B-1106-F408-1189458F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Items to collect on a cube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Gates in walls on sides and top of screen lead to other areas on the cube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Enemies that hunt you down</a:t>
            </a:r>
          </a:p>
        </p:txBody>
      </p:sp>
    </p:spTree>
    <p:extLst>
      <p:ext uri="{BB962C8B-B14F-4D97-AF65-F5344CB8AC3E}">
        <p14:creationId xmlns:p14="http://schemas.microsoft.com/office/powerpoint/2010/main" val="279122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0E67-04AF-18B5-F7B3-788482AC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Mini-game Collection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CE53-B74C-AC01-7018-36E8810E9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Based on the 12 tasks of Hercules in Greek mythology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Can range from cleaning (Augean Stables) to a boss with puzzles (Lernean Hydra)</a:t>
            </a:r>
          </a:p>
        </p:txBody>
      </p:sp>
      <p:pic>
        <p:nvPicPr>
          <p:cNvPr id="4098" name="Picture 2" descr="Hercules Battling the Hydra Figurine Statue, Bronze Hercules Sculpture, Greek Mythology">
            <a:extLst>
              <a:ext uri="{FF2B5EF4-FFF2-40B4-BE49-F238E27FC236}">
                <a16:creationId xmlns:a16="http://schemas.microsoft.com/office/drawing/2014/main" id="{60D9ADEB-6793-C0B3-AE5B-BF679A5E8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8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7B04-1A96-A825-018B-0CFB4438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Arcade Shooter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0849-BC37-2F28-E03C-6971BFF6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Earn points by shooting various foods that appear on screen</a:t>
            </a:r>
          </a:p>
          <a:p>
            <a:r>
              <a:rPr lang="en-CA" dirty="0"/>
              <a:t>Certain number of points required to proceed to a more difficult level</a:t>
            </a:r>
          </a:p>
          <a:p>
            <a:r>
              <a:rPr lang="en-CA" dirty="0"/>
              <a:t>Level instantly lost by shooting non-food item</a:t>
            </a:r>
          </a:p>
        </p:txBody>
      </p:sp>
      <p:pic>
        <p:nvPicPr>
          <p:cNvPr id="5122" name="Picture 2" descr="Fruit Ninja">
            <a:extLst>
              <a:ext uri="{FF2B5EF4-FFF2-40B4-BE49-F238E27FC236}">
                <a16:creationId xmlns:a16="http://schemas.microsoft.com/office/drawing/2014/main" id="{FCD2074A-C883-5395-379C-5558606E7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809625"/>
            <a:ext cx="5467672" cy="54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17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4B42F"/>
      </a:accent1>
      <a:accent2>
        <a:srgbClr val="84AE22"/>
      </a:accent2>
      <a:accent3>
        <a:srgbClr val="B2A32E"/>
      </a:accent3>
      <a:accent4>
        <a:srgbClr val="C67127"/>
      </a:accent4>
      <a:accent5>
        <a:srgbClr val="D74138"/>
      </a:accent5>
      <a:accent6>
        <a:srgbClr val="C62760"/>
      </a:accent6>
      <a:hlink>
        <a:srgbClr val="9E44C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Game Ideas</vt:lpstr>
      <vt:lpstr>Horde Shooter Survival Game</vt:lpstr>
      <vt:lpstr>Procedurally Generated Side-Scroller Platformer</vt:lpstr>
      <vt:lpstr>Top-Down Collectathon</vt:lpstr>
      <vt:lpstr>Mini-game Collection</vt:lpstr>
      <vt:lpstr>Arcade Shooter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DeLuca, Nicholas</dc:creator>
  <cp:lastModifiedBy>DeLuca, Nicholas</cp:lastModifiedBy>
  <cp:revision>2</cp:revision>
  <dcterms:created xsi:type="dcterms:W3CDTF">2025-01-09T12:32:21Z</dcterms:created>
  <dcterms:modified xsi:type="dcterms:W3CDTF">2025-01-09T12:45:46Z</dcterms:modified>
</cp:coreProperties>
</file>