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8"/>
    <p:restoredTop sz="94694"/>
  </p:normalViewPr>
  <p:slideViewPr>
    <p:cSldViewPr snapToGrid="0" snapToObjects="1">
      <p:cViewPr>
        <p:scale>
          <a:sx n="107" d="100"/>
          <a:sy n="107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1F2E-75E7-3D4D-AB8B-8525108CE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EEA8E-EDC7-1543-B174-6AD072FD0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5C91-E044-7444-B6D1-96E8460F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0AB8-BAD6-8742-9A7D-D7833E4A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C7A84-9561-344E-90B5-A7ABC82F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8E24-4A03-AA42-BE73-7F4CF838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58013-37CD-C74E-A6C5-DDC3EF9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0C87-2603-B046-8982-CB84BB2E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062C-6C1F-2C41-A406-6003ED6C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DBFC-8653-EA41-B20F-888C17B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2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25BF4-3C6B-9F45-82AA-EAB8C84FA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859D9-7242-514B-8CBD-5058DBD6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537C-49DF-7641-B8B1-17E12F49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9C59-E1FD-9343-BAFA-9C875DEC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F57C6-B734-604B-A49D-2F4BF7DB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53B2-2DE5-394C-8B1F-743E7FF3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D2E7-9EA4-3C4F-92AB-BC871264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99AE-11D4-8C42-AA00-99215A4C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D69-7B45-8D49-8DD4-AF592385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7EA8-7953-ED40-83D5-01D6F731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0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DC0A-6193-C845-8788-AE278D01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D82F-EF53-E749-9BAF-02BFFC13E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5E66-F5D3-1F4B-9473-4BD4296D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FD4E-0856-244B-A358-E0992231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41F-FFDF-9448-93B3-C249534A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8371-48E9-5E4A-B99A-5332EECE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5993-DA82-044F-A927-58FDCABB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D0EFE-833F-AF49-9AD0-7CE198DCB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8159C-F3BA-4441-943F-DF2A2951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1A330-861A-CA4F-B9A5-B0E5F985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75688-2D93-AA45-98F4-92757799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1855-F2A2-684F-96FB-AC2D9B3A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7101-525B-6541-A273-C3E2A4478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DF6BE-4FC8-7743-821D-248A2C947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18BDC-9677-FF47-83D2-5D4156782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FBA85-5494-4040-8435-61A4B25A3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E9DB4-CF23-4F4E-BCE9-19450345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384AD-616E-3E4B-A5E1-32774402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4F556-17B3-A74C-B3B5-E534A167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8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57A4-8AA1-0847-8B24-45FBF1C4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88576-A8F6-CF46-B33C-724525C2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2ECA6-D373-F042-8275-A0D57C8B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4A0A3-2AF3-E348-8082-F00AA14F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ECCD3-C415-7249-A88B-0EB21920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3AB6F-A13C-CD43-8B94-1AD42F8D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8B72-E379-634F-A55C-03E1DCE6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F92D-352B-D542-9AE0-D6582921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683A-F295-3A4B-A308-3BB125F2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A6ACC-187D-6D4E-90F4-929649CFD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AB312-3A77-4649-9D48-DB123A4F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9184D-FF07-174C-88C1-3B34B868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22D2-9A65-4945-A900-4AD4621B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457-C372-E542-9D7E-35E12A85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2AEB0-DFB9-C949-85D3-8381CD864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F78DA-311A-AA48-9710-614A2FF28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827D-4DC8-344D-9501-8A7E8B1D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7A0F5-8DAB-B947-9949-44CBC44D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7033F-737E-A749-AE47-FEED28F2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51F80-1A7B-D948-8802-8AFC9319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0A24-FA5C-494A-AA96-38668081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6C8E-A9B9-1E41-84EB-E1771C628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2780-A754-D54E-95D3-D1C1F76FB314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EE6D-191E-2243-90E3-7E3C3FE3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F96C-2679-A048-ACBC-E3B0FBCA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2564-C3EA-0048-B2E4-2CDB5FCB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15A20E-D3D5-AF49-A2F1-5250C6B6F47E}"/>
                  </a:ext>
                </a:extLst>
              </p:cNvPr>
              <p:cNvSpPr txBox="1"/>
              <p:nvPr/>
            </p:nvSpPr>
            <p:spPr>
              <a:xfrm rot="16200000">
                <a:off x="-108977" y="1394899"/>
                <a:ext cx="163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𝑊𝑇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15A20E-D3D5-AF49-A2F1-5250C6B6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8977" y="1394899"/>
                <a:ext cx="16312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A78787-B7F4-1B40-81B9-DDD606E940C5}"/>
                  </a:ext>
                </a:extLst>
              </p:cNvPr>
              <p:cNvSpPr txBox="1"/>
              <p:nvPr/>
            </p:nvSpPr>
            <p:spPr>
              <a:xfrm rot="16200000">
                <a:off x="-37020" y="3239172"/>
                <a:ext cx="1497688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−/−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A78787-B7F4-1B40-81B9-DDD606E9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7020" y="3239172"/>
                <a:ext cx="1497688" cy="379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EB800B-1D58-3340-BF15-EE85E31991AB}"/>
                  </a:ext>
                </a:extLst>
              </p:cNvPr>
              <p:cNvSpPr txBox="1"/>
              <p:nvPr/>
            </p:nvSpPr>
            <p:spPr>
              <a:xfrm rot="16200000">
                <a:off x="-13509" y="4852559"/>
                <a:ext cx="1497688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−/−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EB800B-1D58-3340-BF15-EE85E3199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09" y="4852559"/>
                <a:ext cx="1497688" cy="379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B7DC48-76D7-9E4C-B4B0-7A700D36D2FC}"/>
                  </a:ext>
                </a:extLst>
              </p:cNvPr>
              <p:cNvSpPr txBox="1"/>
              <p:nvPr/>
            </p:nvSpPr>
            <p:spPr>
              <a:xfrm>
                <a:off x="735335" y="170973"/>
                <a:ext cx="163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𝑇𝑒𝑚𝑝𝑜𝑟𝑎𝑙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B7DC48-76D7-9E4C-B4B0-7A700D36D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5" y="170973"/>
                <a:ext cx="163127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04203D-BCE3-DF4C-BEC9-3BA505EBF58B}"/>
                  </a:ext>
                </a:extLst>
              </p:cNvPr>
              <p:cNvSpPr txBox="1"/>
              <p:nvPr/>
            </p:nvSpPr>
            <p:spPr>
              <a:xfrm>
                <a:off x="2286876" y="170973"/>
                <a:ext cx="163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𝑁𝑎𝑠𝑎𝑙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04203D-BCE3-DF4C-BEC9-3BA505EBF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876" y="170973"/>
                <a:ext cx="16312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icture containing text, monitor, wall, indoor&#10;&#10;Description automatically generated">
            <a:extLst>
              <a:ext uri="{FF2B5EF4-FFF2-40B4-BE49-F238E27FC236}">
                <a16:creationId xmlns:a16="http://schemas.microsoft.com/office/drawing/2014/main" id="{DBF9EE7C-65A8-804D-BDBF-BE74977679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48" y="682781"/>
            <a:ext cx="2858022" cy="1786264"/>
          </a:xfrm>
          <a:prstGeom prst="rect">
            <a:avLst/>
          </a:prstGeom>
        </p:spPr>
      </p:pic>
      <p:pic>
        <p:nvPicPr>
          <p:cNvPr id="18" name="Picture 17" descr="A picture containing text, monitor, indoor, image&#10;&#10;Description automatically generated">
            <a:extLst>
              <a:ext uri="{FF2B5EF4-FFF2-40B4-BE49-F238E27FC236}">
                <a16:creationId xmlns:a16="http://schemas.microsoft.com/office/drawing/2014/main" id="{273DB341-DB85-E54D-B790-60F825504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701" y="2469045"/>
            <a:ext cx="2844369" cy="1786264"/>
          </a:xfrm>
          <a:prstGeom prst="rect">
            <a:avLst/>
          </a:prstGeom>
        </p:spPr>
      </p:pic>
      <p:pic>
        <p:nvPicPr>
          <p:cNvPr id="20" name="Picture 19" descr="A picture containing text, set, night sky&#10;&#10;Description automatically generated">
            <a:extLst>
              <a:ext uri="{FF2B5EF4-FFF2-40B4-BE49-F238E27FC236}">
                <a16:creationId xmlns:a16="http://schemas.microsoft.com/office/drawing/2014/main" id="{870355AD-1E4E-884C-A51A-96CCD7656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123" y="4255309"/>
            <a:ext cx="2850183" cy="1786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095182-0658-AE4F-B9C7-4AB4516DA575}"/>
                  </a:ext>
                </a:extLst>
              </p:cNvPr>
              <p:cNvSpPr txBox="1"/>
              <p:nvPr/>
            </p:nvSpPr>
            <p:spPr>
              <a:xfrm rot="16200000">
                <a:off x="3703773" y="1449862"/>
                <a:ext cx="149768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+/−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+/−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095182-0658-AE4F-B9C7-4AB4516D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03773" y="1449862"/>
                <a:ext cx="1497688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F83762-8849-254D-82BD-F15FD44DCFF9}"/>
                  </a:ext>
                </a:extLst>
              </p:cNvPr>
              <p:cNvSpPr txBox="1"/>
              <p:nvPr/>
            </p:nvSpPr>
            <p:spPr>
              <a:xfrm rot="16200000">
                <a:off x="3742199" y="3201909"/>
                <a:ext cx="149768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−/−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−/−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F83762-8849-254D-82BD-F15FD44DC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42199" y="3201909"/>
                <a:ext cx="1497688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3D7D5-916B-DA4A-88AB-E35AE7803C18}"/>
                  </a:ext>
                </a:extLst>
              </p:cNvPr>
              <p:cNvSpPr txBox="1"/>
              <p:nvPr/>
            </p:nvSpPr>
            <p:spPr>
              <a:xfrm rot="16200000">
                <a:off x="3742200" y="4988173"/>
                <a:ext cx="149768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−/−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−/−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3D7D5-916B-DA4A-88AB-E35AE7803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42200" y="4988173"/>
                <a:ext cx="1497688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5B9C45E3-6164-E941-B3B0-94F2351E6D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87540" y="695952"/>
            <a:ext cx="2862610" cy="1759921"/>
          </a:xfrm>
          <a:prstGeom prst="rect">
            <a:avLst/>
          </a:prstGeom>
        </p:spPr>
      </p:pic>
      <p:pic>
        <p:nvPicPr>
          <p:cNvPr id="27" name="Picture 26" descr="A picture containing text, indoor, black, image&#10;&#10;Description automatically generated">
            <a:extLst>
              <a:ext uri="{FF2B5EF4-FFF2-40B4-BE49-F238E27FC236}">
                <a16:creationId xmlns:a16="http://schemas.microsoft.com/office/drawing/2014/main" id="{0F004BA2-7896-CB4D-9B67-621D921CB1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81776" y="2447080"/>
            <a:ext cx="2862611" cy="1830194"/>
          </a:xfrm>
          <a:prstGeom prst="rect">
            <a:avLst/>
          </a:prstGeom>
        </p:spPr>
      </p:pic>
      <p:pic>
        <p:nvPicPr>
          <p:cNvPr id="29" name="Picture 28" descr="A picture containing text, image, set, night sky&#10;&#10;Description automatically generated">
            <a:extLst>
              <a:ext uri="{FF2B5EF4-FFF2-40B4-BE49-F238E27FC236}">
                <a16:creationId xmlns:a16="http://schemas.microsoft.com/office/drawing/2014/main" id="{3C66AFBB-F10A-3641-83AC-DB6397C7DC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76012" y="4277274"/>
            <a:ext cx="2883241" cy="17474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54F23A-6301-3044-AEC1-4AE8530F1EC3}"/>
                  </a:ext>
                </a:extLst>
              </p:cNvPr>
              <p:cNvSpPr txBox="1"/>
              <p:nvPr/>
            </p:nvSpPr>
            <p:spPr>
              <a:xfrm>
                <a:off x="4544459" y="170973"/>
                <a:ext cx="163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𝑇𝑒𝑚𝑝𝑜𝑟𝑎𝑙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54F23A-6301-3044-AEC1-4AE8530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59" y="170973"/>
                <a:ext cx="1631276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600EF2-7AEF-7A43-A05E-35EAB89209DB}"/>
                  </a:ext>
                </a:extLst>
              </p:cNvPr>
              <p:cNvSpPr txBox="1"/>
              <p:nvPr/>
            </p:nvSpPr>
            <p:spPr>
              <a:xfrm>
                <a:off x="6096000" y="170973"/>
                <a:ext cx="163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𝑁𝑎𝑠𝑎𝑙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600EF2-7AEF-7A43-A05E-35EAB892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0973"/>
                <a:ext cx="16312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 descr="Logo&#10;&#10;Description automatically generated with low confidence">
            <a:extLst>
              <a:ext uri="{FF2B5EF4-FFF2-40B4-BE49-F238E27FC236}">
                <a16:creationId xmlns:a16="http://schemas.microsoft.com/office/drawing/2014/main" id="{6074C07C-DE20-AB4C-83AB-BBA4886E706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50000"/>
          <a:stretch/>
        </p:blipFill>
        <p:spPr>
          <a:xfrm>
            <a:off x="8273850" y="163831"/>
            <a:ext cx="2648305" cy="587774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EF6D09-4C8A-2046-A76E-CDFD159B3B67}"/>
              </a:ext>
            </a:extLst>
          </p:cNvPr>
          <p:cNvSpPr txBox="1"/>
          <p:nvPr/>
        </p:nvSpPr>
        <p:spPr>
          <a:xfrm>
            <a:off x="988593" y="763926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163CA6-4F08-CC43-9AA9-FA7BDBA6DD72}"/>
              </a:ext>
            </a:extLst>
          </p:cNvPr>
          <p:cNvSpPr txBox="1"/>
          <p:nvPr/>
        </p:nvSpPr>
        <p:spPr>
          <a:xfrm>
            <a:off x="2494350" y="763926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AC712E-1A41-6841-ADDD-43869FDBB166}"/>
              </a:ext>
            </a:extLst>
          </p:cNvPr>
          <p:cNvSpPr txBox="1"/>
          <p:nvPr/>
        </p:nvSpPr>
        <p:spPr>
          <a:xfrm>
            <a:off x="989336" y="2529408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526AB6-B1B5-E246-B6D3-4BF42EEAA743}"/>
              </a:ext>
            </a:extLst>
          </p:cNvPr>
          <p:cNvSpPr txBox="1"/>
          <p:nvPr/>
        </p:nvSpPr>
        <p:spPr>
          <a:xfrm>
            <a:off x="2495093" y="2529408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7E3A5D-7CB6-D947-8798-289D5C1E5F95}"/>
              </a:ext>
            </a:extLst>
          </p:cNvPr>
          <p:cNvSpPr txBox="1"/>
          <p:nvPr/>
        </p:nvSpPr>
        <p:spPr>
          <a:xfrm>
            <a:off x="988593" y="4310605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7EC3D-B633-CD4C-B994-0C6E651150D1}"/>
              </a:ext>
            </a:extLst>
          </p:cNvPr>
          <p:cNvSpPr txBox="1"/>
          <p:nvPr/>
        </p:nvSpPr>
        <p:spPr>
          <a:xfrm>
            <a:off x="2494350" y="4310605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A7DCE6-74A4-F948-8DC9-6E7C477BFFAE}"/>
              </a:ext>
            </a:extLst>
          </p:cNvPr>
          <p:cNvSpPr txBox="1"/>
          <p:nvPr/>
        </p:nvSpPr>
        <p:spPr>
          <a:xfrm>
            <a:off x="4733772" y="763926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71F6FE-91FF-EC4D-AE18-063316A9E6A8}"/>
              </a:ext>
            </a:extLst>
          </p:cNvPr>
          <p:cNvSpPr txBox="1"/>
          <p:nvPr/>
        </p:nvSpPr>
        <p:spPr>
          <a:xfrm>
            <a:off x="6239529" y="763926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E7A70B-00FA-764A-B969-25CE117C7ECE}"/>
              </a:ext>
            </a:extLst>
          </p:cNvPr>
          <p:cNvSpPr txBox="1"/>
          <p:nvPr/>
        </p:nvSpPr>
        <p:spPr>
          <a:xfrm>
            <a:off x="4717145" y="2495490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4542BA-48DD-1C4C-818C-BECBC75C13DD}"/>
              </a:ext>
            </a:extLst>
          </p:cNvPr>
          <p:cNvSpPr txBox="1"/>
          <p:nvPr/>
        </p:nvSpPr>
        <p:spPr>
          <a:xfrm>
            <a:off x="6113081" y="2495490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8E9CEB-46B7-9F4A-BDAD-D63F73B5289A}"/>
              </a:ext>
            </a:extLst>
          </p:cNvPr>
          <p:cNvSpPr txBox="1"/>
          <p:nvPr/>
        </p:nvSpPr>
        <p:spPr>
          <a:xfrm>
            <a:off x="4700064" y="4293543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A07074-C433-FF48-BAF5-8D372C777ACC}"/>
              </a:ext>
            </a:extLst>
          </p:cNvPr>
          <p:cNvSpPr txBox="1"/>
          <p:nvPr/>
        </p:nvSpPr>
        <p:spPr>
          <a:xfrm>
            <a:off x="6096000" y="4293543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950094-1085-AF45-B208-A1DD54B7BDB7}"/>
              </a:ext>
            </a:extLst>
          </p:cNvPr>
          <p:cNvSpPr txBox="1"/>
          <p:nvPr/>
        </p:nvSpPr>
        <p:spPr>
          <a:xfrm>
            <a:off x="8264747" y="682781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067B10-DA24-9447-93C5-0D12094554F6}"/>
              </a:ext>
            </a:extLst>
          </p:cNvPr>
          <p:cNvSpPr txBox="1"/>
          <p:nvPr/>
        </p:nvSpPr>
        <p:spPr>
          <a:xfrm>
            <a:off x="8279614" y="3429000"/>
            <a:ext cx="370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9110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Gale</dc:creator>
  <cp:lastModifiedBy>Nicholas Gale</cp:lastModifiedBy>
  <cp:revision>4</cp:revision>
  <dcterms:created xsi:type="dcterms:W3CDTF">2022-03-01T14:14:48Z</dcterms:created>
  <dcterms:modified xsi:type="dcterms:W3CDTF">2022-03-01T14:48:51Z</dcterms:modified>
</cp:coreProperties>
</file>