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62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38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ru-RU" smtClean="0"/>
              <a:pPr/>
              <a:t>08.12.2019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53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ru-RU" smtClean="0"/>
              <a:pPr/>
              <a:t>08.12.2019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90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ru-RU" smtClean="0"/>
              <a:pPr/>
              <a:t>08.12.2019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ru-RU" smtClean="0"/>
              <a:pPr/>
              <a:t>08.12.2019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pic>
        <p:nvPicPr>
          <p:cNvPr id="8" name="Picture 15" descr="t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0" y="214290"/>
            <a:ext cx="7858125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53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ru-RU" smtClean="0"/>
              <a:pPr/>
              <a:t>08.12.2019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46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ru-RU" smtClean="0"/>
              <a:pPr/>
              <a:t>08.12.2019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0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ru-RU" smtClean="0"/>
              <a:pPr/>
              <a:t>08.12.2019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7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ru-RU" smtClean="0"/>
              <a:pPr/>
              <a:t>08.12.2019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82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ru-RU" smtClean="0"/>
              <a:pPr/>
              <a:t>08.12.2019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34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ru-RU" smtClean="0"/>
              <a:pPr/>
              <a:t>08.12.2019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20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8D6-487C-4787-B977-E54B9BC530FF}" type="datetimeFigureOut">
              <a:rPr lang="ru-RU" smtClean="0"/>
              <a:pPr/>
              <a:t>08.12.2019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759E-6E08-4AFD-8A36-E69951C2F0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Haga clic para modificar el estilo de título del patrón</a:t>
            </a:r>
            <a:endParaRPr lang="ru-RU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Haga clic para modificar el estilo de texto del patrón</a:t>
            </a:r>
          </a:p>
          <a:p>
            <a:pPr lvl="1"/>
            <a:r>
              <a:rPr lang="ru-RU" smtClean="0"/>
              <a:t>Segundo nivel</a:t>
            </a:r>
          </a:p>
          <a:p>
            <a:pPr lvl="2"/>
            <a:r>
              <a:rPr lang="ru-RU" smtClean="0"/>
              <a:t>Tercer nivel</a:t>
            </a:r>
          </a:p>
          <a:p>
            <a:pPr lvl="3"/>
            <a:r>
              <a:rPr lang="ru-RU" smtClean="0"/>
              <a:t>Cuarto nivel</a:t>
            </a:r>
          </a:p>
          <a:p>
            <a:pPr lvl="4"/>
            <a:r>
              <a:rPr lang="ru-RU" smtClean="0"/>
              <a:t>Quinto nivel</a:t>
            </a:r>
            <a:endParaRPr lang="ru-RU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98D6-487C-4787-B977-E54B9BC530FF}" type="datetimeFigureOut">
              <a:rPr lang="ru-RU" smtClean="0"/>
              <a:pPr/>
              <a:t>08.12.2019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759E-6E08-4AFD-8A36-E69951C2F030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pic>
        <p:nvPicPr>
          <p:cNvPr id="10" name="6 Imagen" descr="binary_comms_network_istock_4319108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0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/>
          <a:lstStyle/>
          <a:p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50800" dist="38100" dir="8100000" algn="tr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Brain’s Code</a:t>
            </a:r>
            <a:endParaRPr lang="es-VE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Олимпиада по программированию</a:t>
            </a:r>
          </a:p>
          <a:p>
            <a:r>
              <a:rPr lang="ru-RU" dirty="0" smtClean="0"/>
              <a:t>«Наши Пенаты»</a:t>
            </a:r>
          </a:p>
          <a:p>
            <a:r>
              <a:rPr lang="ru-RU" dirty="0" smtClean="0"/>
              <a:t>Презентация Наума Громова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541" y="69269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Спасибо за внимание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0399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Контрольное тестирование по Информатике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26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500" b="1" dirty="0" smtClean="0"/>
              <a:t>Реализация</a:t>
            </a:r>
          </a:p>
          <a:p>
            <a:r>
              <a:rPr lang="ru-RU" dirty="0"/>
              <a:t>консольное приложение</a:t>
            </a:r>
          </a:p>
          <a:p>
            <a:r>
              <a:rPr lang="ru-RU" dirty="0"/>
              <a:t>6 заданий, три темы</a:t>
            </a:r>
          </a:p>
          <a:p>
            <a:r>
              <a:rPr lang="ru-RU" dirty="0"/>
              <a:t>ответы могут быть</a:t>
            </a:r>
          </a:p>
          <a:p>
            <a:pPr lvl="1"/>
            <a:r>
              <a:rPr lang="ru-RU" dirty="0"/>
              <a:t>один или несколько</a:t>
            </a:r>
          </a:p>
          <a:p>
            <a:pPr lvl="1"/>
            <a:r>
              <a:rPr lang="ru-RU" dirty="0"/>
              <a:t>словами или номерами</a:t>
            </a:r>
          </a:p>
          <a:p>
            <a:r>
              <a:rPr lang="ru-RU" dirty="0"/>
              <a:t>разные цвета для </a:t>
            </a:r>
            <a:r>
              <a:rPr lang="ru-RU" dirty="0">
                <a:solidFill>
                  <a:srgbClr val="00B050"/>
                </a:solidFill>
              </a:rPr>
              <a:t>правильных</a:t>
            </a:r>
            <a:r>
              <a:rPr lang="ru-RU" dirty="0"/>
              <a:t> и </a:t>
            </a:r>
            <a:r>
              <a:rPr lang="ru-RU" dirty="0">
                <a:solidFill>
                  <a:srgbClr val="FF6600"/>
                </a:solidFill>
              </a:rPr>
              <a:t>неправильных</a:t>
            </a:r>
            <a:r>
              <a:rPr lang="ru-RU" dirty="0"/>
              <a:t> ответов (использован модуль </a:t>
            </a:r>
            <a:r>
              <a:rPr lang="ru-RU" dirty="0" err="1"/>
              <a:t>colorama</a:t>
            </a:r>
            <a:r>
              <a:rPr lang="ru-RU" dirty="0"/>
              <a:t>)</a:t>
            </a:r>
          </a:p>
          <a:p>
            <a:r>
              <a:rPr lang="ru-RU" dirty="0"/>
              <a:t>завершается «протоколом» с правильными ответами</a:t>
            </a:r>
          </a:p>
          <a:p>
            <a:r>
              <a:rPr lang="ru-RU" dirty="0"/>
              <a:t>м</a:t>
            </a:r>
            <a:r>
              <a:rPr lang="ru-RU" dirty="0" smtClean="0"/>
              <a:t>аксимальная оценка </a:t>
            </a:r>
            <a:r>
              <a:rPr lang="ru-RU" dirty="0"/>
              <a:t>по шкале 5 баллов независимо от числа </a:t>
            </a:r>
            <a:r>
              <a:rPr lang="ru-RU" dirty="0" smtClean="0"/>
              <a:t>вопросов</a:t>
            </a:r>
          </a:p>
          <a:p>
            <a:r>
              <a:rPr lang="ru-RU" dirty="0"/>
              <a:t>л</a:t>
            </a:r>
            <a:r>
              <a:rPr lang="ru-RU" dirty="0" smtClean="0"/>
              <a:t>ишние ответы снижают оценку</a:t>
            </a:r>
          </a:p>
          <a:p>
            <a:r>
              <a:rPr lang="ru-RU" dirty="0"/>
              <a:t>н</a:t>
            </a:r>
            <a:r>
              <a:rPr lang="ru-RU" dirty="0" smtClean="0"/>
              <a:t>еполные ответы засчитываются частично</a:t>
            </a:r>
          </a:p>
          <a:p>
            <a:endParaRPr lang="ru-RU" dirty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Пример задания и ответов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12332"/>
            <a:ext cx="8229600" cy="4337566"/>
          </a:xfrm>
        </p:spPr>
      </p:pic>
      <p:sp>
        <p:nvSpPr>
          <p:cNvPr id="9" name="TextBox 8"/>
          <p:cNvSpPr txBox="1"/>
          <p:nvPr/>
        </p:nvSpPr>
        <p:spPr>
          <a:xfrm>
            <a:off x="457200" y="1143000"/>
            <a:ext cx="18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Верный ответ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Пример задания и ответов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63100"/>
            <a:ext cx="7272808" cy="5529219"/>
          </a:xfrm>
        </p:spPr>
      </p:pic>
      <p:sp>
        <p:nvSpPr>
          <p:cNvPr id="9" name="TextBox 8"/>
          <p:cNvSpPr txBox="1"/>
          <p:nvPr/>
        </p:nvSpPr>
        <p:spPr>
          <a:xfrm>
            <a:off x="457200" y="1143000"/>
            <a:ext cx="18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Неверный ответ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Пример задания и ответов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72816"/>
            <a:ext cx="9086649" cy="2664296"/>
          </a:xfrm>
        </p:spPr>
      </p:pic>
      <p:sp>
        <p:nvSpPr>
          <p:cNvPr id="9" name="TextBox 8"/>
          <p:cNvSpPr txBox="1"/>
          <p:nvPr/>
        </p:nvSpPr>
        <p:spPr>
          <a:xfrm>
            <a:off x="457200" y="1143000"/>
            <a:ext cx="18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Неполный ответ</a:t>
            </a:r>
          </a:p>
        </p:txBody>
      </p:sp>
    </p:spTree>
    <p:extLst>
      <p:ext uri="{BB962C8B-B14F-4D97-AF65-F5344CB8AC3E}">
        <p14:creationId xmlns:p14="http://schemas.microsoft.com/office/powerpoint/2010/main" val="9708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Протокол тестирования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348"/>
            <a:ext cx="9143999" cy="6291592"/>
          </a:xfrm>
        </p:spPr>
      </p:pic>
      <p:sp>
        <p:nvSpPr>
          <p:cNvPr id="9" name="TextBox 8"/>
          <p:cNvSpPr txBox="1"/>
          <p:nvPr/>
        </p:nvSpPr>
        <p:spPr>
          <a:xfrm>
            <a:off x="4860032" y="5661248"/>
            <a:ext cx="1882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Неполный ответ</a:t>
            </a:r>
          </a:p>
        </p:txBody>
      </p:sp>
    </p:spTree>
    <p:extLst>
      <p:ext uri="{BB962C8B-B14F-4D97-AF65-F5344CB8AC3E}">
        <p14:creationId xmlns:p14="http://schemas.microsoft.com/office/powerpoint/2010/main" val="33874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8337" y="0"/>
            <a:ext cx="8686800" cy="836712"/>
          </a:xfrm>
        </p:spPr>
        <p:txBody>
          <a:bodyPr>
            <a:normAutofit/>
          </a:bodyPr>
          <a:lstStyle/>
          <a:p>
            <a:r>
              <a:rPr lang="ru-RU" dirty="0" smtClean="0"/>
              <a:t>Неполные </a:t>
            </a:r>
            <a:r>
              <a:rPr lang="en-US" dirty="0" smtClean="0"/>
              <a:t>vs </a:t>
            </a:r>
            <a:r>
              <a:rPr lang="ru-RU" dirty="0" smtClean="0"/>
              <a:t>лишние </a:t>
            </a:r>
            <a:r>
              <a:rPr lang="ru-RU" dirty="0" smtClean="0"/>
              <a:t>ответы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64704"/>
            <a:ext cx="8810623" cy="2088232"/>
          </a:xfr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3068960"/>
            <a:ext cx="877323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458337" y="0"/>
            <a:ext cx="8686800" cy="836712"/>
          </a:xfrm>
        </p:spPr>
        <p:txBody>
          <a:bodyPr>
            <a:normAutofit/>
          </a:bodyPr>
          <a:lstStyle/>
          <a:p>
            <a:r>
              <a:rPr lang="ru-RU" dirty="0" smtClean="0"/>
              <a:t>Неполные </a:t>
            </a:r>
            <a:r>
              <a:rPr lang="en-US" dirty="0" smtClean="0"/>
              <a:t>vs </a:t>
            </a:r>
            <a:r>
              <a:rPr lang="ru-RU" dirty="0" smtClean="0"/>
              <a:t>лишние </a:t>
            </a:r>
            <a:r>
              <a:rPr lang="ru-RU" dirty="0" smtClean="0"/>
              <a:t>ответы</a:t>
            </a:r>
            <a:endParaRPr lang="ru-RU" dirty="0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1763688" y="980728"/>
            <a:ext cx="2664296" cy="2088232"/>
          </a:xfrm>
          <a:prstGeom prst="triangle">
            <a:avLst/>
          </a:prstGeom>
          <a:solidFill>
            <a:srgbClr val="FFFF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427984" y="2924944"/>
            <a:ext cx="4392488" cy="3672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5292080" y="3501008"/>
            <a:ext cx="2664296" cy="2088232"/>
          </a:xfrm>
          <a:prstGeom prst="triangle">
            <a:avLst/>
          </a:prstGeom>
          <a:solidFill>
            <a:srgbClr val="FFFF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1780546" y="1883747"/>
            <a:ext cx="1512168" cy="1185213"/>
          </a:xfrm>
          <a:prstGeom prst="triangle">
            <a:avLst/>
          </a:prstGeom>
          <a:solidFill>
            <a:schemeClr val="accent1">
              <a:lumMod val="60000"/>
              <a:lumOff val="4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5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"/>
            <a:ext cx="7772400" cy="764704"/>
          </a:xfrm>
        </p:spPr>
        <p:txBody>
          <a:bodyPr/>
          <a:lstStyle/>
          <a:p>
            <a:r>
              <a:rPr lang="ru-RU" dirty="0"/>
              <a:t>Развитие</a:t>
            </a:r>
            <a:endParaRPr lang="es-VE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764706"/>
            <a:ext cx="8712968" cy="53614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/>
              <a:t>Консольное приложение </a:t>
            </a:r>
            <a:r>
              <a:rPr lang="ru-RU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Web-</a:t>
            </a:r>
            <a:r>
              <a:rPr lang="ru-RU" dirty="0" smtClean="0">
                <a:sym typeface="Wingdings" panose="05000000000000000000" pitchFamily="2" charset="2"/>
              </a:rPr>
              <a:t>приложение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ym typeface="Wingdings" panose="05000000000000000000" pitchFamily="2" charset="2"/>
              </a:rPr>
              <a:t>Каждое задание на одной странице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ym typeface="Wingdings" panose="05000000000000000000" pitchFamily="2" charset="2"/>
              </a:rPr>
              <a:t>Ограничение по времени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ym typeface="Wingdings" panose="05000000000000000000" pitchFamily="2" charset="2"/>
              </a:rPr>
              <a:t>Выставление оценок на сервере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ym typeface="Wingdings" panose="05000000000000000000" pitchFamily="2" charset="2"/>
              </a:rPr>
              <a:t>Отложенные оценки (кнопка «Завершить»)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ym typeface="Wingdings" panose="05000000000000000000" pitchFamily="2" charset="2"/>
              </a:rPr>
              <a:t>Аутентификация (логин, пароль)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ym typeface="Wingdings" panose="05000000000000000000" pitchFamily="2" charset="2"/>
              </a:rPr>
              <a:t>Получать задания и варианты ответов из БД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ym typeface="Wingdings" panose="05000000000000000000" pitchFamily="2" charset="2"/>
              </a:rPr>
              <a:t>Сохранять ответы студента в БД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ym typeface="Wingdings" panose="05000000000000000000" pitchFamily="2" charset="2"/>
              </a:rPr>
              <a:t>Добавить модуль управления контентом для ввода вопросов и ответов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7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235E902-6269-42A5-B448-B6FEB02F0C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155</Words>
  <Application>Microsoft Office PowerPoint</Application>
  <PresentationFormat>Экран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La mente</vt:lpstr>
      <vt:lpstr>Brain’s Code</vt:lpstr>
      <vt:lpstr>Контрольное тестирование по Информатике</vt:lpstr>
      <vt:lpstr>Пример задания и ответов</vt:lpstr>
      <vt:lpstr>Пример задания и ответов</vt:lpstr>
      <vt:lpstr>Пример задания и ответов</vt:lpstr>
      <vt:lpstr>Протокол тестирования</vt:lpstr>
      <vt:lpstr>Неполные vs лишние ответы</vt:lpstr>
      <vt:lpstr>Неполные vs лишние ответы</vt:lpstr>
      <vt:lpstr>Развитие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Brain’s Code</dc:title>
  <dc:creator>Андрей</dc:creator>
  <cp:keywords/>
  <cp:lastModifiedBy>Андрей</cp:lastModifiedBy>
  <cp:revision>13</cp:revision>
  <dcterms:created xsi:type="dcterms:W3CDTF">2019-12-07T20:45:25Z</dcterms:created>
  <dcterms:modified xsi:type="dcterms:W3CDTF">2019-12-08T01:01:39Z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TC019735229991</vt:lpwstr>
  </property>
</Properties>
</file>