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4b015c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4b015c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4b015c4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4b015c4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4b015c4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4b015c4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4b015c4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4b015c4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4b015c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4b015c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4b015c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4b015c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4b015c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4b015c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4b015c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4b015c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4b015c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4b015c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4b015c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4b015c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4b015c4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f4b015c4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4b015c4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4b015c4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s.cdc.gov/grasp/diabetes/DiabetesAtlas.html#" TargetMode="External"/><Relationship Id="rId4" Type="http://schemas.openxmlformats.org/officeDocument/2006/relationships/hyperlink" Target="https://www.atsdr.cdc.gov/placeandhealth/svi/data_documentation_download.html" TargetMode="External"/><Relationship Id="rId5" Type="http://schemas.openxmlformats.org/officeDocument/2006/relationships/hyperlink" Target="https://www2.census.gov/programs-surveys/popest/datasets/2010-2019/counties/asrh/cc-est2019-alldata.csv" TargetMode="External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212425" y="2991100"/>
            <a:ext cx="4331700" cy="58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Nick Henderson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30100" y="1284300"/>
            <a:ext cx="62838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Predicting Diabetes Rates</a:t>
            </a:r>
            <a:endParaRPr b="1" sz="4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51275" y="12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</a:rPr>
              <a:t>Optimizing</a:t>
            </a:r>
            <a:r>
              <a:rPr b="1" lang="en" sz="2900">
                <a:solidFill>
                  <a:srgbClr val="FFFFFF"/>
                </a:solidFill>
              </a:rPr>
              <a:t> Model - Poisson regression</a:t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51275" y="693075"/>
            <a:ext cx="85206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Wrote a function tests every feature and adds the best one to the model (feature that minimizes error)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Started with 0 features, and looped function to sequentially add the best features one-by-one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75" y="2027350"/>
            <a:ext cx="4584788" cy="3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51275" y="12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</a:rPr>
              <a:t>Optimizing Model - Poisson regression</a:t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51275" y="693075"/>
            <a:ext cx="19800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Top Features: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75" y="964725"/>
            <a:ext cx="6707925" cy="4024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2392200" y="1557525"/>
            <a:ext cx="1863000" cy="193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51275" y="12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</a:rPr>
              <a:t>Final</a:t>
            </a:r>
            <a:r>
              <a:rPr b="1" lang="en" sz="2900">
                <a:solidFill>
                  <a:srgbClr val="FFFFFF"/>
                </a:solidFill>
              </a:rPr>
              <a:t> Model - Poisson regression</a:t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6950" y="849575"/>
            <a:ext cx="3150000" cy="24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Features:</a:t>
            </a:r>
            <a:endParaRPr b="1" sz="20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Physical Inactivity Percentage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Estimated Percent Unemployed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Obesity Percentage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Non-hispanic black alone percentage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In south (dummy variable)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Non-hispanic american indian and alaskan native alone percentage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Estimated per capita income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175" y="1375650"/>
            <a:ext cx="5980500" cy="23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59175" y="4102175"/>
            <a:ext cx="5822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RMSE on Test Data: 1.06% (baseline = 1.8%)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51275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Conclusions / Future Directions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51275" y="909675"/>
            <a:ext cx="85206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Southern counties have higher diabetes rates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Diabetes rates are related more strongly to employment status than income 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I.e. having a job matters more than making a lot of money (in this very specific model context)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Physical inactivity is a stronger predictor than obesity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Future Directions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More lifestyle features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More feature engineering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More features + Dimension Reduction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Testing model outside of US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Predicting healthcare costs associated with diabetes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1275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Diabetes in the United States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1275" y="1022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Over 34 million Americans have diabetes (in 2018)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~ 10% of the population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Estimated total cost of $327 billion in 2017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$237 billion medical costs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$90 billion reduced productivity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Diabetes is impacted by lifestyle, diet, exercise, obesity etc. 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What can we learn about the factors that impact diabetes rates?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Can we predict diabetes rates?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001975" y="4316250"/>
            <a:ext cx="2967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Stats from: 				</a:t>
            </a:r>
            <a:r>
              <a:rPr lang="en">
                <a:solidFill>
                  <a:schemeClr val="lt1"/>
                </a:solidFill>
              </a:rPr>
              <a:t>https://www.diabetes.org/resources/statistics/statistics-about-diabetes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325" y="4462188"/>
            <a:ext cx="1858300" cy="5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51275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Setup &amp; Data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5500" y="817200"/>
            <a:ext cx="9093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Collect county-level data for diabetes rates in all US counties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Collect county-level data for socioeconomics, health, and demographics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Join datasets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Model diabetes rates using the other features in the dataset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51275" y="3058025"/>
            <a:ext cx="22659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Diabetes/obesity/physical activity rates: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https://gis.cdc.gov/grasp/diabetes/DiabetesAtlas.html#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Socioeconomic data: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https://www.atsdr.cdc.gov/placeandhealth/svi/data_documentation_download.html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Race/Demographics: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https://www2.census.gov/programs-surveys/popest/datasets/2010-2019/counties/asrh/cc-est2019-alldata.csv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5250" y="2149625"/>
            <a:ext cx="6608760" cy="29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71750" y="2245875"/>
            <a:ext cx="1925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 Dataframe after selecting features: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51275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Diabetes rates overview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0" y="883950"/>
            <a:ext cx="5444325" cy="36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011175" y="1388700"/>
            <a:ext cx="37746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Minimum Rate : 3.8%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Maximum Rate : 17.9%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Mean Rate: 8.7%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Standard Deviation: 1.8%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208375" y="4612200"/>
            <a:ext cx="5735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Which Counties have the highest and lowest diabetes rates?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1100" y="4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Top/Bottom Counties with Region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4552" l="0" r="0" t="0"/>
          <a:stretch/>
        </p:blipFill>
        <p:spPr>
          <a:xfrm>
            <a:off x="752963" y="616675"/>
            <a:ext cx="7638075" cy="41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53275" y="4782575"/>
            <a:ext cx="6355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Does this pattern hold for the whole list of counties?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Diabetes in all counties by region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800" y="665600"/>
            <a:ext cx="5634775" cy="43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46575" y="1295275"/>
            <a:ext cx="30627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South Mean</a:t>
            </a:r>
            <a:r>
              <a:rPr b="1" lang="en">
                <a:solidFill>
                  <a:srgbClr val="FFFFFF"/>
                </a:solidFill>
              </a:rPr>
              <a:t> : 9.33%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Midwest Mean : 8.29%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Northeast Mean: 8.65%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West Mean: 7.92%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1275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Developing Model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51275" y="1222675"/>
            <a:ext cx="85206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Error Metric: Root Mean Square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Baseline model: Mean diabetes rate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Baseline performance: RMSE = 1.8  (i.e. 1.8% diabetes) = S.D. of diabetes rates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Model: Poisson Regression 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1275" y="12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</a:rPr>
              <a:t>Developing Model - Simple Poisson regression</a:t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48150" y="85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Features: Physical Inactivity Percentage, Obesity Percentage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75" y="1344150"/>
            <a:ext cx="6831850" cy="3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51275" y="12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</a:rPr>
              <a:t>Developing Model - Simple Poisson regression</a:t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51275" y="69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Features: Physical Inactivity Percentage, Obesity Percentage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RMSE from KFolds(6)</a:t>
            </a:r>
            <a:r>
              <a:rPr b="1" lang="en" sz="2000">
                <a:solidFill>
                  <a:srgbClr val="FFFFFF"/>
                </a:solidFill>
              </a:rPr>
              <a:t>: 1.21% (baseline was 1.8%) 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00" y="1794650"/>
            <a:ext cx="7911250" cy="31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