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952" y="-96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4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23"/>
            <a:ext cx="2057400" cy="4836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23"/>
            <a:ext cx="6019800" cy="4836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5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50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758"/>
            <a:ext cx="403860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7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97797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10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338988" y="774068"/>
            <a:ext cx="4572000" cy="4572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gonal Stripe 3"/>
          <p:cNvSpPr>
            <a:spLocks noChangeAspect="1"/>
          </p:cNvSpPr>
          <p:nvPr/>
        </p:nvSpPr>
        <p:spPr>
          <a:xfrm>
            <a:off x="1338988" y="774068"/>
            <a:ext cx="914400" cy="914400"/>
          </a:xfrm>
          <a:prstGeom prst="diagStripe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1338988" y="773205"/>
            <a:ext cx="1832837" cy="1832837"/>
          </a:xfrm>
          <a:prstGeom prst="diagStripe">
            <a:avLst>
              <a:gd name="adj" fmla="val 7565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1338988" y="774069"/>
            <a:ext cx="2743200" cy="2743200"/>
          </a:xfrm>
          <a:prstGeom prst="diagStripe">
            <a:avLst>
              <a:gd name="adj" fmla="val 83293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gonal Stripe 11"/>
          <p:cNvSpPr>
            <a:spLocks noChangeAspect="1"/>
          </p:cNvSpPr>
          <p:nvPr/>
        </p:nvSpPr>
        <p:spPr>
          <a:xfrm>
            <a:off x="1339850" y="774069"/>
            <a:ext cx="3657600" cy="3657600"/>
          </a:xfrm>
          <a:prstGeom prst="diagStripe">
            <a:avLst>
              <a:gd name="adj" fmla="val 87546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/>
          <p:cNvSpPr>
            <a:spLocks noChangeAspect="1"/>
          </p:cNvSpPr>
          <p:nvPr/>
        </p:nvSpPr>
        <p:spPr>
          <a:xfrm>
            <a:off x="1338988" y="774069"/>
            <a:ext cx="4572000" cy="4572000"/>
          </a:xfrm>
          <a:prstGeom prst="diagStripe">
            <a:avLst>
              <a:gd name="adj" fmla="val 89977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iagonal Stripe 13"/>
          <p:cNvSpPr>
            <a:spLocks noChangeAspect="1"/>
          </p:cNvSpPr>
          <p:nvPr/>
        </p:nvSpPr>
        <p:spPr>
          <a:xfrm rot="10800000">
            <a:off x="1796188" y="1231269"/>
            <a:ext cx="4114800" cy="4114800"/>
          </a:xfrm>
          <a:prstGeom prst="diagStripe">
            <a:avLst>
              <a:gd name="adj" fmla="val 88974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>
            <a:spLocks noChangeAspect="1"/>
          </p:cNvSpPr>
          <p:nvPr/>
        </p:nvSpPr>
        <p:spPr>
          <a:xfrm rot="10800000">
            <a:off x="2710588" y="2145668"/>
            <a:ext cx="3200400" cy="3200400"/>
          </a:xfrm>
          <a:prstGeom prst="diagStripe">
            <a:avLst>
              <a:gd name="adj" fmla="val 858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>
            <a:spLocks noChangeAspect="1"/>
          </p:cNvSpPr>
          <p:nvPr/>
        </p:nvSpPr>
        <p:spPr>
          <a:xfrm rot="10800000">
            <a:off x="3624988" y="3060068"/>
            <a:ext cx="2286000" cy="2286000"/>
          </a:xfrm>
          <a:prstGeom prst="diagStripe">
            <a:avLst>
              <a:gd name="adj" fmla="val 8020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gonal Stripe 17"/>
          <p:cNvSpPr>
            <a:spLocks noChangeAspect="1"/>
          </p:cNvSpPr>
          <p:nvPr/>
        </p:nvSpPr>
        <p:spPr>
          <a:xfrm rot="10800000">
            <a:off x="4539388" y="3974470"/>
            <a:ext cx="1371600" cy="1371600"/>
          </a:xfrm>
          <a:prstGeom prst="diagStripe">
            <a:avLst>
              <a:gd name="adj" fmla="val 66085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iagonal Stripe 18"/>
          <p:cNvSpPr>
            <a:spLocks noChangeAspect="1"/>
          </p:cNvSpPr>
          <p:nvPr/>
        </p:nvSpPr>
        <p:spPr>
          <a:xfrm rot="10800000">
            <a:off x="5453788" y="4888868"/>
            <a:ext cx="457200" cy="457200"/>
          </a:xfrm>
          <a:prstGeom prst="diagStripe">
            <a:avLst>
              <a:gd name="adj" fmla="val 0"/>
            </a:avLst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3772316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1907837"/>
            <a:ext cx="9156316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111364" y="-8937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62031" y="1"/>
            <a:ext cx="0" cy="567790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99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</p:spTree>
    <p:extLst>
      <p:ext uri="{BB962C8B-B14F-4D97-AF65-F5344CB8AC3E}">
        <p14:creationId xmlns:p14="http://schemas.microsoft.com/office/powerpoint/2010/main" val="279715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0" y="2221529"/>
            <a:ext cx="9144000" cy="2410635"/>
            <a:chOff x="0" y="3267266"/>
            <a:chExt cx="9144000" cy="2410635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267266"/>
              <a:ext cx="9144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SBMA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5093125"/>
              <a:ext cx="9144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South </a:t>
              </a:r>
              <a:r>
                <a:rPr lang="en-US" sz="3100" dirty="0">
                  <a:solidFill>
                    <a:srgbClr val="FF0000"/>
                  </a:solidFill>
                  <a:latin typeface="Helvetica Neue"/>
                  <a:cs typeface="Helvetica Neue"/>
                </a:rPr>
                <a:t>Bay Music </a:t>
              </a:r>
              <a:r>
                <a:rPr lang="en-US" sz="310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Association</a:t>
              </a:r>
              <a:endParaRPr lang="en-US" sz="310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0" y="222152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 smtClean="0">
                <a:solidFill>
                  <a:srgbClr val="FF0000"/>
                </a:solidFill>
                <a:latin typeface="Helvetica Neue"/>
                <a:cs typeface="Helvetica Neue"/>
              </a:rPr>
              <a:t>SBMA</a:t>
            </a: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 rot="5046430">
            <a:off x="4697747" y="-126694"/>
            <a:ext cx="1594930" cy="4351220"/>
            <a:chOff x="6632674" y="1091193"/>
            <a:chExt cx="1942125" cy="5298425"/>
          </a:xfrm>
        </p:grpSpPr>
        <p:sp>
          <p:nvSpPr>
            <p:cNvPr id="52" name="Rectangle 51"/>
            <p:cNvSpPr/>
            <p:nvPr/>
          </p:nvSpPr>
          <p:spPr>
            <a:xfrm>
              <a:off x="6667598" y="1947793"/>
              <a:ext cx="122583" cy="444182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632674" y="1091193"/>
              <a:ext cx="1942125" cy="1345270"/>
              <a:chOff x="7289872" y="1972288"/>
              <a:chExt cx="1942125" cy="1345270"/>
            </a:xfrm>
          </p:grpSpPr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20257563">
                <a:off x="7289872" y="1972288"/>
                <a:ext cx="1942125" cy="134527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9796977">
                <a:off x="7351542" y="2247622"/>
                <a:ext cx="1802315" cy="8110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Donut 70"/>
          <p:cNvSpPr/>
          <p:nvPr/>
        </p:nvSpPr>
        <p:spPr>
          <a:xfrm>
            <a:off x="0" y="1"/>
            <a:ext cx="914400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177417" y="3004"/>
            <a:ext cx="8796170" cy="5677900"/>
          </a:xfrm>
          <a:prstGeom prst="donut">
            <a:avLst>
              <a:gd name="adj" fmla="val 4483"/>
            </a:avLst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046430">
            <a:off x="3436819" y="-288402"/>
            <a:ext cx="100669" cy="364775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20</Words>
  <Application>Microsoft Macintosh PowerPoint</Application>
  <PresentationFormat>Custom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29</cp:revision>
  <dcterms:created xsi:type="dcterms:W3CDTF">2014-07-29T20:45:57Z</dcterms:created>
  <dcterms:modified xsi:type="dcterms:W3CDTF">2014-08-27T23:30:33Z</dcterms:modified>
</cp:coreProperties>
</file>