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59" r:id="rId6"/>
    <p:sldId id="262" r:id="rId7"/>
    <p:sldId id="263" r:id="rId8"/>
    <p:sldId id="260" r:id="rId9"/>
    <p:sldId id="261" r:id="rId10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CFCFC"/>
    <a:srgbClr val="FFBF00"/>
    <a:srgbClr val="FFA1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40" y="-96"/>
      </p:cViewPr>
      <p:guideLst>
        <p:guide orient="horz" pos="1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054"/>
            <a:ext cx="7772400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412"/>
            <a:ext cx="640080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23"/>
            <a:ext cx="2057400" cy="4836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023"/>
            <a:ext cx="6019800" cy="48369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42835"/>
            <a:ext cx="777240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02750"/>
            <a:ext cx="7772400" cy="1240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4040188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7"/>
            <a:ext cx="404018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68956"/>
            <a:ext cx="4041775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97797"/>
            <a:ext cx="4041775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5709"/>
            <a:ext cx="3008313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5710"/>
            <a:ext cx="5111750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86283"/>
            <a:ext cx="3008313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68274"/>
            <a:ext cx="548640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6532"/>
            <a:ext cx="548640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36752"/>
            <a:ext cx="548640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822960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54289"/>
            <a:ext cx="2895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338988" y="774068"/>
            <a:ext cx="4572000" cy="4572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gonal Stripe 3"/>
          <p:cNvSpPr>
            <a:spLocks noChangeAspect="1"/>
          </p:cNvSpPr>
          <p:nvPr/>
        </p:nvSpPr>
        <p:spPr>
          <a:xfrm>
            <a:off x="1338988" y="774068"/>
            <a:ext cx="914400" cy="914400"/>
          </a:xfrm>
          <a:prstGeom prst="diagStrip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1338988" y="773205"/>
            <a:ext cx="1832837" cy="1832837"/>
          </a:xfrm>
          <a:prstGeom prst="diagStripe">
            <a:avLst>
              <a:gd name="adj" fmla="val 7565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1338988" y="774069"/>
            <a:ext cx="2743200" cy="2743200"/>
          </a:xfrm>
          <a:prstGeom prst="diagStripe">
            <a:avLst>
              <a:gd name="adj" fmla="val 83293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>
            <a:spLocks noChangeAspect="1"/>
          </p:cNvSpPr>
          <p:nvPr/>
        </p:nvSpPr>
        <p:spPr>
          <a:xfrm>
            <a:off x="1339850" y="774069"/>
            <a:ext cx="3657600" cy="3657600"/>
          </a:xfrm>
          <a:prstGeom prst="diagStripe">
            <a:avLst>
              <a:gd name="adj" fmla="val 87546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gonal Stripe 12"/>
          <p:cNvSpPr>
            <a:spLocks noChangeAspect="1"/>
          </p:cNvSpPr>
          <p:nvPr/>
        </p:nvSpPr>
        <p:spPr>
          <a:xfrm>
            <a:off x="1338988" y="774069"/>
            <a:ext cx="4572000" cy="4572000"/>
          </a:xfrm>
          <a:prstGeom prst="diagStripe">
            <a:avLst>
              <a:gd name="adj" fmla="val 89977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gonal Stripe 13"/>
          <p:cNvSpPr>
            <a:spLocks noChangeAspect="1"/>
          </p:cNvSpPr>
          <p:nvPr/>
        </p:nvSpPr>
        <p:spPr>
          <a:xfrm rot="10800000">
            <a:off x="1796188" y="1231269"/>
            <a:ext cx="4114800" cy="4114800"/>
          </a:xfrm>
          <a:prstGeom prst="diagStripe">
            <a:avLst>
              <a:gd name="adj" fmla="val 8897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>
            <a:spLocks noChangeAspect="1"/>
          </p:cNvSpPr>
          <p:nvPr/>
        </p:nvSpPr>
        <p:spPr>
          <a:xfrm rot="10800000">
            <a:off x="2710588" y="2145668"/>
            <a:ext cx="3200400" cy="3200400"/>
          </a:xfrm>
          <a:prstGeom prst="diagStripe">
            <a:avLst>
              <a:gd name="adj" fmla="val 858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>
            <a:spLocks noChangeAspect="1"/>
          </p:cNvSpPr>
          <p:nvPr/>
        </p:nvSpPr>
        <p:spPr>
          <a:xfrm rot="10800000">
            <a:off x="3624988" y="3060068"/>
            <a:ext cx="2286000" cy="2286000"/>
          </a:xfrm>
          <a:prstGeom prst="diagStripe">
            <a:avLst>
              <a:gd name="adj" fmla="val 8020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iagonal Stripe 17"/>
          <p:cNvSpPr>
            <a:spLocks noChangeAspect="1"/>
          </p:cNvSpPr>
          <p:nvPr/>
        </p:nvSpPr>
        <p:spPr>
          <a:xfrm rot="10800000">
            <a:off x="4539388" y="3974470"/>
            <a:ext cx="1371600" cy="1371600"/>
          </a:xfrm>
          <a:prstGeom prst="diagStripe">
            <a:avLst>
              <a:gd name="adj" fmla="val 6608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iagonal Stripe 18"/>
          <p:cNvSpPr>
            <a:spLocks noChangeAspect="1"/>
          </p:cNvSpPr>
          <p:nvPr/>
        </p:nvSpPr>
        <p:spPr>
          <a:xfrm rot="10800000">
            <a:off x="5453788" y="4888868"/>
            <a:ext cx="457200" cy="457200"/>
          </a:xfrm>
          <a:prstGeom prst="diagStripe">
            <a:avLst>
              <a:gd name="adj" fmla="val 0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1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20743" y="777063"/>
            <a:ext cx="6319611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i="1" cap="small" spc="140" dirty="0" smtClean="0">
                <a:latin typeface="Haettenschweiler"/>
                <a:cs typeface="Haettenschweiler"/>
              </a:rPr>
              <a:t>El </a:t>
            </a:r>
            <a:r>
              <a:rPr lang="en-US" sz="9600" i="1" cap="small" spc="140" dirty="0">
                <a:latin typeface="Haettenschweiler"/>
                <a:cs typeface="Haettenschweiler"/>
              </a:rPr>
              <a:t>Segundo </a:t>
            </a:r>
            <a:r>
              <a:rPr lang="en-US" sz="9600" i="1" cap="small" spc="140" dirty="0" smtClean="0">
                <a:latin typeface="Haettenschweiler"/>
                <a:cs typeface="Haettenschweiler"/>
              </a:rPr>
              <a:t>Band</a:t>
            </a:r>
            <a:endParaRPr lang="en-US" sz="9600" i="1" cap="small" spc="140" dirty="0">
              <a:latin typeface="Haettenschweiler"/>
              <a:cs typeface="Haettenschweil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95885" y="1185844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66.6666666</a:t>
            </a:r>
            <a:endParaRPr lang="en-US" dirty="0"/>
          </a:p>
        </p:txBody>
      </p:sp>
      <p:pic>
        <p:nvPicPr>
          <p:cNvPr id="3" name="Picture 2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2" y="2523885"/>
            <a:ext cx="1883318" cy="2170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523" y="2305918"/>
            <a:ext cx="6319611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i="1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El </a:t>
            </a:r>
            <a:r>
              <a:rPr lang="en-US" sz="9600" i="1" cap="small" spc="140" dirty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Segundo </a:t>
            </a:r>
            <a:r>
              <a:rPr lang="en-US" sz="9600" i="1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Band</a:t>
            </a:r>
            <a:endParaRPr lang="en-US" sz="9600" i="1" cap="small" spc="140" dirty="0">
              <a:ln w="19050" cmpd="sng">
                <a:solidFill>
                  <a:srgbClr val="000000"/>
                </a:solidFill>
              </a:ln>
              <a:solidFill>
                <a:srgbClr val="FFBF00"/>
              </a:solidFill>
              <a:latin typeface="Haettenschweiler"/>
              <a:cs typeface="Haettenschweil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354" y="4151824"/>
            <a:ext cx="5993949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El </a:t>
            </a:r>
            <a:r>
              <a:rPr lang="en-US" sz="9600" cap="small" spc="140" dirty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Segundo </a:t>
            </a:r>
            <a:r>
              <a:rPr lang="en-US" sz="9600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Band</a:t>
            </a:r>
            <a:endParaRPr lang="en-US" sz="9600" cap="small" spc="140" dirty="0">
              <a:ln w="19050" cmpd="sng">
                <a:solidFill>
                  <a:srgbClr val="000000"/>
                </a:solidFill>
              </a:ln>
              <a:solidFill>
                <a:srgbClr val="FFBF00"/>
              </a:solidFill>
              <a:latin typeface="Haettenschweiler"/>
              <a:cs typeface="Haettenschweiler"/>
            </a:endParaRPr>
          </a:p>
        </p:txBody>
      </p:sp>
    </p:spTree>
    <p:extLst>
      <p:ext uri="{BB962C8B-B14F-4D97-AF65-F5344CB8AC3E}">
        <p14:creationId xmlns:p14="http://schemas.microsoft.com/office/powerpoint/2010/main" val="140100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68963"/>
          </a:xfrm>
          <a:prstGeom prst="rect">
            <a:avLst/>
          </a:prstGeom>
          <a:gradFill>
            <a:gsLst>
              <a:gs pos="74000">
                <a:srgbClr val="FBFBFB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0" y="3772316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1907837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111364" y="-8937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62031" y="1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9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</p:spTree>
    <p:extLst>
      <p:ext uri="{BB962C8B-B14F-4D97-AF65-F5344CB8AC3E}">
        <p14:creationId xmlns:p14="http://schemas.microsoft.com/office/powerpoint/2010/main" val="279715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30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45</cp:revision>
  <dcterms:created xsi:type="dcterms:W3CDTF">2014-07-29T20:45:57Z</dcterms:created>
  <dcterms:modified xsi:type="dcterms:W3CDTF">2014-11-29T04:40:57Z</dcterms:modified>
</cp:coreProperties>
</file>