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224" y="2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86A7-3DC6-1649-841F-B928D74E3ADB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CA-220A-2643-B7FF-091C303B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2698833" cy="3109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8833" y="761264"/>
            <a:ext cx="4654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Eagle Band</a:t>
            </a:r>
          </a:p>
          <a:p>
            <a:pPr algn="ctr"/>
            <a:r>
              <a:rPr lang="en-US" sz="3200" dirty="0" smtClean="0">
                <a:latin typeface="Arial"/>
                <a:cs typeface="Arial"/>
              </a:rPr>
              <a:t>El Segundo, CA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9" name="Picture 8" descr="Chevron Logo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99" b="90870" l="12048" r="93670">
                        <a14:foregroundMark x1="36260" y1="45593" x2="36260" y2="45593"/>
                        <a14:foregroundMark x1="58372" y1="42483" x2="58372" y2="42483"/>
                        <a14:foregroundMark x1="76488" y1="43289" x2="29230" y2="42483"/>
                        <a14:foregroundMark x1="24912" y1="31740" x2="40461" y2="52189"/>
                        <a14:foregroundMark x1="16249" y1="37039" x2="40228" y2="35887"/>
                        <a14:foregroundMark x1="82001" y1="31048" x2="71587" y2="49510"/>
                        <a14:foregroundMark x1="27596" y1="5300" x2="28063" y2="14401"/>
                        <a14:foregroundMark x1="21062" y1="4147" x2="16599" y2="5991"/>
                        <a14:foregroundMark x1="40344" y1="11982" x2="47608" y2="12212"/>
                        <a14:foregroundMark x1="51342" y1="9217" x2="54142" y2="15553"/>
                        <a14:foregroundMark x1="63623" y1="8065" x2="63273" y2="15207"/>
                        <a14:foregroundMark x1="71937" y1="9332" x2="71587" y2="13364"/>
                        <a14:foregroundMark x1="83635" y1="10714" x2="83751" y2="14055"/>
                        <a14:foregroundMark x1="26779" y1="66503" x2="55193" y2="79781"/>
                        <a14:foregroundMark x1="83401" y1="61982" x2="47958" y2="78168"/>
                        <a14:foregroundMark x1="90753" y1="15092" x2="90753" y2="15092"/>
                        <a14:foregroundMark x1="83985" y1="16388" x2="83985" y2="16388"/>
                        <a14:foregroundMark x1="83051" y1="74914" x2="69603" y2="64545"/>
                        <a14:foregroundMark x1="58372" y1="8525" x2="56855" y2="14977"/>
                        <a14:foregroundMark x1="51109" y1="7604" x2="51109" y2="7604"/>
                        <a14:foregroundMark x1="89586" y1="7949" x2="90519" y2="14171"/>
                        <a14:foregroundMark x1="82935" y1="7834" x2="82935" y2="7834"/>
                        <a14:foregroundMark x1="24650" y1="58180" x2="18553" y2="73560"/>
                        <a14:backgroundMark x1="43495" y1="9677" x2="43495" y2="9677"/>
                        <a14:backgroundMark x1="54784" y1="14026" x2="54784" y2="14026"/>
                        <a14:backgroundMark x1="64732" y1="8410" x2="64732" y2="84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2197" r="7407" b="9856"/>
          <a:stretch/>
        </p:blipFill>
        <p:spPr>
          <a:xfrm>
            <a:off x="6180101" y="3305174"/>
            <a:ext cx="3900837" cy="4363547"/>
          </a:xfrm>
          <a:prstGeom prst="rect">
            <a:avLst/>
          </a:prstGeom>
        </p:spPr>
      </p:pic>
      <p:pic>
        <p:nvPicPr>
          <p:cNvPr id="10" name="Picture 9" descr="Band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4" y="3315049"/>
            <a:ext cx="3074594" cy="35429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9472" y="3305174"/>
            <a:ext cx="3542951" cy="35429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12</cp:revision>
  <dcterms:created xsi:type="dcterms:W3CDTF">2014-07-29T20:45:57Z</dcterms:created>
  <dcterms:modified xsi:type="dcterms:W3CDTF">2014-07-30T19:49:54Z</dcterms:modified>
</cp:coreProperties>
</file>