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d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698833" cy="3109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8833" y="761264"/>
            <a:ext cx="4654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Eagle Band</a:t>
            </a:r>
          </a:p>
          <a:p>
            <a:pPr algn="ctr"/>
            <a:r>
              <a:rPr lang="en-US" sz="3200" dirty="0" smtClean="0">
                <a:latin typeface="Arial"/>
                <a:cs typeface="Arial"/>
              </a:rPr>
              <a:t>El Segundo, CA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37021" y="442269"/>
            <a:ext cx="12995224" cy="6415731"/>
          </a:xfrm>
          <a:prstGeom prst="rect">
            <a:avLst/>
          </a:prstGeom>
          <a:gradFill flip="none" rotWithShape="1">
            <a:gsLst>
              <a:gs pos="0">
                <a:srgbClr val="FAFAFA"/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7</cp:revision>
  <dcterms:created xsi:type="dcterms:W3CDTF">2014-07-29T20:45:57Z</dcterms:created>
  <dcterms:modified xsi:type="dcterms:W3CDTF">2014-07-29T22:32:49Z</dcterms:modified>
</cp:coreProperties>
</file>