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5" r:id="rId4"/>
    <p:sldId id="266" r:id="rId5"/>
    <p:sldId id="259" r:id="rId6"/>
    <p:sldId id="262" r:id="rId7"/>
    <p:sldId id="263" r:id="rId8"/>
    <p:sldId id="260" r:id="rId9"/>
    <p:sldId id="261" r:id="rId10"/>
  </p:sldIdLst>
  <p:sldSz cx="9144000" cy="5668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FCFCFC"/>
    <a:srgbClr val="FFBF00"/>
    <a:srgbClr val="FFA1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040" y="-96"/>
      </p:cViewPr>
      <p:guideLst>
        <p:guide orient="horz" pos="178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1054"/>
            <a:ext cx="7772400" cy="12151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12412"/>
            <a:ext cx="6400800" cy="14487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2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7023"/>
            <a:ext cx="2057400" cy="48369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7023"/>
            <a:ext cx="6019800" cy="48369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5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3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42835"/>
            <a:ext cx="7772400" cy="112591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02750"/>
            <a:ext cx="7772400" cy="124008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5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2758"/>
            <a:ext cx="4038600" cy="37412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2758"/>
            <a:ext cx="4038600" cy="37412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2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956"/>
            <a:ext cx="4040188" cy="5288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97797"/>
            <a:ext cx="4040188" cy="32662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68956"/>
            <a:ext cx="4041775" cy="5288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797797"/>
            <a:ext cx="4041775" cy="32662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2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8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25709"/>
            <a:ext cx="3008313" cy="9605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5710"/>
            <a:ext cx="5111750" cy="48383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86283"/>
            <a:ext cx="3008313" cy="38777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9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968274"/>
            <a:ext cx="5486400" cy="4684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06532"/>
            <a:ext cx="5486400" cy="34013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36752"/>
            <a:ext cx="5486400" cy="6653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7021"/>
            <a:ext cx="8229600" cy="944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2758"/>
            <a:ext cx="8229600" cy="3741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54289"/>
            <a:ext cx="213360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B86A7-3DC6-1649-841F-B928D74E3ADB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54289"/>
            <a:ext cx="289560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54289"/>
            <a:ext cx="213360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5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spect="1"/>
          </p:cNvSpPr>
          <p:nvPr/>
        </p:nvSpPr>
        <p:spPr>
          <a:xfrm>
            <a:off x="1338988" y="774068"/>
            <a:ext cx="4572000" cy="4572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gonal Stripe 3"/>
          <p:cNvSpPr>
            <a:spLocks noChangeAspect="1"/>
          </p:cNvSpPr>
          <p:nvPr/>
        </p:nvSpPr>
        <p:spPr>
          <a:xfrm>
            <a:off x="1338988" y="774068"/>
            <a:ext cx="914400" cy="914400"/>
          </a:xfrm>
          <a:prstGeom prst="diagStripe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iagonal Stripe 4"/>
          <p:cNvSpPr/>
          <p:nvPr/>
        </p:nvSpPr>
        <p:spPr>
          <a:xfrm>
            <a:off x="1338988" y="773205"/>
            <a:ext cx="1832837" cy="1832837"/>
          </a:xfrm>
          <a:prstGeom prst="diagStripe">
            <a:avLst>
              <a:gd name="adj" fmla="val 75654"/>
            </a:avLst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iagonal Stripe 10"/>
          <p:cNvSpPr/>
          <p:nvPr/>
        </p:nvSpPr>
        <p:spPr>
          <a:xfrm>
            <a:off x="1338988" y="774069"/>
            <a:ext cx="2743200" cy="2743200"/>
          </a:xfrm>
          <a:prstGeom prst="diagStripe">
            <a:avLst>
              <a:gd name="adj" fmla="val 83293"/>
            </a:avLst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iagonal Stripe 11"/>
          <p:cNvSpPr>
            <a:spLocks noChangeAspect="1"/>
          </p:cNvSpPr>
          <p:nvPr/>
        </p:nvSpPr>
        <p:spPr>
          <a:xfrm>
            <a:off x="1339850" y="774069"/>
            <a:ext cx="3657600" cy="3657600"/>
          </a:xfrm>
          <a:prstGeom prst="diagStripe">
            <a:avLst>
              <a:gd name="adj" fmla="val 87546"/>
            </a:avLst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iagonal Stripe 12"/>
          <p:cNvSpPr>
            <a:spLocks noChangeAspect="1"/>
          </p:cNvSpPr>
          <p:nvPr/>
        </p:nvSpPr>
        <p:spPr>
          <a:xfrm>
            <a:off x="1338988" y="774069"/>
            <a:ext cx="4572000" cy="4572000"/>
          </a:xfrm>
          <a:prstGeom prst="diagStripe">
            <a:avLst>
              <a:gd name="adj" fmla="val 89977"/>
            </a:avLst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iagonal Stripe 13"/>
          <p:cNvSpPr>
            <a:spLocks noChangeAspect="1"/>
          </p:cNvSpPr>
          <p:nvPr/>
        </p:nvSpPr>
        <p:spPr>
          <a:xfrm rot="10800000">
            <a:off x="1796188" y="1231269"/>
            <a:ext cx="4114800" cy="4114800"/>
          </a:xfrm>
          <a:prstGeom prst="diagStripe">
            <a:avLst>
              <a:gd name="adj" fmla="val 88974"/>
            </a:avLst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iagonal Stripe 15"/>
          <p:cNvSpPr>
            <a:spLocks noChangeAspect="1"/>
          </p:cNvSpPr>
          <p:nvPr/>
        </p:nvSpPr>
        <p:spPr>
          <a:xfrm rot="10800000">
            <a:off x="2710588" y="2145668"/>
            <a:ext cx="3200400" cy="3200400"/>
          </a:xfrm>
          <a:prstGeom prst="diagStripe">
            <a:avLst>
              <a:gd name="adj" fmla="val 85899"/>
            </a:avLst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Diagonal Stripe 16"/>
          <p:cNvSpPr>
            <a:spLocks noChangeAspect="1"/>
          </p:cNvSpPr>
          <p:nvPr/>
        </p:nvSpPr>
        <p:spPr>
          <a:xfrm rot="10800000">
            <a:off x="3624988" y="3060068"/>
            <a:ext cx="2286000" cy="2286000"/>
          </a:xfrm>
          <a:prstGeom prst="diagStripe">
            <a:avLst>
              <a:gd name="adj" fmla="val 80205"/>
            </a:avLst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Diagonal Stripe 17"/>
          <p:cNvSpPr>
            <a:spLocks noChangeAspect="1"/>
          </p:cNvSpPr>
          <p:nvPr/>
        </p:nvSpPr>
        <p:spPr>
          <a:xfrm rot="10800000">
            <a:off x="4539388" y="3974470"/>
            <a:ext cx="1371600" cy="1371600"/>
          </a:xfrm>
          <a:prstGeom prst="diagStripe">
            <a:avLst>
              <a:gd name="adj" fmla="val 66085"/>
            </a:avLst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Diagonal Stripe 18"/>
          <p:cNvSpPr>
            <a:spLocks noChangeAspect="1"/>
          </p:cNvSpPr>
          <p:nvPr/>
        </p:nvSpPr>
        <p:spPr>
          <a:xfrm rot="10800000">
            <a:off x="5453788" y="4888868"/>
            <a:ext cx="457200" cy="457200"/>
          </a:xfrm>
          <a:prstGeom prst="diagStripe">
            <a:avLst>
              <a:gd name="adj" fmla="val 0"/>
            </a:avLst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3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711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420743" y="777063"/>
            <a:ext cx="6319611" cy="1323439"/>
          </a:xfrm>
          <a:prstGeom prst="rect">
            <a:avLst/>
          </a:prstGeom>
          <a:noFill/>
        </p:spPr>
        <p:txBody>
          <a:bodyPr vert="horz" wrap="none" rtlCol="0" anchor="b" anchorCtr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9600" i="1" cap="small" spc="140" dirty="0" smtClean="0">
                <a:latin typeface="Haettenschweiler"/>
                <a:cs typeface="Haettenschweiler"/>
              </a:rPr>
              <a:t>El </a:t>
            </a:r>
            <a:r>
              <a:rPr lang="en-US" sz="9600" i="1" cap="small" spc="140" dirty="0">
                <a:latin typeface="Haettenschweiler"/>
                <a:cs typeface="Haettenschweiler"/>
              </a:rPr>
              <a:t>Segundo </a:t>
            </a:r>
            <a:r>
              <a:rPr lang="en-US" sz="9600" i="1" cap="small" spc="140" dirty="0" smtClean="0">
                <a:latin typeface="Haettenschweiler"/>
                <a:cs typeface="Haettenschweiler"/>
              </a:rPr>
              <a:t>Band</a:t>
            </a:r>
            <a:endParaRPr lang="en-US" sz="9600" i="1" cap="small" spc="140" dirty="0">
              <a:latin typeface="Haettenschweiler"/>
              <a:cs typeface="Haettenschweil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295885" y="1185844"/>
            <a:ext cx="129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66.6666666</a:t>
            </a:r>
            <a:endParaRPr lang="en-US" dirty="0"/>
          </a:p>
        </p:txBody>
      </p:sp>
      <p:pic>
        <p:nvPicPr>
          <p:cNvPr id="3" name="Picture 2" descr="Band 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682" y="2523885"/>
            <a:ext cx="1883318" cy="21702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6523" y="2305918"/>
            <a:ext cx="6319611" cy="1323439"/>
          </a:xfrm>
          <a:prstGeom prst="rect">
            <a:avLst/>
          </a:prstGeom>
          <a:noFill/>
        </p:spPr>
        <p:txBody>
          <a:bodyPr vert="horz" wrap="none" rtlCol="0" anchor="b" anchorCtr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9600" i="1" cap="small" spc="140" dirty="0" smtClean="0">
                <a:ln w="19050" cmpd="sng">
                  <a:solidFill>
                    <a:srgbClr val="000000"/>
                  </a:solidFill>
                </a:ln>
                <a:solidFill>
                  <a:srgbClr val="FFBF00"/>
                </a:solidFill>
                <a:latin typeface="Haettenschweiler"/>
                <a:cs typeface="Haettenschweiler"/>
              </a:rPr>
              <a:t>El </a:t>
            </a:r>
            <a:r>
              <a:rPr lang="en-US" sz="9600" i="1" cap="small" spc="140" dirty="0">
                <a:ln w="19050" cmpd="sng">
                  <a:solidFill>
                    <a:srgbClr val="000000"/>
                  </a:solidFill>
                </a:ln>
                <a:solidFill>
                  <a:srgbClr val="FFBF00"/>
                </a:solidFill>
                <a:latin typeface="Haettenschweiler"/>
                <a:cs typeface="Haettenschweiler"/>
              </a:rPr>
              <a:t>Segundo </a:t>
            </a:r>
            <a:r>
              <a:rPr lang="en-US" sz="9600" i="1" cap="small" spc="140" dirty="0" smtClean="0">
                <a:ln w="19050" cmpd="sng">
                  <a:solidFill>
                    <a:srgbClr val="000000"/>
                  </a:solidFill>
                </a:ln>
                <a:solidFill>
                  <a:srgbClr val="FFBF00"/>
                </a:solidFill>
                <a:latin typeface="Haettenschweiler"/>
                <a:cs typeface="Haettenschweiler"/>
              </a:rPr>
              <a:t>Band</a:t>
            </a:r>
            <a:endParaRPr lang="en-US" sz="9600" i="1" cap="small" spc="140" dirty="0">
              <a:ln w="19050" cmpd="sng">
                <a:solidFill>
                  <a:srgbClr val="000000"/>
                </a:solidFill>
              </a:ln>
              <a:solidFill>
                <a:srgbClr val="FFBF00"/>
              </a:solidFill>
              <a:latin typeface="Haettenschweiler"/>
              <a:cs typeface="Haettenschweil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9354" y="4151824"/>
            <a:ext cx="5993949" cy="1323439"/>
          </a:xfrm>
          <a:prstGeom prst="rect">
            <a:avLst/>
          </a:prstGeom>
          <a:noFill/>
        </p:spPr>
        <p:txBody>
          <a:bodyPr vert="horz" wrap="none" rtlCol="0" anchor="b" anchorCtr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9600" cap="small" spc="140" dirty="0" smtClean="0">
                <a:ln w="19050" cmpd="sng">
                  <a:solidFill>
                    <a:srgbClr val="000000"/>
                  </a:solidFill>
                </a:ln>
                <a:solidFill>
                  <a:srgbClr val="FFBF00"/>
                </a:solidFill>
                <a:latin typeface="Haettenschweiler"/>
                <a:cs typeface="Haettenschweiler"/>
              </a:rPr>
              <a:t>El </a:t>
            </a:r>
            <a:r>
              <a:rPr lang="en-US" sz="9600" cap="small" spc="140" dirty="0">
                <a:ln w="19050" cmpd="sng">
                  <a:solidFill>
                    <a:srgbClr val="000000"/>
                  </a:solidFill>
                </a:ln>
                <a:solidFill>
                  <a:srgbClr val="FFBF00"/>
                </a:solidFill>
                <a:latin typeface="Haettenschweiler"/>
                <a:cs typeface="Haettenschweiler"/>
              </a:rPr>
              <a:t>Segundo </a:t>
            </a:r>
            <a:r>
              <a:rPr lang="en-US" sz="9600" cap="small" spc="140" dirty="0" smtClean="0">
                <a:ln w="19050" cmpd="sng">
                  <a:solidFill>
                    <a:srgbClr val="000000"/>
                  </a:solidFill>
                </a:ln>
                <a:solidFill>
                  <a:srgbClr val="FFBF00"/>
                </a:solidFill>
                <a:latin typeface="Haettenschweiler"/>
                <a:cs typeface="Haettenschweiler"/>
              </a:rPr>
              <a:t>Band</a:t>
            </a:r>
            <a:endParaRPr lang="en-US" sz="9600" cap="small" spc="140" dirty="0">
              <a:ln w="19050" cmpd="sng">
                <a:solidFill>
                  <a:srgbClr val="000000"/>
                </a:solidFill>
              </a:ln>
              <a:solidFill>
                <a:srgbClr val="FFBF00"/>
              </a:solidFill>
              <a:latin typeface="Haettenschweiler"/>
              <a:cs typeface="Haettenschweiler"/>
            </a:endParaRPr>
          </a:p>
        </p:txBody>
      </p:sp>
    </p:spTree>
    <p:extLst>
      <p:ext uri="{BB962C8B-B14F-4D97-AF65-F5344CB8AC3E}">
        <p14:creationId xmlns:p14="http://schemas.microsoft.com/office/powerpoint/2010/main" val="1401003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668963"/>
          </a:xfrm>
          <a:prstGeom prst="rect">
            <a:avLst/>
          </a:prstGeom>
          <a:gradFill>
            <a:gsLst>
              <a:gs pos="74000">
                <a:srgbClr val="FBFBFB">
                  <a:alpha val="0"/>
                </a:srgbClr>
              </a:gs>
              <a:gs pos="100000">
                <a:schemeClr val="bg1">
                  <a:lumMod val="8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9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/>
          <p:cNvCxnSpPr/>
          <p:nvPr/>
        </p:nvCxnSpPr>
        <p:spPr>
          <a:xfrm>
            <a:off x="0" y="3772316"/>
            <a:ext cx="9156316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0" y="1907837"/>
            <a:ext cx="9156316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6111364" y="-8937"/>
            <a:ext cx="0" cy="567790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062031" y="1"/>
            <a:ext cx="0" cy="567790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0" y="2221529"/>
            <a:ext cx="9144000" cy="2410635"/>
            <a:chOff x="0" y="3267266"/>
            <a:chExt cx="9144000" cy="2410635"/>
          </a:xfrm>
        </p:grpSpPr>
        <p:sp>
          <p:nvSpPr>
            <p:cNvPr id="44" name="TextBox 43"/>
            <p:cNvSpPr txBox="1"/>
            <p:nvPr/>
          </p:nvSpPr>
          <p:spPr>
            <a:xfrm>
              <a:off x="0" y="3267266"/>
              <a:ext cx="91440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4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SBMA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0" y="5093125"/>
              <a:ext cx="91440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8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 </a:t>
              </a:r>
              <a:r>
                <a:rPr lang="en-US" sz="31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South </a:t>
              </a:r>
              <a:r>
                <a:rPr lang="en-US" sz="3100" dirty="0">
                  <a:solidFill>
                    <a:srgbClr val="FF0000"/>
                  </a:solidFill>
                  <a:latin typeface="Helvetica Neue"/>
                  <a:cs typeface="Helvetica Neue"/>
                </a:rPr>
                <a:t>Bay Music </a:t>
              </a:r>
              <a:r>
                <a:rPr lang="en-US" sz="31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Association</a:t>
              </a:r>
              <a:endParaRPr lang="en-US" sz="3100" dirty="0">
                <a:solidFill>
                  <a:srgbClr val="FF0000"/>
                </a:solidFill>
                <a:latin typeface="Helvetica Neue"/>
                <a:cs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5476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0" y="2221529"/>
            <a:ext cx="9144000" cy="2410635"/>
            <a:chOff x="0" y="3267266"/>
            <a:chExt cx="9144000" cy="2410635"/>
          </a:xfrm>
        </p:grpSpPr>
        <p:sp>
          <p:nvSpPr>
            <p:cNvPr id="44" name="TextBox 43"/>
            <p:cNvSpPr txBox="1"/>
            <p:nvPr/>
          </p:nvSpPr>
          <p:spPr>
            <a:xfrm>
              <a:off x="0" y="3267266"/>
              <a:ext cx="91440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4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SBMA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0" y="5093125"/>
              <a:ext cx="91440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8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 </a:t>
              </a:r>
              <a:r>
                <a:rPr lang="en-US" sz="31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South </a:t>
              </a:r>
              <a:r>
                <a:rPr lang="en-US" sz="3100" dirty="0">
                  <a:solidFill>
                    <a:srgbClr val="FF0000"/>
                  </a:solidFill>
                  <a:latin typeface="Helvetica Neue"/>
                  <a:cs typeface="Helvetica Neue"/>
                </a:rPr>
                <a:t>Bay Music </a:t>
              </a:r>
              <a:r>
                <a:rPr lang="en-US" sz="31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Association</a:t>
              </a:r>
              <a:endParaRPr lang="en-US" sz="3100" dirty="0">
                <a:solidFill>
                  <a:srgbClr val="FF0000"/>
                </a:solidFill>
                <a:latin typeface="Helvetica Neue"/>
                <a:cs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993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0" y="2221529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400" dirty="0" smtClean="0">
                <a:solidFill>
                  <a:srgbClr val="FF0000"/>
                </a:solidFill>
                <a:latin typeface="Helvetica Neue"/>
                <a:cs typeface="Helvetica Neue"/>
              </a:rPr>
              <a:t>SBMA</a:t>
            </a:r>
          </a:p>
        </p:txBody>
      </p:sp>
    </p:spTree>
    <p:extLst>
      <p:ext uri="{BB962C8B-B14F-4D97-AF65-F5344CB8AC3E}">
        <p14:creationId xmlns:p14="http://schemas.microsoft.com/office/powerpoint/2010/main" val="2797156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0" y="2221529"/>
            <a:ext cx="9144000" cy="2410635"/>
            <a:chOff x="0" y="3267266"/>
            <a:chExt cx="9144000" cy="2410635"/>
          </a:xfrm>
        </p:grpSpPr>
        <p:sp>
          <p:nvSpPr>
            <p:cNvPr id="44" name="TextBox 43"/>
            <p:cNvSpPr txBox="1"/>
            <p:nvPr/>
          </p:nvSpPr>
          <p:spPr>
            <a:xfrm>
              <a:off x="0" y="3267266"/>
              <a:ext cx="91440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4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SBMA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0" y="5093125"/>
              <a:ext cx="91440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8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 </a:t>
              </a:r>
              <a:r>
                <a:rPr lang="en-US" sz="31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South </a:t>
              </a:r>
              <a:r>
                <a:rPr lang="en-US" sz="3100" dirty="0">
                  <a:solidFill>
                    <a:srgbClr val="FF0000"/>
                  </a:solidFill>
                  <a:latin typeface="Helvetica Neue"/>
                  <a:cs typeface="Helvetica Neue"/>
                </a:rPr>
                <a:t>Bay Music </a:t>
              </a:r>
              <a:r>
                <a:rPr lang="en-US" sz="31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Association</a:t>
              </a:r>
              <a:endParaRPr lang="en-US" sz="3100" dirty="0">
                <a:solidFill>
                  <a:srgbClr val="FF0000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51" name="Group 50"/>
          <p:cNvGrpSpPr>
            <a:grpSpLocks noChangeAspect="1"/>
          </p:cNvGrpSpPr>
          <p:nvPr/>
        </p:nvGrpSpPr>
        <p:grpSpPr>
          <a:xfrm rot="5046430">
            <a:off x="4697747" y="-126694"/>
            <a:ext cx="1594930" cy="4351220"/>
            <a:chOff x="6632674" y="1091193"/>
            <a:chExt cx="1942125" cy="5298425"/>
          </a:xfrm>
        </p:grpSpPr>
        <p:sp>
          <p:nvSpPr>
            <p:cNvPr id="52" name="Rectangle 51"/>
            <p:cNvSpPr/>
            <p:nvPr/>
          </p:nvSpPr>
          <p:spPr>
            <a:xfrm>
              <a:off x="6667598" y="1947793"/>
              <a:ext cx="122583" cy="4441825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6632674" y="1091193"/>
              <a:ext cx="1942125" cy="1345270"/>
              <a:chOff x="7289872" y="1972288"/>
              <a:chExt cx="1942125" cy="1345270"/>
            </a:xfrm>
          </p:grpSpPr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 rot="20257563">
                <a:off x="7289872" y="1972288"/>
                <a:ext cx="1942125" cy="134527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 rot="19796977">
                <a:off x="7351542" y="2247622"/>
                <a:ext cx="1802315" cy="81100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1" name="Donut 70"/>
          <p:cNvSpPr/>
          <p:nvPr/>
        </p:nvSpPr>
        <p:spPr>
          <a:xfrm>
            <a:off x="0" y="1"/>
            <a:ext cx="9144000" cy="5677900"/>
          </a:xfrm>
          <a:prstGeom prst="donut">
            <a:avLst>
              <a:gd name="adj" fmla="val 4483"/>
            </a:avLst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Donut 72"/>
          <p:cNvSpPr/>
          <p:nvPr/>
        </p:nvSpPr>
        <p:spPr>
          <a:xfrm>
            <a:off x="177417" y="3004"/>
            <a:ext cx="8796170" cy="5677900"/>
          </a:xfrm>
          <a:prstGeom prst="donut">
            <a:avLst>
              <a:gd name="adj" fmla="val 4483"/>
            </a:avLst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5046430">
            <a:off x="3436819" y="-288402"/>
            <a:ext cx="100669" cy="364775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2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0" y="2221529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400" dirty="0" smtClean="0">
                <a:solidFill>
                  <a:srgbClr val="FF0000"/>
                </a:solidFill>
                <a:latin typeface="Helvetica Neue"/>
                <a:cs typeface="Helvetica Neue"/>
              </a:rPr>
              <a:t>SBMA</a:t>
            </a:r>
          </a:p>
        </p:txBody>
      </p:sp>
      <p:grpSp>
        <p:nvGrpSpPr>
          <p:cNvPr id="51" name="Group 50"/>
          <p:cNvGrpSpPr>
            <a:grpSpLocks noChangeAspect="1"/>
          </p:cNvGrpSpPr>
          <p:nvPr/>
        </p:nvGrpSpPr>
        <p:grpSpPr>
          <a:xfrm rot="5046430">
            <a:off x="4697747" y="-126694"/>
            <a:ext cx="1594930" cy="4351220"/>
            <a:chOff x="6632674" y="1091193"/>
            <a:chExt cx="1942125" cy="5298425"/>
          </a:xfrm>
        </p:grpSpPr>
        <p:sp>
          <p:nvSpPr>
            <p:cNvPr id="52" name="Rectangle 51"/>
            <p:cNvSpPr/>
            <p:nvPr/>
          </p:nvSpPr>
          <p:spPr>
            <a:xfrm>
              <a:off x="6667598" y="1947793"/>
              <a:ext cx="122583" cy="4441825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6632674" y="1091193"/>
              <a:ext cx="1942125" cy="1345270"/>
              <a:chOff x="7289872" y="1972288"/>
              <a:chExt cx="1942125" cy="1345270"/>
            </a:xfrm>
          </p:grpSpPr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 rot="20257563">
                <a:off x="7289872" y="1972288"/>
                <a:ext cx="1942125" cy="134527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 rot="19796977">
                <a:off x="7351542" y="2247622"/>
                <a:ext cx="1802315" cy="81100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1" name="Donut 70"/>
          <p:cNvSpPr/>
          <p:nvPr/>
        </p:nvSpPr>
        <p:spPr>
          <a:xfrm>
            <a:off x="0" y="1"/>
            <a:ext cx="9144000" cy="5677900"/>
          </a:xfrm>
          <a:prstGeom prst="donut">
            <a:avLst>
              <a:gd name="adj" fmla="val 4483"/>
            </a:avLst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Donut 72"/>
          <p:cNvSpPr/>
          <p:nvPr/>
        </p:nvSpPr>
        <p:spPr>
          <a:xfrm>
            <a:off x="177417" y="3004"/>
            <a:ext cx="8796170" cy="5677900"/>
          </a:xfrm>
          <a:prstGeom prst="donut">
            <a:avLst>
              <a:gd name="adj" fmla="val 4483"/>
            </a:avLst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5046430">
            <a:off x="3436819" y="-288402"/>
            <a:ext cx="100669" cy="364775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85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4115</TotalTime>
  <Words>30</Words>
  <Application>Microsoft Macintosh PowerPoint</Application>
  <PresentationFormat>Custom</PresentationFormat>
  <Paragraphs>12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Nick</cp:lastModifiedBy>
  <cp:revision>45</cp:revision>
  <dcterms:created xsi:type="dcterms:W3CDTF">2014-07-29T20:45:57Z</dcterms:created>
  <dcterms:modified xsi:type="dcterms:W3CDTF">2014-11-29T15:32:19Z</dcterms:modified>
</cp:coreProperties>
</file>