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4" r:id="rId12"/>
    <p:sldId id="261" r:id="rId13"/>
    <p:sldId id="267" r:id="rId14"/>
    <p:sldId id="262" r:id="rId15"/>
    <p:sldId id="266" r:id="rId16"/>
    <p:sldId id="263" r:id="rId17"/>
    <p:sldId id="265" r:id="rId18"/>
    <p:sldId id="269" r:id="rId19"/>
    <p:sldId id="270" r:id="rId20"/>
    <p:sldId id="271" r:id="rId21"/>
    <p:sldId id="272" r:id="rId22"/>
    <p:sldId id="268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48876"/>
            <a:ext cx="6059637" cy="6825359"/>
            <a:chOff x="1496058" y="36424"/>
            <a:chExt cx="6059637" cy="6825359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84009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7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9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0000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2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0000FF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2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FF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2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chemeClr val="bg1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64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89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75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5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21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81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67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</Words>
  <Application>Microsoft Macintosh PowerPoint</Application>
  <PresentationFormat>On-screen Show (4:3)</PresentationFormat>
  <Paragraphs>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18</cp:revision>
  <dcterms:created xsi:type="dcterms:W3CDTF">2014-04-18T22:48:35Z</dcterms:created>
  <dcterms:modified xsi:type="dcterms:W3CDTF">2014-06-08T23:59:09Z</dcterms:modified>
</cp:coreProperties>
</file>