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6856" y="6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4EA3-EF95-ED4E-A6AC-233CF2407A8F}" type="datetimeFigureOut">
              <a:rPr lang="en-US" smtClean="0"/>
              <a:t>4/18/14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917ED-6ECC-B444-A1F4-2F4F0C4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17ED-6ECC-B444-A1F4-2F4F0C4F7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55CD-9CE9-8749-891B-8CF4525EB37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6" y="0"/>
            <a:ext cx="6294783" cy="7553740"/>
          </a:xfrm>
          <a:prstGeom prst="rect">
            <a:avLst/>
          </a:prstGeom>
        </p:spPr>
      </p:pic>
      <p:grpSp>
        <p:nvGrpSpPr>
          <p:cNvPr id="181" name="Group 180"/>
          <p:cNvGrpSpPr>
            <a:grpSpLocks noChangeAspect="1"/>
          </p:cNvGrpSpPr>
          <p:nvPr/>
        </p:nvGrpSpPr>
        <p:grpSpPr>
          <a:xfrm>
            <a:off x="8049270" y="5941996"/>
            <a:ext cx="1463677" cy="836071"/>
            <a:chOff x="3835400" y="4295216"/>
            <a:chExt cx="1463677" cy="836071"/>
          </a:xfrm>
        </p:grpSpPr>
        <p:sp>
          <p:nvSpPr>
            <p:cNvPr id="182" name="Arc 181"/>
            <p:cNvSpPr/>
            <p:nvPr/>
          </p:nvSpPr>
          <p:spPr>
            <a:xfrm rot="16200000">
              <a:off x="3835401" y="429731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/>
            <p:nvPr/>
          </p:nvSpPr>
          <p:spPr>
            <a:xfrm rot="10800000">
              <a:off x="3835401" y="429521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/>
            <p:cNvSpPr/>
            <p:nvPr/>
          </p:nvSpPr>
          <p:spPr>
            <a:xfrm rot="5400000">
              <a:off x="5102227" y="4297243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>
              <a:off x="5102227" y="4299272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>
              <a:stCxn id="182" idx="2"/>
              <a:endCxn id="185" idx="0"/>
            </p:cNvCxnSpPr>
            <p:nvPr/>
          </p:nvCxnSpPr>
          <p:spPr>
            <a:xfrm>
              <a:off x="3937001" y="4297311"/>
              <a:ext cx="1263651" cy="196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Arc 186"/>
            <p:cNvSpPr/>
            <p:nvPr/>
          </p:nvSpPr>
          <p:spPr>
            <a:xfrm rot="10800000">
              <a:off x="4472530" y="4928088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Arc 187"/>
            <p:cNvSpPr/>
            <p:nvPr/>
          </p:nvSpPr>
          <p:spPr>
            <a:xfrm rot="5400000">
              <a:off x="4470435" y="4928088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/>
            <p:cNvSpPr/>
            <p:nvPr/>
          </p:nvSpPr>
          <p:spPr>
            <a:xfrm rot="16200000">
              <a:off x="4673634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/>
            <p:cNvSpPr/>
            <p:nvPr/>
          </p:nvSpPr>
          <p:spPr>
            <a:xfrm>
              <a:off x="4269331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stCxn id="183" idx="0"/>
              <a:endCxn id="190" idx="0"/>
            </p:cNvCxnSpPr>
            <p:nvPr/>
          </p:nvCxnSpPr>
          <p:spPr>
            <a:xfrm>
              <a:off x="3937001" y="4498414"/>
              <a:ext cx="433929" cy="20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9" idx="2"/>
              <a:endCxn id="184" idx="2"/>
            </p:cNvCxnSpPr>
            <p:nvPr/>
          </p:nvCxnSpPr>
          <p:spPr>
            <a:xfrm flipV="1">
              <a:off x="4775234" y="4494093"/>
              <a:ext cx="425418" cy="64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9" idx="0"/>
              <a:endCxn id="188" idx="0"/>
            </p:cNvCxnSpPr>
            <p:nvPr/>
          </p:nvCxnSpPr>
          <p:spPr>
            <a:xfrm flipH="1">
              <a:off x="4673634" y="4602109"/>
              <a:ext cx="1" cy="427578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0" idx="2"/>
              <a:endCxn id="187" idx="2"/>
            </p:cNvCxnSpPr>
            <p:nvPr/>
          </p:nvCxnSpPr>
          <p:spPr>
            <a:xfrm>
              <a:off x="4472530" y="4602108"/>
              <a:ext cx="0" cy="42757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>
            <a:grpSpLocks noChangeAspect="1"/>
          </p:cNvGrpSpPr>
          <p:nvPr/>
        </p:nvGrpSpPr>
        <p:grpSpPr>
          <a:xfrm>
            <a:off x="2000401" y="778196"/>
            <a:ext cx="4838058" cy="5470693"/>
            <a:chOff x="2000401" y="778196"/>
            <a:chExt cx="4838058" cy="5470693"/>
          </a:xfrm>
        </p:grpSpPr>
        <p:grpSp>
          <p:nvGrpSpPr>
            <p:cNvPr id="277" name="Group 276"/>
            <p:cNvGrpSpPr>
              <a:grpSpLocks noChangeAspect="1"/>
            </p:cNvGrpSpPr>
            <p:nvPr/>
          </p:nvGrpSpPr>
          <p:grpSpPr>
            <a:xfrm>
              <a:off x="2001706" y="778196"/>
              <a:ext cx="4834595" cy="5470693"/>
              <a:chOff x="2001706" y="778196"/>
              <a:chExt cx="4834595" cy="5470693"/>
            </a:xfrm>
          </p:grpSpPr>
          <p:grpSp>
            <p:nvGrpSpPr>
              <p:cNvPr id="127" name="Group 126"/>
              <p:cNvGrpSpPr>
                <a:grpSpLocks noChangeAspect="1"/>
              </p:cNvGrpSpPr>
              <p:nvPr/>
            </p:nvGrpSpPr>
            <p:grpSpPr>
              <a:xfrm rot="5400000">
                <a:off x="5262315" y="4461615"/>
                <a:ext cx="207388" cy="837662"/>
                <a:chOff x="4318033" y="1835210"/>
                <a:chExt cx="207388" cy="837662"/>
              </a:xfrm>
            </p:grpSpPr>
            <p:grpSp>
              <p:nvGrpSpPr>
                <p:cNvPr id="131" name="Group 130"/>
                <p:cNvGrpSpPr>
                  <a:grpSpLocks noChangeAspect="1"/>
                </p:cNvGrpSpPr>
                <p:nvPr/>
              </p:nvGrpSpPr>
              <p:grpSpPr>
                <a:xfrm rot="16200000">
                  <a:off x="4321175" y="2468626"/>
                  <a:ext cx="203200" cy="205292"/>
                  <a:chOff x="3410714" y="1584327"/>
                  <a:chExt cx="307976" cy="311149"/>
                </a:xfrm>
              </p:grpSpPr>
              <p:sp>
                <p:nvSpPr>
                  <p:cNvPr id="138" name="Arc 137"/>
                  <p:cNvSpPr/>
                  <p:nvPr/>
                </p:nvSpPr>
                <p:spPr>
                  <a:xfrm rot="16200000">
                    <a:off x="3410715" y="1587502"/>
                    <a:ext cx="307975" cy="307974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Arc 138"/>
                  <p:cNvSpPr/>
                  <p:nvPr/>
                </p:nvSpPr>
                <p:spPr>
                  <a:xfrm rot="10800000">
                    <a:off x="3410714" y="1584327"/>
                    <a:ext cx="307974" cy="307975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2" name="Arc 131"/>
                <p:cNvSpPr/>
                <p:nvPr/>
              </p:nvSpPr>
              <p:spPr>
                <a:xfrm>
                  <a:off x="4318033" y="1835211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Arc 132"/>
                <p:cNvSpPr/>
                <p:nvPr/>
              </p:nvSpPr>
              <p:spPr>
                <a:xfrm rot="16200000">
                  <a:off x="4320129" y="1835211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/>
                <p:cNvCxnSpPr>
                  <a:stCxn id="132" idx="2"/>
                  <a:endCxn id="139" idx="0"/>
                </p:cNvCxnSpPr>
                <p:nvPr/>
              </p:nvCxnSpPr>
              <p:spPr>
                <a:xfrm rot="16200000" flipH="1">
                  <a:off x="4205050" y="2252992"/>
                  <a:ext cx="634462" cy="209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>
                  <a:stCxn id="133" idx="0"/>
                  <a:endCxn id="138" idx="2"/>
                </p:cNvCxnSpPr>
                <p:nvPr/>
              </p:nvCxnSpPr>
              <p:spPr>
                <a:xfrm rot="16200000" flipH="1">
                  <a:off x="4003947" y="2252994"/>
                  <a:ext cx="634461" cy="2094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/>
              <p:cNvGrpSpPr>
                <a:grpSpLocks noChangeAspect="1"/>
              </p:cNvGrpSpPr>
              <p:nvPr/>
            </p:nvGrpSpPr>
            <p:grpSpPr>
              <a:xfrm rot="5400000">
                <a:off x="3370534" y="4465807"/>
                <a:ext cx="207388" cy="837662"/>
                <a:chOff x="4318033" y="1835210"/>
                <a:chExt cx="207388" cy="837662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 rot="16200000">
                  <a:off x="4321175" y="2468626"/>
                  <a:ext cx="203200" cy="205292"/>
                  <a:chOff x="3410714" y="1584327"/>
                  <a:chExt cx="307976" cy="311149"/>
                </a:xfrm>
              </p:grpSpPr>
              <p:sp>
                <p:nvSpPr>
                  <p:cNvPr id="157" name="Arc 156"/>
                  <p:cNvSpPr/>
                  <p:nvPr/>
                </p:nvSpPr>
                <p:spPr>
                  <a:xfrm rot="16200000">
                    <a:off x="3410715" y="1587502"/>
                    <a:ext cx="307975" cy="307974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Arc 157"/>
                  <p:cNvSpPr/>
                  <p:nvPr/>
                </p:nvSpPr>
                <p:spPr>
                  <a:xfrm rot="10800000">
                    <a:off x="3410714" y="1584327"/>
                    <a:ext cx="307974" cy="307975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3" name="Arc 152"/>
                <p:cNvSpPr/>
                <p:nvPr/>
              </p:nvSpPr>
              <p:spPr>
                <a:xfrm>
                  <a:off x="4318033" y="1835211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Arc 153"/>
                <p:cNvSpPr/>
                <p:nvPr/>
              </p:nvSpPr>
              <p:spPr>
                <a:xfrm rot="16200000">
                  <a:off x="4320129" y="1835211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>
                  <a:stCxn id="153" idx="2"/>
                  <a:endCxn id="158" idx="0"/>
                </p:cNvCxnSpPr>
                <p:nvPr/>
              </p:nvCxnSpPr>
              <p:spPr>
                <a:xfrm rot="16200000" flipH="1">
                  <a:off x="4205050" y="2252992"/>
                  <a:ext cx="634462" cy="209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>
                  <a:stCxn id="154" idx="0"/>
                  <a:endCxn id="157" idx="2"/>
                </p:cNvCxnSpPr>
                <p:nvPr/>
              </p:nvCxnSpPr>
              <p:spPr>
                <a:xfrm rot="16200000" flipH="1">
                  <a:off x="4003947" y="2252994"/>
                  <a:ext cx="634461" cy="2094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>
                <a:grpSpLocks noChangeAspect="1"/>
              </p:cNvGrpSpPr>
              <p:nvPr/>
            </p:nvGrpSpPr>
            <p:grpSpPr>
              <a:xfrm rot="10800000">
                <a:off x="5580376" y="3516797"/>
                <a:ext cx="207388" cy="837662"/>
                <a:chOff x="4318033" y="1835210"/>
                <a:chExt cx="207388" cy="837662"/>
              </a:xfrm>
            </p:grpSpPr>
            <p:grpSp>
              <p:nvGrpSpPr>
                <p:cNvPr id="160" name="Group 159"/>
                <p:cNvGrpSpPr>
                  <a:grpSpLocks noChangeAspect="1"/>
                </p:cNvGrpSpPr>
                <p:nvPr/>
              </p:nvGrpSpPr>
              <p:grpSpPr>
                <a:xfrm rot="16200000">
                  <a:off x="4321175" y="2468626"/>
                  <a:ext cx="203200" cy="205292"/>
                  <a:chOff x="3410714" y="1584327"/>
                  <a:chExt cx="307976" cy="311149"/>
                </a:xfrm>
              </p:grpSpPr>
              <p:sp>
                <p:nvSpPr>
                  <p:cNvPr id="165" name="Arc 164"/>
                  <p:cNvSpPr/>
                  <p:nvPr/>
                </p:nvSpPr>
                <p:spPr>
                  <a:xfrm rot="16200000">
                    <a:off x="3410715" y="1587502"/>
                    <a:ext cx="307975" cy="307974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Arc 165"/>
                  <p:cNvSpPr/>
                  <p:nvPr/>
                </p:nvSpPr>
                <p:spPr>
                  <a:xfrm rot="10800000">
                    <a:off x="3410714" y="1584327"/>
                    <a:ext cx="307974" cy="307975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1" name="Arc 160"/>
                <p:cNvSpPr/>
                <p:nvPr/>
              </p:nvSpPr>
              <p:spPr>
                <a:xfrm>
                  <a:off x="4318033" y="1835211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Arc 161"/>
                <p:cNvSpPr/>
                <p:nvPr/>
              </p:nvSpPr>
              <p:spPr>
                <a:xfrm rot="16200000">
                  <a:off x="4320129" y="1835211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Connector 162"/>
                <p:cNvCxnSpPr>
                  <a:stCxn id="161" idx="2"/>
                  <a:endCxn id="166" idx="0"/>
                </p:cNvCxnSpPr>
                <p:nvPr/>
              </p:nvCxnSpPr>
              <p:spPr>
                <a:xfrm rot="16200000" flipH="1">
                  <a:off x="4205050" y="2252992"/>
                  <a:ext cx="634462" cy="209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>
                  <a:stCxn id="162" idx="0"/>
                  <a:endCxn id="165" idx="2"/>
                </p:cNvCxnSpPr>
                <p:nvPr/>
              </p:nvCxnSpPr>
              <p:spPr>
                <a:xfrm rot="16200000" flipH="1">
                  <a:off x="4003947" y="2252994"/>
                  <a:ext cx="634461" cy="2094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>
                <a:grpSpLocks noChangeAspect="1"/>
              </p:cNvGrpSpPr>
              <p:nvPr/>
            </p:nvGrpSpPr>
            <p:grpSpPr>
              <a:xfrm>
                <a:off x="2003415" y="1625564"/>
                <a:ext cx="4832886" cy="4623325"/>
                <a:chOff x="2003415" y="1625564"/>
                <a:chExt cx="4832886" cy="4623325"/>
              </a:xfrm>
            </p:grpSpPr>
            <p:grpSp>
              <p:nvGrpSpPr>
                <p:cNvPr id="126" name="Group 125"/>
                <p:cNvGrpSpPr>
                  <a:grpSpLocks noChangeAspect="1"/>
                </p:cNvGrpSpPr>
                <p:nvPr/>
              </p:nvGrpSpPr>
              <p:grpSpPr>
                <a:xfrm>
                  <a:off x="2003415" y="1625564"/>
                  <a:ext cx="4832886" cy="4623325"/>
                  <a:chOff x="2003415" y="1625564"/>
                  <a:chExt cx="4832886" cy="4623325"/>
                </a:xfrm>
              </p:grpSpPr>
              <p:grpSp>
                <p:nvGrpSpPr>
                  <p:cNvPr id="102" name="Group 101"/>
                  <p:cNvGrpSpPr>
                    <a:grpSpLocks noChangeAspect="1"/>
                  </p:cNvGrpSpPr>
                  <p:nvPr/>
                </p:nvGrpSpPr>
                <p:grpSpPr>
                  <a:xfrm>
                    <a:off x="3050128" y="1625564"/>
                    <a:ext cx="2735768" cy="3353323"/>
                    <a:chOff x="3050128" y="1625564"/>
                    <a:chExt cx="2735768" cy="3353323"/>
                  </a:xfrm>
                </p:grpSpPr>
                <p:grpSp>
                  <p:nvGrpSpPr>
                    <p:cNvPr id="33" name="Group 3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683000" y="1626745"/>
                      <a:ext cx="1463676" cy="836071"/>
                      <a:chOff x="3683000" y="1629920"/>
                      <a:chExt cx="1463676" cy="836071"/>
                    </a:xfrm>
                  </p:grpSpPr>
                  <p:grpSp>
                    <p:nvGrpSpPr>
                      <p:cNvPr id="5" name="Group 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9920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3" name="Arc 2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" name="Arc 3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" name="Group 5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4949826" y="1631947"/>
                        <a:ext cx="196850" cy="198879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7" name="Arc 6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" name="Arc 7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0" name="Straight Connector 9"/>
                      <p:cNvCxnSpPr>
                        <a:stCxn id="3" idx="2"/>
                        <a:endCxn id="8" idx="0"/>
                      </p:cNvCxnSpPr>
                      <p:nvPr/>
                    </p:nvCxnSpPr>
                    <p:spPr>
                      <a:xfrm>
                        <a:off x="3784600" y="1632015"/>
                        <a:ext cx="1263651" cy="1961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5" name="Group 14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6" name="Arc 15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" name="Arc 16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8" name="Arc 17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Arc 18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0" name="Straight Connector 19"/>
                      <p:cNvCxnSpPr>
                        <a:stCxn id="4" idx="0"/>
                        <a:endCxn id="19" idx="0"/>
                      </p:cNvCxnSpPr>
                      <p:nvPr/>
                    </p:nvCxnSpPr>
                    <p:spPr>
                      <a:xfrm>
                        <a:off x="3784600" y="1833118"/>
                        <a:ext cx="433929" cy="209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>
                        <a:stCxn id="18" idx="2"/>
                        <a:endCxn id="7" idx="2"/>
                      </p:cNvCxnSpPr>
                      <p:nvPr/>
                    </p:nvCxnSpPr>
                    <p:spPr>
                      <a:xfrm flipV="1">
                        <a:off x="4622833" y="1828797"/>
                        <a:ext cx="425418" cy="641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8" idx="0"/>
                        <a:endCxn id="17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9" idx="2"/>
                        <a:endCxn id="16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2736326" y="1944603"/>
                      <a:ext cx="1463676" cy="836071"/>
                      <a:chOff x="3683000" y="1629920"/>
                      <a:chExt cx="1463676" cy="836071"/>
                    </a:xfrm>
                  </p:grpSpPr>
                  <p:grpSp>
                    <p:nvGrpSpPr>
                      <p:cNvPr id="35" name="Group 3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9920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49" name="Arc 48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0" name="Arc 49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6" name="Group 35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4949826" y="1631947"/>
                        <a:ext cx="196850" cy="198879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47" name="Arc 46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Arc 47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7" name="Straight Connector 36"/>
                      <p:cNvCxnSpPr>
                        <a:stCxn id="49" idx="2"/>
                        <a:endCxn id="48" idx="0"/>
                      </p:cNvCxnSpPr>
                      <p:nvPr/>
                    </p:nvCxnSpPr>
                    <p:spPr>
                      <a:xfrm>
                        <a:off x="3784600" y="1632015"/>
                        <a:ext cx="1263651" cy="1961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Group 37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45" name="Arc 44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Arc 45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39" name="Arc 38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Arc 39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1" name="Straight Connector 40"/>
                      <p:cNvCxnSpPr>
                        <a:stCxn id="50" idx="0"/>
                        <a:endCxn id="40" idx="0"/>
                      </p:cNvCxnSpPr>
                      <p:nvPr/>
                    </p:nvCxnSpPr>
                    <p:spPr>
                      <a:xfrm>
                        <a:off x="3784600" y="1833118"/>
                        <a:ext cx="433929" cy="209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39" idx="2"/>
                        <a:endCxn id="47" idx="2"/>
                      </p:cNvCxnSpPr>
                      <p:nvPr/>
                    </p:nvCxnSpPr>
                    <p:spPr>
                      <a:xfrm flipV="1">
                        <a:off x="4622833" y="1828797"/>
                        <a:ext cx="425418" cy="641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/>
                      <p:cNvCxnSpPr>
                        <a:stCxn id="39" idx="0"/>
                        <a:endCxn id="46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/>
                      <p:cNvCxnSpPr>
                        <a:stCxn id="40" idx="2"/>
                        <a:endCxn id="45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oup 50"/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4636023" y="1939366"/>
                      <a:ext cx="1463676" cy="836071"/>
                      <a:chOff x="3683000" y="1629920"/>
                      <a:chExt cx="1463676" cy="836071"/>
                    </a:xfrm>
                  </p:grpSpPr>
                  <p:grpSp>
                    <p:nvGrpSpPr>
                      <p:cNvPr id="52" name="Group 51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9920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66" name="Arc 65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Arc 66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3" name="Group 52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4949826" y="1631947"/>
                        <a:ext cx="196850" cy="198879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64" name="Arc 63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Arc 64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54" name="Straight Connector 53"/>
                      <p:cNvCxnSpPr>
                        <a:stCxn id="66" idx="2"/>
                        <a:endCxn id="65" idx="0"/>
                      </p:cNvCxnSpPr>
                      <p:nvPr/>
                    </p:nvCxnSpPr>
                    <p:spPr>
                      <a:xfrm>
                        <a:off x="3784600" y="1632015"/>
                        <a:ext cx="1263651" cy="1961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" name="Group 54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62" name="Arc 61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3" name="Arc 62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56" name="Arc 55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Arc 56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8" name="Straight Connector 57"/>
                      <p:cNvCxnSpPr>
                        <a:stCxn id="67" idx="0"/>
                        <a:endCxn id="57" idx="0"/>
                      </p:cNvCxnSpPr>
                      <p:nvPr/>
                    </p:nvCxnSpPr>
                    <p:spPr>
                      <a:xfrm>
                        <a:off x="3784600" y="1833118"/>
                        <a:ext cx="433929" cy="209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Connector 58"/>
                      <p:cNvCxnSpPr>
                        <a:stCxn id="56" idx="2"/>
                        <a:endCxn id="64" idx="2"/>
                      </p:cNvCxnSpPr>
                      <p:nvPr/>
                    </p:nvCxnSpPr>
                    <p:spPr>
                      <a:xfrm flipV="1">
                        <a:off x="4622833" y="1828797"/>
                        <a:ext cx="425418" cy="641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Connector 59"/>
                      <p:cNvCxnSpPr>
                        <a:stCxn id="56" idx="0"/>
                        <a:endCxn id="63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/>
                      <p:cNvCxnSpPr>
                        <a:stCxn id="57" idx="2"/>
                        <a:endCxn id="62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oup 6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683001" y="4142816"/>
                      <a:ext cx="1463676" cy="836071"/>
                      <a:chOff x="3683000" y="1629920"/>
                      <a:chExt cx="1463676" cy="836071"/>
                    </a:xfrm>
                  </p:grpSpPr>
                  <p:grpSp>
                    <p:nvGrpSpPr>
                      <p:cNvPr id="69" name="Group 6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9920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83" name="Arc 82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Arc 83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69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4949826" y="1631947"/>
                        <a:ext cx="196850" cy="198879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81" name="Arc 80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Arc 81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71" name="Straight Connector 70"/>
                      <p:cNvCxnSpPr>
                        <a:stCxn id="83" idx="2"/>
                        <a:endCxn id="82" idx="0"/>
                      </p:cNvCxnSpPr>
                      <p:nvPr/>
                    </p:nvCxnSpPr>
                    <p:spPr>
                      <a:xfrm>
                        <a:off x="3784600" y="1632015"/>
                        <a:ext cx="1263651" cy="1961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2" name="Group 71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79" name="Arc 78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0" name="Arc 79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73" name="Arc 72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Arc 73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5" name="Straight Connector 74"/>
                      <p:cNvCxnSpPr>
                        <a:stCxn id="84" idx="0"/>
                        <a:endCxn id="74" idx="0"/>
                      </p:cNvCxnSpPr>
                      <p:nvPr/>
                    </p:nvCxnSpPr>
                    <p:spPr>
                      <a:xfrm>
                        <a:off x="3784600" y="1833118"/>
                        <a:ext cx="433929" cy="209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/>
                      <p:cNvCxnSpPr>
                        <a:stCxn id="73" idx="2"/>
                        <a:endCxn id="81" idx="2"/>
                      </p:cNvCxnSpPr>
                      <p:nvPr/>
                    </p:nvCxnSpPr>
                    <p:spPr>
                      <a:xfrm flipV="1">
                        <a:off x="4622833" y="1828797"/>
                        <a:ext cx="425418" cy="641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Straight Connector 76"/>
                      <p:cNvCxnSpPr>
                        <a:stCxn id="73" idx="0"/>
                        <a:endCxn id="80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/>
                      <p:cNvCxnSpPr>
                        <a:stCxn id="74" idx="2"/>
                        <a:endCxn id="79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5" name="Group 84"/>
                  <p:cNvGrpSpPr>
                    <a:grpSpLocks noChangeAspect="1"/>
                  </p:cNvGrpSpPr>
                  <p:nvPr/>
                </p:nvGrpSpPr>
                <p:grpSpPr>
                  <a:xfrm rot="10800000">
                    <a:off x="4953522" y="5407224"/>
                    <a:ext cx="1882779" cy="841664"/>
                    <a:chOff x="3263897" y="1624327"/>
                    <a:chExt cx="1882779" cy="841664"/>
                  </a:xfrm>
                </p:grpSpPr>
                <p:grpSp>
                  <p:nvGrpSpPr>
                    <p:cNvPr id="86" name="Group 8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263897" y="1624327"/>
                      <a:ext cx="203202" cy="205293"/>
                      <a:chOff x="3089076" y="1572670"/>
                      <a:chExt cx="307980" cy="311149"/>
                    </a:xfrm>
                  </p:grpSpPr>
                  <p:sp>
                    <p:nvSpPr>
                      <p:cNvPr id="100" name="Arc 99"/>
                      <p:cNvSpPr/>
                      <p:nvPr/>
                    </p:nvSpPr>
                    <p:spPr>
                      <a:xfrm rot="16200000">
                        <a:off x="3089082" y="1575844"/>
                        <a:ext cx="307974" cy="307975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" name="Arc 100"/>
                      <p:cNvSpPr/>
                      <p:nvPr/>
                    </p:nvSpPr>
                    <p:spPr>
                      <a:xfrm rot="10800000">
                        <a:off x="3089076" y="1572670"/>
                        <a:ext cx="307974" cy="307975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7" name="Group 86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4949826" y="1631947"/>
                      <a:ext cx="196850" cy="198879"/>
                      <a:chOff x="3724275" y="1581150"/>
                      <a:chExt cx="307975" cy="311150"/>
                    </a:xfrm>
                  </p:grpSpPr>
                  <p:sp>
                    <p:nvSpPr>
                      <p:cNvPr id="98" name="Arc 97"/>
                      <p:cNvSpPr/>
                      <p:nvPr/>
                    </p:nvSpPr>
                    <p:spPr>
                      <a:xfrm rot="16200000">
                        <a:off x="3724275" y="1584325"/>
                        <a:ext cx="307975" cy="307975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" name="Arc 98"/>
                      <p:cNvSpPr/>
                      <p:nvPr/>
                    </p:nvSpPr>
                    <p:spPr>
                      <a:xfrm rot="10800000">
                        <a:off x="3724275" y="1581150"/>
                        <a:ext cx="307975" cy="307975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88" name="Straight Connector 87"/>
                    <p:cNvCxnSpPr>
                      <a:stCxn id="100" idx="2"/>
                      <a:endCxn id="99" idx="0"/>
                    </p:cNvCxnSpPr>
                    <p:nvPr/>
                  </p:nvCxnSpPr>
                  <p:spPr>
                    <a:xfrm rot="10800000" flipH="1" flipV="1">
                      <a:off x="3365501" y="1626421"/>
                      <a:ext cx="1682750" cy="75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9" name="Group 8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319081" y="2261745"/>
                      <a:ext cx="203199" cy="205293"/>
                      <a:chOff x="3724275" y="1581150"/>
                      <a:chExt cx="307975" cy="311150"/>
                    </a:xfrm>
                  </p:grpSpPr>
                  <p:sp>
                    <p:nvSpPr>
                      <p:cNvPr id="96" name="Arc 95"/>
                      <p:cNvSpPr/>
                      <p:nvPr/>
                    </p:nvSpPr>
                    <p:spPr>
                      <a:xfrm rot="16200000">
                        <a:off x="3724275" y="1584325"/>
                        <a:ext cx="307975" cy="307975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" name="Arc 96"/>
                      <p:cNvSpPr/>
                      <p:nvPr/>
                    </p:nvSpPr>
                    <p:spPr>
                      <a:xfrm rot="10800000">
                        <a:off x="3724275" y="1581150"/>
                        <a:ext cx="307975" cy="307975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0" name="Arc 89"/>
                    <p:cNvSpPr/>
                    <p:nvPr/>
                  </p:nvSpPr>
                  <p:spPr>
                    <a:xfrm rot="16200000">
                      <a:off x="4521233" y="1835213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Arc 90"/>
                    <p:cNvSpPr/>
                    <p:nvPr/>
                  </p:nvSpPr>
                  <p:spPr>
                    <a:xfrm>
                      <a:off x="4116930" y="1835213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>
                      <a:stCxn id="101" idx="0"/>
                      <a:endCxn id="91" idx="0"/>
                    </p:cNvCxnSpPr>
                    <p:nvPr/>
                  </p:nvCxnSpPr>
                  <p:spPr>
                    <a:xfrm rot="10800000" flipH="1" flipV="1">
                      <a:off x="3365496" y="1827526"/>
                      <a:ext cx="853033" cy="7687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>
                      <a:stCxn id="90" idx="2"/>
                      <a:endCxn id="98" idx="2"/>
                    </p:cNvCxnSpPr>
                    <p:nvPr/>
                  </p:nvCxnSpPr>
                  <p:spPr>
                    <a:xfrm flipV="1">
                      <a:off x="4622833" y="1828797"/>
                      <a:ext cx="425418" cy="6416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>
                      <a:stCxn id="90" idx="0"/>
                      <a:endCxn id="97" idx="0"/>
                    </p:cNvCxnSpPr>
                    <p:nvPr/>
                  </p:nvCxnSpPr>
                  <p:spPr>
                    <a:xfrm flipH="1">
                      <a:off x="4521233" y="1936813"/>
                      <a:ext cx="1" cy="427578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/>
                    <p:cNvCxnSpPr>
                      <a:stCxn id="91" idx="2"/>
                      <a:endCxn id="96" idx="2"/>
                    </p:cNvCxnSpPr>
                    <p:nvPr/>
                  </p:nvCxnSpPr>
                  <p:spPr>
                    <a:xfrm>
                      <a:off x="4320129" y="1936812"/>
                      <a:ext cx="0" cy="427579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Group 102"/>
                  <p:cNvGrpSpPr>
                    <a:grpSpLocks noChangeAspect="1"/>
                  </p:cNvGrpSpPr>
                  <p:nvPr/>
                </p:nvGrpSpPr>
                <p:grpSpPr>
                  <a:xfrm rot="10800000">
                    <a:off x="2003415" y="5412818"/>
                    <a:ext cx="1892309" cy="836071"/>
                    <a:chOff x="3683000" y="1629920"/>
                    <a:chExt cx="1892309" cy="836071"/>
                  </a:xfrm>
                </p:grpSpPr>
                <p:grpSp>
                  <p:nvGrpSpPr>
                    <p:cNvPr id="104" name="Group 10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683000" y="1629920"/>
                      <a:ext cx="203199" cy="205293"/>
                      <a:chOff x="3724275" y="1581150"/>
                      <a:chExt cx="307975" cy="311150"/>
                    </a:xfrm>
                  </p:grpSpPr>
                  <p:sp>
                    <p:nvSpPr>
                      <p:cNvPr id="118" name="Arc 117"/>
                      <p:cNvSpPr/>
                      <p:nvPr/>
                    </p:nvSpPr>
                    <p:spPr>
                      <a:xfrm rot="16200000">
                        <a:off x="3724275" y="1584325"/>
                        <a:ext cx="307975" cy="307975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Arc 118"/>
                      <p:cNvSpPr/>
                      <p:nvPr/>
                    </p:nvSpPr>
                    <p:spPr>
                      <a:xfrm rot="10800000">
                        <a:off x="3724275" y="1581150"/>
                        <a:ext cx="307975" cy="307975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5" name="Group 104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5378459" y="1629922"/>
                      <a:ext cx="196850" cy="198878"/>
                      <a:chOff x="3053683" y="1584324"/>
                      <a:chExt cx="307976" cy="311149"/>
                    </a:xfrm>
                  </p:grpSpPr>
                  <p:sp>
                    <p:nvSpPr>
                      <p:cNvPr id="116" name="Arc 115"/>
                      <p:cNvSpPr/>
                      <p:nvPr/>
                    </p:nvSpPr>
                    <p:spPr>
                      <a:xfrm rot="16200000">
                        <a:off x="3053684" y="1587498"/>
                        <a:ext cx="307974" cy="307976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" name="Arc 116"/>
                      <p:cNvSpPr/>
                      <p:nvPr/>
                    </p:nvSpPr>
                    <p:spPr>
                      <a:xfrm rot="10800000">
                        <a:off x="3053684" y="1584324"/>
                        <a:ext cx="307974" cy="307976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06" name="Straight Connector 105"/>
                    <p:cNvCxnSpPr>
                      <a:stCxn id="118" idx="2"/>
                      <a:endCxn id="117" idx="0"/>
                    </p:cNvCxnSpPr>
                    <p:nvPr/>
                  </p:nvCxnSpPr>
                  <p:spPr>
                    <a:xfrm rot="10800000" flipH="1">
                      <a:off x="3784600" y="1631948"/>
                      <a:ext cx="1692281" cy="66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7" name="Group 106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319081" y="2261745"/>
                      <a:ext cx="203199" cy="205293"/>
                      <a:chOff x="3724275" y="1581150"/>
                      <a:chExt cx="307975" cy="311150"/>
                    </a:xfrm>
                  </p:grpSpPr>
                  <p:sp>
                    <p:nvSpPr>
                      <p:cNvPr id="114" name="Arc 113"/>
                      <p:cNvSpPr/>
                      <p:nvPr/>
                    </p:nvSpPr>
                    <p:spPr>
                      <a:xfrm rot="16200000">
                        <a:off x="3724275" y="1584325"/>
                        <a:ext cx="307975" cy="307975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Arc 114"/>
                      <p:cNvSpPr/>
                      <p:nvPr/>
                    </p:nvSpPr>
                    <p:spPr>
                      <a:xfrm rot="10800000">
                        <a:off x="3724275" y="1581150"/>
                        <a:ext cx="307975" cy="307975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8" name="Arc 107"/>
                    <p:cNvSpPr/>
                    <p:nvPr/>
                  </p:nvSpPr>
                  <p:spPr>
                    <a:xfrm rot="16200000">
                      <a:off x="4521233" y="1835213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Arc 108"/>
                    <p:cNvSpPr/>
                    <p:nvPr/>
                  </p:nvSpPr>
                  <p:spPr>
                    <a:xfrm>
                      <a:off x="4116930" y="1835213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" name="Straight Connector 109"/>
                    <p:cNvCxnSpPr>
                      <a:stCxn id="119" idx="0"/>
                      <a:endCxn id="109" idx="0"/>
                    </p:cNvCxnSpPr>
                    <p:nvPr/>
                  </p:nvCxnSpPr>
                  <p:spPr>
                    <a:xfrm>
                      <a:off x="3784600" y="1833118"/>
                      <a:ext cx="433929" cy="209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/>
                    <p:cNvCxnSpPr>
                      <a:stCxn id="108" idx="2"/>
                      <a:endCxn id="116" idx="2"/>
                    </p:cNvCxnSpPr>
                    <p:nvPr/>
                  </p:nvCxnSpPr>
                  <p:spPr>
                    <a:xfrm rot="10800000" flipH="1">
                      <a:off x="4622832" y="1826770"/>
                      <a:ext cx="854051" cy="8442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>
                      <a:stCxn id="108" idx="0"/>
                      <a:endCxn id="115" idx="0"/>
                    </p:cNvCxnSpPr>
                    <p:nvPr/>
                  </p:nvCxnSpPr>
                  <p:spPr>
                    <a:xfrm flipH="1">
                      <a:off x="4521233" y="1936813"/>
                      <a:ext cx="1" cy="427578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>
                      <a:stCxn id="109" idx="2"/>
                      <a:endCxn id="114" idx="2"/>
                    </p:cNvCxnSpPr>
                    <p:nvPr/>
                  </p:nvCxnSpPr>
                  <p:spPr>
                    <a:xfrm>
                      <a:off x="4320129" y="1936812"/>
                      <a:ext cx="0" cy="427579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3683510" y="5412135"/>
                  <a:ext cx="1463677" cy="836071"/>
                  <a:chOff x="3835400" y="4295216"/>
                  <a:chExt cx="1463677" cy="836071"/>
                </a:xfrm>
              </p:grpSpPr>
              <p:sp>
                <p:nvSpPr>
                  <p:cNvPr id="167" name="Arc 166"/>
                  <p:cNvSpPr/>
                  <p:nvPr/>
                </p:nvSpPr>
                <p:spPr>
                  <a:xfrm rot="16200000">
                    <a:off x="3835401" y="4297310"/>
                    <a:ext cx="203198" cy="203199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Arc 167"/>
                  <p:cNvSpPr/>
                  <p:nvPr/>
                </p:nvSpPr>
                <p:spPr>
                  <a:xfrm rot="10800000">
                    <a:off x="3835401" y="4295216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Arc 168"/>
                  <p:cNvSpPr/>
                  <p:nvPr/>
                </p:nvSpPr>
                <p:spPr>
                  <a:xfrm rot="5400000">
                    <a:off x="5102227" y="4297243"/>
                    <a:ext cx="196850" cy="196850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Arc 169"/>
                  <p:cNvSpPr/>
                  <p:nvPr/>
                </p:nvSpPr>
                <p:spPr>
                  <a:xfrm>
                    <a:off x="5102227" y="4299272"/>
                    <a:ext cx="196850" cy="196850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1" name="Straight Connector 170"/>
                  <p:cNvCxnSpPr>
                    <a:stCxn id="167" idx="2"/>
                    <a:endCxn id="170" idx="0"/>
                  </p:cNvCxnSpPr>
                  <p:nvPr/>
                </p:nvCxnSpPr>
                <p:spPr>
                  <a:xfrm>
                    <a:off x="3937001" y="4297311"/>
                    <a:ext cx="1263651" cy="1961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Arc 171"/>
                  <p:cNvSpPr/>
                  <p:nvPr/>
                </p:nvSpPr>
                <p:spPr>
                  <a:xfrm rot="10800000">
                    <a:off x="4472530" y="4928088"/>
                    <a:ext cx="203198" cy="203199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Arc 172"/>
                  <p:cNvSpPr/>
                  <p:nvPr/>
                </p:nvSpPr>
                <p:spPr>
                  <a:xfrm rot="5400000">
                    <a:off x="4470435" y="492808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Arc 173"/>
                  <p:cNvSpPr/>
                  <p:nvPr/>
                </p:nvSpPr>
                <p:spPr>
                  <a:xfrm rot="16200000">
                    <a:off x="4673634" y="4500509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Arc 174"/>
                  <p:cNvSpPr/>
                  <p:nvPr/>
                </p:nvSpPr>
                <p:spPr>
                  <a:xfrm>
                    <a:off x="4269331" y="4500509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6" name="Straight Connector 175"/>
                  <p:cNvCxnSpPr>
                    <a:stCxn id="168" idx="0"/>
                    <a:endCxn id="175" idx="0"/>
                  </p:cNvCxnSpPr>
                  <p:nvPr/>
                </p:nvCxnSpPr>
                <p:spPr>
                  <a:xfrm>
                    <a:off x="3937001" y="4498414"/>
                    <a:ext cx="433929" cy="2095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>
                    <a:stCxn id="174" idx="2"/>
                    <a:endCxn id="169" idx="2"/>
                  </p:cNvCxnSpPr>
                  <p:nvPr/>
                </p:nvCxnSpPr>
                <p:spPr>
                  <a:xfrm flipV="1">
                    <a:off x="4775234" y="4494093"/>
                    <a:ext cx="425418" cy="641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>
                    <a:stCxn id="174" idx="0"/>
                    <a:endCxn id="173" idx="0"/>
                  </p:cNvCxnSpPr>
                  <p:nvPr/>
                </p:nvCxnSpPr>
                <p:spPr>
                  <a:xfrm flipH="1">
                    <a:off x="4673634" y="4602109"/>
                    <a:ext cx="1" cy="42757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>
                    <a:stCxn id="175" idx="2"/>
                    <a:endCxn id="172" idx="2"/>
                  </p:cNvCxnSpPr>
                  <p:nvPr/>
                </p:nvCxnSpPr>
                <p:spPr>
                  <a:xfrm>
                    <a:off x="4472530" y="4602108"/>
                    <a:ext cx="0" cy="427579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6" name="Group 195"/>
              <p:cNvGrpSpPr>
                <a:grpSpLocks noChangeAspect="1"/>
              </p:cNvGrpSpPr>
              <p:nvPr/>
            </p:nvGrpSpPr>
            <p:grpSpPr>
              <a:xfrm rot="10800000">
                <a:off x="3056283" y="3519972"/>
                <a:ext cx="207388" cy="837662"/>
                <a:chOff x="4318033" y="1835210"/>
                <a:chExt cx="207388" cy="837662"/>
              </a:xfrm>
            </p:grpSpPr>
            <p:grpSp>
              <p:nvGrpSpPr>
                <p:cNvPr id="197" name="Group 196"/>
                <p:cNvGrpSpPr>
                  <a:grpSpLocks noChangeAspect="1"/>
                </p:cNvGrpSpPr>
                <p:nvPr/>
              </p:nvGrpSpPr>
              <p:grpSpPr>
                <a:xfrm rot="16200000">
                  <a:off x="4321175" y="2468626"/>
                  <a:ext cx="203200" cy="205292"/>
                  <a:chOff x="3410714" y="1584327"/>
                  <a:chExt cx="307976" cy="311149"/>
                </a:xfrm>
              </p:grpSpPr>
              <p:sp>
                <p:nvSpPr>
                  <p:cNvPr id="202" name="Arc 201"/>
                  <p:cNvSpPr/>
                  <p:nvPr/>
                </p:nvSpPr>
                <p:spPr>
                  <a:xfrm rot="16200000">
                    <a:off x="3410715" y="1587502"/>
                    <a:ext cx="307975" cy="307974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Arc 202"/>
                  <p:cNvSpPr/>
                  <p:nvPr/>
                </p:nvSpPr>
                <p:spPr>
                  <a:xfrm rot="10800000">
                    <a:off x="3410714" y="1584327"/>
                    <a:ext cx="307974" cy="307975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8" name="Arc 197"/>
                <p:cNvSpPr/>
                <p:nvPr/>
              </p:nvSpPr>
              <p:spPr>
                <a:xfrm>
                  <a:off x="4318033" y="1835211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Arc 198"/>
                <p:cNvSpPr/>
                <p:nvPr/>
              </p:nvSpPr>
              <p:spPr>
                <a:xfrm rot="16200000">
                  <a:off x="4320129" y="1835211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Connector 199"/>
                <p:cNvCxnSpPr>
                  <a:stCxn id="198" idx="2"/>
                  <a:endCxn id="203" idx="0"/>
                </p:cNvCxnSpPr>
                <p:nvPr/>
              </p:nvCxnSpPr>
              <p:spPr>
                <a:xfrm rot="16200000" flipH="1">
                  <a:off x="4205050" y="2252992"/>
                  <a:ext cx="634462" cy="209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99" idx="0"/>
                  <a:endCxn id="202" idx="2"/>
                </p:cNvCxnSpPr>
                <p:nvPr/>
              </p:nvCxnSpPr>
              <p:spPr>
                <a:xfrm rot="16200000" flipH="1">
                  <a:off x="4003947" y="2252994"/>
                  <a:ext cx="634461" cy="2094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>
                <a:grpSpLocks noChangeAspect="1"/>
              </p:cNvGrpSpPr>
              <p:nvPr/>
            </p:nvGrpSpPr>
            <p:grpSpPr>
              <a:xfrm rot="16200000">
                <a:off x="2216732" y="1416924"/>
                <a:ext cx="207388" cy="631225"/>
                <a:chOff x="4318033" y="2041647"/>
                <a:chExt cx="207388" cy="631225"/>
              </a:xfrm>
            </p:grpSpPr>
            <p:grpSp>
              <p:nvGrpSpPr>
                <p:cNvPr id="213" name="Group 212"/>
                <p:cNvGrpSpPr>
                  <a:grpSpLocks noChangeAspect="1"/>
                </p:cNvGrpSpPr>
                <p:nvPr/>
              </p:nvGrpSpPr>
              <p:grpSpPr>
                <a:xfrm rot="16200000">
                  <a:off x="4321175" y="2468626"/>
                  <a:ext cx="203200" cy="205292"/>
                  <a:chOff x="3410714" y="1584327"/>
                  <a:chExt cx="307976" cy="311149"/>
                </a:xfrm>
              </p:grpSpPr>
              <p:sp>
                <p:nvSpPr>
                  <p:cNvPr id="218" name="Arc 217"/>
                  <p:cNvSpPr/>
                  <p:nvPr/>
                </p:nvSpPr>
                <p:spPr>
                  <a:xfrm rot="16200000">
                    <a:off x="3410715" y="1587502"/>
                    <a:ext cx="307975" cy="307974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Arc 218"/>
                  <p:cNvSpPr/>
                  <p:nvPr/>
                </p:nvSpPr>
                <p:spPr>
                  <a:xfrm rot="10800000">
                    <a:off x="3410714" y="1584327"/>
                    <a:ext cx="307974" cy="307975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4" name="Arc 213"/>
                <p:cNvSpPr/>
                <p:nvPr/>
              </p:nvSpPr>
              <p:spPr>
                <a:xfrm>
                  <a:off x="4318033" y="2041647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Arc 214"/>
                <p:cNvSpPr/>
                <p:nvPr/>
              </p:nvSpPr>
              <p:spPr>
                <a:xfrm rot="16200000">
                  <a:off x="4320129" y="204164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6" name="Straight Connector 215"/>
                <p:cNvCxnSpPr>
                  <a:stCxn id="214" idx="2"/>
                  <a:endCxn id="219" idx="0"/>
                </p:cNvCxnSpPr>
                <p:nvPr/>
              </p:nvCxnSpPr>
              <p:spPr>
                <a:xfrm rot="5400000" flipV="1">
                  <a:off x="4308267" y="2356211"/>
                  <a:ext cx="428026" cy="209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>
                  <a:stCxn id="215" idx="0"/>
                  <a:endCxn id="218" idx="2"/>
                </p:cNvCxnSpPr>
                <p:nvPr/>
              </p:nvCxnSpPr>
              <p:spPr>
                <a:xfrm rot="5400000" flipV="1">
                  <a:off x="4107164" y="2356213"/>
                  <a:ext cx="428024" cy="2094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>
                <a:grpSpLocks noChangeAspect="1"/>
              </p:cNvGrpSpPr>
              <p:nvPr/>
            </p:nvGrpSpPr>
            <p:grpSpPr>
              <a:xfrm rot="16200000">
                <a:off x="6416965" y="1413645"/>
                <a:ext cx="207388" cy="631225"/>
                <a:chOff x="4318033" y="2041647"/>
                <a:chExt cx="207388" cy="631225"/>
              </a:xfrm>
            </p:grpSpPr>
            <p:grpSp>
              <p:nvGrpSpPr>
                <p:cNvPr id="221" name="Group 220"/>
                <p:cNvGrpSpPr>
                  <a:grpSpLocks noChangeAspect="1"/>
                </p:cNvGrpSpPr>
                <p:nvPr/>
              </p:nvGrpSpPr>
              <p:grpSpPr>
                <a:xfrm rot="16200000">
                  <a:off x="4321175" y="2468626"/>
                  <a:ext cx="203200" cy="205292"/>
                  <a:chOff x="3410714" y="1584327"/>
                  <a:chExt cx="307976" cy="311149"/>
                </a:xfrm>
              </p:grpSpPr>
              <p:sp>
                <p:nvSpPr>
                  <p:cNvPr id="226" name="Arc 225"/>
                  <p:cNvSpPr/>
                  <p:nvPr/>
                </p:nvSpPr>
                <p:spPr>
                  <a:xfrm rot="16200000">
                    <a:off x="3410715" y="1587502"/>
                    <a:ext cx="307975" cy="307974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Arc 226"/>
                  <p:cNvSpPr/>
                  <p:nvPr/>
                </p:nvSpPr>
                <p:spPr>
                  <a:xfrm rot="10800000">
                    <a:off x="3410714" y="1584327"/>
                    <a:ext cx="307974" cy="307975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2" name="Arc 221"/>
                <p:cNvSpPr/>
                <p:nvPr/>
              </p:nvSpPr>
              <p:spPr>
                <a:xfrm>
                  <a:off x="4318033" y="2041647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Arc 222"/>
                <p:cNvSpPr/>
                <p:nvPr/>
              </p:nvSpPr>
              <p:spPr>
                <a:xfrm rot="16200000">
                  <a:off x="4320129" y="204164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stCxn id="222" idx="2"/>
                  <a:endCxn id="227" idx="0"/>
                </p:cNvCxnSpPr>
                <p:nvPr/>
              </p:nvCxnSpPr>
              <p:spPr>
                <a:xfrm rot="5400000" flipV="1">
                  <a:off x="4308267" y="2356211"/>
                  <a:ext cx="428026" cy="209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stCxn id="223" idx="0"/>
                  <a:endCxn id="226" idx="2"/>
                </p:cNvCxnSpPr>
                <p:nvPr/>
              </p:nvCxnSpPr>
              <p:spPr>
                <a:xfrm rot="5400000" flipV="1">
                  <a:off x="4107164" y="2356213"/>
                  <a:ext cx="428024" cy="2094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>
                <a:grpSpLocks noChangeAspect="1"/>
              </p:cNvGrpSpPr>
              <p:nvPr/>
            </p:nvGrpSpPr>
            <p:grpSpPr>
              <a:xfrm>
                <a:off x="2001706" y="789364"/>
                <a:ext cx="631256" cy="428682"/>
                <a:chOff x="2004881" y="789364"/>
                <a:chExt cx="631256" cy="428682"/>
              </a:xfrm>
            </p:grpSpPr>
            <p:grpSp>
              <p:nvGrpSpPr>
                <p:cNvPr id="228" name="Group 227"/>
                <p:cNvGrpSpPr>
                  <a:grpSpLocks noChangeAspect="1"/>
                </p:cNvGrpSpPr>
                <p:nvPr/>
              </p:nvGrpSpPr>
              <p:grpSpPr>
                <a:xfrm rot="16200000">
                  <a:off x="2106168" y="688077"/>
                  <a:ext cx="428682" cy="631255"/>
                  <a:chOff x="4320129" y="2041647"/>
                  <a:chExt cx="428682" cy="631255"/>
                </a:xfrm>
              </p:grpSpPr>
              <p:grpSp>
                <p:nvGrpSpPr>
                  <p:cNvPr id="229" name="Group 228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433941" y="2358032"/>
                    <a:ext cx="203200" cy="426540"/>
                    <a:chOff x="3410714" y="1587501"/>
                    <a:chExt cx="307976" cy="646464"/>
                  </a:xfrm>
                </p:grpSpPr>
                <p:sp>
                  <p:nvSpPr>
                    <p:cNvPr id="234" name="Arc 233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Arc 234"/>
                    <p:cNvSpPr/>
                    <p:nvPr/>
                  </p:nvSpPr>
                  <p:spPr>
                    <a:xfrm rot="10800000">
                      <a:off x="3410714" y="1925981"/>
                      <a:ext cx="307974" cy="30798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0" name="Arc 229"/>
                  <p:cNvSpPr/>
                  <p:nvPr/>
                </p:nvSpPr>
                <p:spPr>
                  <a:xfrm>
                    <a:off x="4543458" y="2041685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Arc 230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2" name="Straight Connector 231"/>
                  <p:cNvCxnSpPr>
                    <a:stCxn id="230" idx="2"/>
                    <a:endCxn id="235" idx="0"/>
                  </p:cNvCxnSpPr>
                  <p:nvPr/>
                </p:nvCxnSpPr>
                <p:spPr>
                  <a:xfrm rot="5400000" flipV="1">
                    <a:off x="4533725" y="2356216"/>
                    <a:ext cx="428018" cy="2155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stCxn id="231" idx="0"/>
                    <a:endCxn id="234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6" name="Straight Connector 235"/>
                <p:cNvCxnSpPr>
                  <a:stCxn id="231" idx="2"/>
                  <a:endCxn id="230" idx="0"/>
                </p:cNvCxnSpPr>
                <p:nvPr/>
              </p:nvCxnSpPr>
              <p:spPr>
                <a:xfrm flipV="1">
                  <a:off x="2004882" y="893118"/>
                  <a:ext cx="38" cy="22332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>
                  <a:stCxn id="234" idx="0"/>
                  <a:endCxn id="235" idx="2"/>
                </p:cNvCxnSpPr>
                <p:nvPr/>
              </p:nvCxnSpPr>
              <p:spPr>
                <a:xfrm flipV="1">
                  <a:off x="2636136" y="890968"/>
                  <a:ext cx="1" cy="223333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>
                <a:grpSpLocks noChangeAspect="1"/>
              </p:cNvGrpSpPr>
              <p:nvPr/>
            </p:nvGrpSpPr>
            <p:grpSpPr>
              <a:xfrm>
                <a:off x="3058605" y="789329"/>
                <a:ext cx="840840" cy="428752"/>
                <a:chOff x="2004882" y="789329"/>
                <a:chExt cx="840840" cy="428752"/>
              </a:xfrm>
            </p:grpSpPr>
            <p:grpSp>
              <p:nvGrpSpPr>
                <p:cNvPr id="245" name="Group 244"/>
                <p:cNvGrpSpPr>
                  <a:grpSpLocks noChangeAspect="1"/>
                </p:cNvGrpSpPr>
                <p:nvPr/>
              </p:nvGrpSpPr>
              <p:grpSpPr>
                <a:xfrm rot="16200000">
                  <a:off x="2210943" y="583302"/>
                  <a:ext cx="428752" cy="840805"/>
                  <a:chOff x="4320129" y="2041647"/>
                  <a:chExt cx="428752" cy="840805"/>
                </a:xfrm>
              </p:grpSpPr>
              <p:grpSp>
                <p:nvGrpSpPr>
                  <p:cNvPr id="248" name="Group 247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434011" y="2567582"/>
                    <a:ext cx="203200" cy="426540"/>
                    <a:chOff x="3093054" y="1587501"/>
                    <a:chExt cx="307976" cy="646464"/>
                  </a:xfrm>
                </p:grpSpPr>
                <p:sp>
                  <p:nvSpPr>
                    <p:cNvPr id="253" name="Arc 252"/>
                    <p:cNvSpPr/>
                    <p:nvPr/>
                  </p:nvSpPr>
                  <p:spPr>
                    <a:xfrm rot="16200000">
                      <a:off x="3093056" y="1587501"/>
                      <a:ext cx="307974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Arc 253"/>
                    <p:cNvSpPr/>
                    <p:nvPr/>
                  </p:nvSpPr>
                  <p:spPr>
                    <a:xfrm rot="10800000">
                      <a:off x="3093054" y="1925981"/>
                      <a:ext cx="307974" cy="30798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9" name="Arc 248"/>
                  <p:cNvSpPr/>
                  <p:nvPr/>
                </p:nvSpPr>
                <p:spPr>
                  <a:xfrm>
                    <a:off x="4543458" y="2041685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Arc 249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1" name="Straight Connector 250"/>
                  <p:cNvCxnSpPr>
                    <a:stCxn id="249" idx="2"/>
                    <a:endCxn id="254" idx="0"/>
                  </p:cNvCxnSpPr>
                  <p:nvPr/>
                </p:nvCxnSpPr>
                <p:spPr>
                  <a:xfrm rot="5400000" flipV="1">
                    <a:off x="4428985" y="2460956"/>
                    <a:ext cx="637568" cy="2225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/>
                  <p:cNvCxnSpPr>
                    <a:stCxn id="250" idx="0"/>
                    <a:endCxn id="253" idx="2"/>
                  </p:cNvCxnSpPr>
                  <p:nvPr/>
                </p:nvCxnSpPr>
                <p:spPr>
                  <a:xfrm rot="5400000" flipV="1">
                    <a:off x="4002433" y="2460944"/>
                    <a:ext cx="637603" cy="2211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6" name="Straight Connector 245"/>
                <p:cNvCxnSpPr>
                  <a:stCxn id="250" idx="2"/>
                  <a:endCxn id="249" idx="0"/>
                </p:cNvCxnSpPr>
                <p:nvPr/>
              </p:nvCxnSpPr>
              <p:spPr>
                <a:xfrm flipV="1">
                  <a:off x="2004882" y="893118"/>
                  <a:ext cx="38" cy="22332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53" idx="0"/>
                  <a:endCxn id="254" idx="2"/>
                </p:cNvCxnSpPr>
                <p:nvPr/>
              </p:nvCxnSpPr>
              <p:spPr>
                <a:xfrm flipV="1">
                  <a:off x="2845721" y="890933"/>
                  <a:ext cx="1" cy="223333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>
                <a:grpSpLocks noChangeAspect="1"/>
              </p:cNvGrpSpPr>
              <p:nvPr/>
            </p:nvGrpSpPr>
            <p:grpSpPr>
              <a:xfrm>
                <a:off x="6205045" y="778196"/>
                <a:ext cx="631256" cy="428682"/>
                <a:chOff x="2004881" y="789364"/>
                <a:chExt cx="631256" cy="428682"/>
              </a:xfrm>
            </p:grpSpPr>
            <p:grpSp>
              <p:nvGrpSpPr>
                <p:cNvPr id="256" name="Group 255"/>
                <p:cNvGrpSpPr>
                  <a:grpSpLocks noChangeAspect="1"/>
                </p:cNvGrpSpPr>
                <p:nvPr/>
              </p:nvGrpSpPr>
              <p:grpSpPr>
                <a:xfrm rot="16200000">
                  <a:off x="2106168" y="688077"/>
                  <a:ext cx="428682" cy="631255"/>
                  <a:chOff x="4320129" y="2041647"/>
                  <a:chExt cx="428682" cy="631255"/>
                </a:xfrm>
              </p:grpSpPr>
              <p:grpSp>
                <p:nvGrpSpPr>
                  <p:cNvPr id="259" name="Group 258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433941" y="2358032"/>
                    <a:ext cx="203200" cy="426540"/>
                    <a:chOff x="3410714" y="1587501"/>
                    <a:chExt cx="307976" cy="646464"/>
                  </a:xfrm>
                </p:grpSpPr>
                <p:sp>
                  <p:nvSpPr>
                    <p:cNvPr id="264" name="Arc 263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Arc 264"/>
                    <p:cNvSpPr/>
                    <p:nvPr/>
                  </p:nvSpPr>
                  <p:spPr>
                    <a:xfrm rot="10800000">
                      <a:off x="3410714" y="1925981"/>
                      <a:ext cx="307974" cy="30798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0" name="Arc 259"/>
                  <p:cNvSpPr/>
                  <p:nvPr/>
                </p:nvSpPr>
                <p:spPr>
                  <a:xfrm>
                    <a:off x="4543458" y="2041685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Arc 260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2" name="Straight Connector 261"/>
                  <p:cNvCxnSpPr>
                    <a:stCxn id="260" idx="2"/>
                    <a:endCxn id="265" idx="0"/>
                  </p:cNvCxnSpPr>
                  <p:nvPr/>
                </p:nvCxnSpPr>
                <p:spPr>
                  <a:xfrm rot="5400000" flipV="1">
                    <a:off x="4533725" y="2356216"/>
                    <a:ext cx="428018" cy="2155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>
                    <a:stCxn id="261" idx="0"/>
                    <a:endCxn id="264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7" name="Straight Connector 256"/>
                <p:cNvCxnSpPr>
                  <a:stCxn id="261" idx="2"/>
                  <a:endCxn id="260" idx="0"/>
                </p:cNvCxnSpPr>
                <p:nvPr/>
              </p:nvCxnSpPr>
              <p:spPr>
                <a:xfrm flipV="1">
                  <a:off x="2004882" y="893118"/>
                  <a:ext cx="38" cy="22332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>
                  <a:stCxn id="264" idx="0"/>
                  <a:endCxn id="265" idx="2"/>
                </p:cNvCxnSpPr>
                <p:nvPr/>
              </p:nvCxnSpPr>
              <p:spPr>
                <a:xfrm flipV="1">
                  <a:off x="2636136" y="890968"/>
                  <a:ext cx="1" cy="223333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/>
              <p:cNvGrpSpPr>
                <a:grpSpLocks noChangeAspect="1"/>
              </p:cNvGrpSpPr>
              <p:nvPr/>
            </p:nvGrpSpPr>
            <p:grpSpPr>
              <a:xfrm>
                <a:off x="4947178" y="780341"/>
                <a:ext cx="840840" cy="428752"/>
                <a:chOff x="2004882" y="789329"/>
                <a:chExt cx="840840" cy="428752"/>
              </a:xfrm>
            </p:grpSpPr>
            <p:grpSp>
              <p:nvGrpSpPr>
                <p:cNvPr id="267" name="Group 266"/>
                <p:cNvGrpSpPr>
                  <a:grpSpLocks noChangeAspect="1"/>
                </p:cNvGrpSpPr>
                <p:nvPr/>
              </p:nvGrpSpPr>
              <p:grpSpPr>
                <a:xfrm rot="16200000">
                  <a:off x="2210943" y="583302"/>
                  <a:ext cx="428752" cy="840805"/>
                  <a:chOff x="4320129" y="2041647"/>
                  <a:chExt cx="428752" cy="840805"/>
                </a:xfrm>
              </p:grpSpPr>
              <p:grpSp>
                <p:nvGrpSpPr>
                  <p:cNvPr id="270" name="Group 269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434011" y="2567582"/>
                    <a:ext cx="203200" cy="426540"/>
                    <a:chOff x="3093054" y="1587501"/>
                    <a:chExt cx="307976" cy="646464"/>
                  </a:xfrm>
                </p:grpSpPr>
                <p:sp>
                  <p:nvSpPr>
                    <p:cNvPr id="275" name="Arc 274"/>
                    <p:cNvSpPr/>
                    <p:nvPr/>
                  </p:nvSpPr>
                  <p:spPr>
                    <a:xfrm rot="16200000">
                      <a:off x="3093056" y="1587501"/>
                      <a:ext cx="307974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Arc 275"/>
                    <p:cNvSpPr/>
                    <p:nvPr/>
                  </p:nvSpPr>
                  <p:spPr>
                    <a:xfrm rot="10800000">
                      <a:off x="3093054" y="1925981"/>
                      <a:ext cx="307974" cy="30798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1" name="Arc 270"/>
                  <p:cNvSpPr/>
                  <p:nvPr/>
                </p:nvSpPr>
                <p:spPr>
                  <a:xfrm>
                    <a:off x="4543458" y="2041685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Arc 271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3" name="Straight Connector 272"/>
                  <p:cNvCxnSpPr>
                    <a:stCxn id="271" idx="2"/>
                    <a:endCxn id="276" idx="0"/>
                  </p:cNvCxnSpPr>
                  <p:nvPr/>
                </p:nvCxnSpPr>
                <p:spPr>
                  <a:xfrm rot="5400000" flipV="1">
                    <a:off x="4428985" y="2460956"/>
                    <a:ext cx="637568" cy="2225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>
                    <a:stCxn id="272" idx="0"/>
                    <a:endCxn id="275" idx="2"/>
                  </p:cNvCxnSpPr>
                  <p:nvPr/>
                </p:nvCxnSpPr>
                <p:spPr>
                  <a:xfrm rot="5400000" flipV="1">
                    <a:off x="4002433" y="2460944"/>
                    <a:ext cx="637603" cy="2211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8" name="Straight Connector 267"/>
                <p:cNvCxnSpPr>
                  <a:stCxn id="272" idx="2"/>
                  <a:endCxn id="271" idx="0"/>
                </p:cNvCxnSpPr>
                <p:nvPr/>
              </p:nvCxnSpPr>
              <p:spPr>
                <a:xfrm flipV="1">
                  <a:off x="2004882" y="893118"/>
                  <a:ext cx="38" cy="22332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>
                  <a:stCxn id="275" idx="0"/>
                  <a:endCxn id="276" idx="2"/>
                </p:cNvCxnSpPr>
                <p:nvPr/>
              </p:nvCxnSpPr>
              <p:spPr>
                <a:xfrm flipV="1">
                  <a:off x="2845721" y="890933"/>
                  <a:ext cx="1" cy="223333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" name="Group 277"/>
            <p:cNvGrpSpPr>
              <a:grpSpLocks noChangeAspect="1"/>
            </p:cNvGrpSpPr>
            <p:nvPr/>
          </p:nvGrpSpPr>
          <p:grpSpPr>
            <a:xfrm>
              <a:off x="6209843" y="4782729"/>
              <a:ext cx="628616" cy="827694"/>
              <a:chOff x="4470436" y="4303593"/>
              <a:chExt cx="628616" cy="827694"/>
            </a:xfrm>
          </p:grpSpPr>
          <p:sp>
            <p:nvSpPr>
              <p:cNvPr id="279" name="Arc 278"/>
              <p:cNvSpPr/>
              <p:nvPr/>
            </p:nvSpPr>
            <p:spPr>
              <a:xfrm rot="16200000">
                <a:off x="4471010" y="4305999"/>
                <a:ext cx="203198" cy="203199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Arc 280"/>
              <p:cNvSpPr/>
              <p:nvPr/>
            </p:nvSpPr>
            <p:spPr>
              <a:xfrm rot="5400000">
                <a:off x="4902202" y="4303593"/>
                <a:ext cx="196850" cy="196850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Arc 281"/>
              <p:cNvSpPr/>
              <p:nvPr/>
            </p:nvSpPr>
            <p:spPr>
              <a:xfrm>
                <a:off x="4902202" y="4305622"/>
                <a:ext cx="196850" cy="196850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/>
              <p:cNvCxnSpPr>
                <a:stCxn id="279" idx="2"/>
                <a:endCxn id="282" idx="0"/>
              </p:cNvCxnSpPr>
              <p:nvPr/>
            </p:nvCxnSpPr>
            <p:spPr>
              <a:xfrm flipV="1">
                <a:off x="4572610" y="4305622"/>
                <a:ext cx="428017" cy="37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Arc 283"/>
              <p:cNvSpPr/>
              <p:nvPr/>
            </p:nvSpPr>
            <p:spPr>
              <a:xfrm rot="10800000">
                <a:off x="4472530" y="4928088"/>
                <a:ext cx="203198" cy="203199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Arc 284"/>
              <p:cNvSpPr/>
              <p:nvPr/>
            </p:nvSpPr>
            <p:spPr>
              <a:xfrm rot="5400000">
                <a:off x="4470435" y="4928088"/>
                <a:ext cx="203199" cy="203198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Arc 285"/>
              <p:cNvSpPr/>
              <p:nvPr/>
            </p:nvSpPr>
            <p:spPr>
              <a:xfrm rot="16200000">
                <a:off x="4676809" y="4500509"/>
                <a:ext cx="203199" cy="203198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/>
              <p:cNvCxnSpPr>
                <a:stCxn id="286" idx="2"/>
                <a:endCxn id="281" idx="2"/>
              </p:cNvCxnSpPr>
              <p:nvPr/>
            </p:nvCxnSpPr>
            <p:spPr>
              <a:xfrm flipV="1">
                <a:off x="4778409" y="4500443"/>
                <a:ext cx="222218" cy="6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>
                <a:stCxn id="286" idx="0"/>
                <a:endCxn id="285" idx="0"/>
              </p:cNvCxnSpPr>
              <p:nvPr/>
            </p:nvCxnSpPr>
            <p:spPr>
              <a:xfrm flipH="1">
                <a:off x="4673634" y="4602109"/>
                <a:ext cx="3176" cy="42757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stCxn id="279" idx="0"/>
                <a:endCxn id="284" idx="2"/>
              </p:cNvCxnSpPr>
              <p:nvPr/>
            </p:nvCxnSpPr>
            <p:spPr>
              <a:xfrm>
                <a:off x="4471010" y="4407599"/>
                <a:ext cx="1520" cy="62208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>
              <a:grpSpLocks noChangeAspect="1"/>
            </p:cNvGrpSpPr>
            <p:nvPr/>
          </p:nvGrpSpPr>
          <p:grpSpPr>
            <a:xfrm flipH="1">
              <a:off x="2000401" y="4778355"/>
              <a:ext cx="638910" cy="841248"/>
              <a:chOff x="4470436" y="4303593"/>
              <a:chExt cx="628616" cy="827694"/>
            </a:xfrm>
          </p:grpSpPr>
          <p:sp>
            <p:nvSpPr>
              <p:cNvPr id="328" name="Arc 327"/>
              <p:cNvSpPr/>
              <p:nvPr/>
            </p:nvSpPr>
            <p:spPr>
              <a:xfrm rot="16200000">
                <a:off x="4471010" y="4305999"/>
                <a:ext cx="203198" cy="203199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Arc 328"/>
              <p:cNvSpPr/>
              <p:nvPr/>
            </p:nvSpPr>
            <p:spPr>
              <a:xfrm rot="5400000">
                <a:off x="4902202" y="4303593"/>
                <a:ext cx="196850" cy="196850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Arc 329"/>
              <p:cNvSpPr/>
              <p:nvPr/>
            </p:nvSpPr>
            <p:spPr>
              <a:xfrm>
                <a:off x="4902202" y="4305622"/>
                <a:ext cx="196850" cy="196850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1" name="Straight Connector 330"/>
              <p:cNvCxnSpPr>
                <a:stCxn id="328" idx="2"/>
                <a:endCxn id="330" idx="0"/>
              </p:cNvCxnSpPr>
              <p:nvPr/>
            </p:nvCxnSpPr>
            <p:spPr>
              <a:xfrm flipV="1">
                <a:off x="4572610" y="4305622"/>
                <a:ext cx="428017" cy="37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Arc 331"/>
              <p:cNvSpPr/>
              <p:nvPr/>
            </p:nvSpPr>
            <p:spPr>
              <a:xfrm rot="10800000">
                <a:off x="4472530" y="4928088"/>
                <a:ext cx="203198" cy="203199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Arc 332"/>
              <p:cNvSpPr/>
              <p:nvPr/>
            </p:nvSpPr>
            <p:spPr>
              <a:xfrm rot="5400000">
                <a:off x="4470435" y="4928088"/>
                <a:ext cx="203199" cy="203198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Arc 333"/>
              <p:cNvSpPr/>
              <p:nvPr/>
            </p:nvSpPr>
            <p:spPr>
              <a:xfrm rot="16200000">
                <a:off x="4676809" y="4500509"/>
                <a:ext cx="203199" cy="203198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5" name="Straight Connector 334"/>
              <p:cNvCxnSpPr>
                <a:stCxn id="334" idx="2"/>
                <a:endCxn id="329" idx="2"/>
              </p:cNvCxnSpPr>
              <p:nvPr/>
            </p:nvCxnSpPr>
            <p:spPr>
              <a:xfrm flipV="1">
                <a:off x="4778409" y="4500443"/>
                <a:ext cx="222218" cy="6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>
                <a:stCxn id="334" idx="0"/>
                <a:endCxn id="333" idx="0"/>
              </p:cNvCxnSpPr>
              <p:nvPr/>
            </p:nvCxnSpPr>
            <p:spPr>
              <a:xfrm flipH="1">
                <a:off x="4673634" y="4602109"/>
                <a:ext cx="3176" cy="42757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>
                <a:stCxn id="328" idx="0"/>
                <a:endCxn id="332" idx="2"/>
              </p:cNvCxnSpPr>
              <p:nvPr/>
            </p:nvCxnSpPr>
            <p:spPr>
              <a:xfrm>
                <a:off x="4471010" y="4407599"/>
                <a:ext cx="1520" cy="62208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9" name="Straight Connector 338"/>
          <p:cNvCxnSpPr/>
          <p:nvPr/>
        </p:nvCxnSpPr>
        <p:spPr>
          <a:xfrm flipV="1">
            <a:off x="3687767" y="2879161"/>
            <a:ext cx="0" cy="84401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5151964" y="2892390"/>
            <a:ext cx="0" cy="84401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5051425" y="2992878"/>
            <a:ext cx="522" cy="62869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3790938" y="2989702"/>
            <a:ext cx="522" cy="62869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4140176" y="2892391"/>
            <a:ext cx="0" cy="9731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V="1">
            <a:off x="4705382" y="2895567"/>
            <a:ext cx="0" cy="9731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4705382" y="2891276"/>
            <a:ext cx="0" cy="1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>
            <a:off x="4705382" y="2894452"/>
            <a:ext cx="441293" cy="111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Macintosh PowerPoint</Application>
  <PresentationFormat>On-screen Show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6</cp:revision>
  <dcterms:created xsi:type="dcterms:W3CDTF">2014-04-18T22:48:35Z</dcterms:created>
  <dcterms:modified xsi:type="dcterms:W3CDTF">2014-04-18T23:28:02Z</dcterms:modified>
</cp:coreProperties>
</file>