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4" r:id="rId6"/>
    <p:sldId id="261" r:id="rId7"/>
    <p:sldId id="267" r:id="rId8"/>
    <p:sldId id="262" r:id="rId9"/>
    <p:sldId id="266" r:id="rId10"/>
    <p:sldId id="263" r:id="rId11"/>
    <p:sldId id="265" r:id="rId12"/>
    <p:sldId id="25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9E"/>
    <a:srgbClr val="FFCE23"/>
    <a:srgbClr val="2BE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F4EA3-EF95-ED4E-A6AC-233CF2407A8F}" type="datetimeFigureOut">
              <a:rPr lang="en-US" smtClean="0"/>
              <a:t>4/19/14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917ED-6ECC-B444-A1F4-2F4F0C4F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3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917ED-6ECC-B444-A1F4-2F4F0C4F76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8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1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3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1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4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8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4/19/14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4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4/19/14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1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4/19/14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8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4/19/14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2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4/19/14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3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4/19/14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6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C55CD-9CE9-8749-891B-8CF4525EB37D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6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2700000">
            <a:off x="1004955" y="0"/>
            <a:ext cx="6858000" cy="6858000"/>
          </a:xfrm>
          <a:prstGeom prst="pi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55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362" t="23833" r="26650" b="29790"/>
          <a:stretch/>
        </p:blipFill>
        <p:spPr>
          <a:xfrm>
            <a:off x="9542815" y="-226778"/>
            <a:ext cx="7089913" cy="6852000"/>
          </a:xfrm>
          <a:prstGeom prst="rect">
            <a:avLst/>
          </a:prstGeom>
        </p:spPr>
      </p:pic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96057" y="36424"/>
            <a:ext cx="6059638" cy="6822218"/>
            <a:chOff x="1583277" y="-146397"/>
            <a:chExt cx="6195257" cy="6974904"/>
          </a:xfrm>
          <a:solidFill>
            <a:srgbClr val="FF9E9E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583278" y="-146397"/>
              <a:ext cx="6195256" cy="6195256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78" y="2959652"/>
              <a:ext cx="6195256" cy="2584173"/>
            </a:xfrm>
            <a:prstGeom prst="rect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583277" y="5543824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7" name="Right Triangle 6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9E9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9E9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218214" y="5548346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11" name="Right Triangle 10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9E9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9E9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8524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362" t="23833" r="26650" b="29790"/>
          <a:stretch/>
        </p:blipFill>
        <p:spPr>
          <a:xfrm>
            <a:off x="9542815" y="-226778"/>
            <a:ext cx="7089913" cy="6852000"/>
          </a:xfrm>
          <a:prstGeom prst="rect">
            <a:avLst/>
          </a:prstGeom>
        </p:spPr>
      </p:pic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496058" y="36424"/>
            <a:ext cx="6059637" cy="6825359"/>
            <a:chOff x="1496058" y="36424"/>
            <a:chExt cx="6059637" cy="6825359"/>
          </a:xfrm>
          <a:solidFill>
            <a:srgbClr val="FF9E9E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496058" y="36424"/>
              <a:ext cx="6059637" cy="6059637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6058" y="3074479"/>
              <a:ext cx="6059637" cy="2527603"/>
            </a:xfrm>
            <a:prstGeom prst="rect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5544014" y="5605864"/>
              <a:ext cx="1005840" cy="1252136"/>
            </a:xfrm>
            <a:prstGeom prst="rtTriangle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6426706" y="5725230"/>
              <a:ext cx="1252136" cy="1005840"/>
            </a:xfrm>
            <a:prstGeom prst="rtTriangle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3522808" y="5606471"/>
              <a:ext cx="1005840" cy="1252136"/>
            </a:xfrm>
            <a:prstGeom prst="rtTriangle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 rot="5400000">
              <a:off x="4405500" y="5725837"/>
              <a:ext cx="1252136" cy="1005840"/>
            </a:xfrm>
            <a:prstGeom prst="rtTriangle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rot="10800000">
              <a:off x="1496058" y="5609647"/>
              <a:ext cx="1005840" cy="1252136"/>
            </a:xfrm>
            <a:prstGeom prst="rtTriangle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2378750" y="5729013"/>
              <a:ext cx="1252136" cy="1005840"/>
            </a:xfrm>
            <a:prstGeom prst="rtTriangle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062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086" y="0"/>
            <a:ext cx="6294783" cy="7553740"/>
          </a:xfrm>
          <a:prstGeom prst="rect">
            <a:avLst/>
          </a:prstGeom>
        </p:spPr>
      </p:pic>
      <p:grpSp>
        <p:nvGrpSpPr>
          <p:cNvPr id="181" name="Group 180"/>
          <p:cNvGrpSpPr>
            <a:grpSpLocks noChangeAspect="1"/>
          </p:cNvGrpSpPr>
          <p:nvPr/>
        </p:nvGrpSpPr>
        <p:grpSpPr>
          <a:xfrm>
            <a:off x="8049270" y="5941996"/>
            <a:ext cx="1463677" cy="836071"/>
            <a:chOff x="3835400" y="4295216"/>
            <a:chExt cx="1463677" cy="836071"/>
          </a:xfrm>
        </p:grpSpPr>
        <p:sp>
          <p:nvSpPr>
            <p:cNvPr id="182" name="Arc 181"/>
            <p:cNvSpPr/>
            <p:nvPr/>
          </p:nvSpPr>
          <p:spPr>
            <a:xfrm rot="16200000">
              <a:off x="3835401" y="4297310"/>
              <a:ext cx="203198" cy="203199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Arc 182"/>
            <p:cNvSpPr/>
            <p:nvPr/>
          </p:nvSpPr>
          <p:spPr>
            <a:xfrm rot="10800000">
              <a:off x="3835401" y="4295216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Arc 183"/>
            <p:cNvSpPr/>
            <p:nvPr/>
          </p:nvSpPr>
          <p:spPr>
            <a:xfrm rot="5400000">
              <a:off x="5102227" y="4297243"/>
              <a:ext cx="196850" cy="196850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Arc 184"/>
            <p:cNvSpPr/>
            <p:nvPr/>
          </p:nvSpPr>
          <p:spPr>
            <a:xfrm>
              <a:off x="5102227" y="4299272"/>
              <a:ext cx="196850" cy="196850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Connector 185"/>
            <p:cNvCxnSpPr>
              <a:stCxn id="182" idx="2"/>
              <a:endCxn id="185" idx="0"/>
            </p:cNvCxnSpPr>
            <p:nvPr/>
          </p:nvCxnSpPr>
          <p:spPr>
            <a:xfrm>
              <a:off x="3937001" y="4297311"/>
              <a:ext cx="1263651" cy="196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Arc 186"/>
            <p:cNvSpPr/>
            <p:nvPr/>
          </p:nvSpPr>
          <p:spPr>
            <a:xfrm rot="10800000">
              <a:off x="4472530" y="4928088"/>
              <a:ext cx="203198" cy="203199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Arc 187"/>
            <p:cNvSpPr/>
            <p:nvPr/>
          </p:nvSpPr>
          <p:spPr>
            <a:xfrm rot="5400000">
              <a:off x="4470435" y="4928088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Arc 188"/>
            <p:cNvSpPr/>
            <p:nvPr/>
          </p:nvSpPr>
          <p:spPr>
            <a:xfrm rot="16200000">
              <a:off x="4673634" y="4500509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Arc 189"/>
            <p:cNvSpPr/>
            <p:nvPr/>
          </p:nvSpPr>
          <p:spPr>
            <a:xfrm>
              <a:off x="4269331" y="4500509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/>
            <p:cNvCxnSpPr>
              <a:stCxn id="183" idx="0"/>
              <a:endCxn id="190" idx="0"/>
            </p:cNvCxnSpPr>
            <p:nvPr/>
          </p:nvCxnSpPr>
          <p:spPr>
            <a:xfrm>
              <a:off x="3937001" y="4498414"/>
              <a:ext cx="433929" cy="209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>
              <a:stCxn id="189" idx="2"/>
              <a:endCxn id="184" idx="2"/>
            </p:cNvCxnSpPr>
            <p:nvPr/>
          </p:nvCxnSpPr>
          <p:spPr>
            <a:xfrm flipV="1">
              <a:off x="4775234" y="4494093"/>
              <a:ext cx="425418" cy="6416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189" idx="0"/>
              <a:endCxn id="188" idx="0"/>
            </p:cNvCxnSpPr>
            <p:nvPr/>
          </p:nvCxnSpPr>
          <p:spPr>
            <a:xfrm flipH="1">
              <a:off x="4673634" y="4602109"/>
              <a:ext cx="1" cy="427578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>
              <a:stCxn id="190" idx="2"/>
              <a:endCxn id="187" idx="2"/>
            </p:cNvCxnSpPr>
            <p:nvPr/>
          </p:nvCxnSpPr>
          <p:spPr>
            <a:xfrm>
              <a:off x="4472530" y="4602108"/>
              <a:ext cx="0" cy="427579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2000401" y="778196"/>
            <a:ext cx="4838058" cy="5470693"/>
            <a:chOff x="2000401" y="778196"/>
            <a:chExt cx="4838058" cy="5470693"/>
          </a:xfrm>
        </p:grpSpPr>
        <p:grpSp>
          <p:nvGrpSpPr>
            <p:cNvPr id="338" name="Group 337"/>
            <p:cNvGrpSpPr>
              <a:grpSpLocks noChangeAspect="1"/>
            </p:cNvGrpSpPr>
            <p:nvPr/>
          </p:nvGrpSpPr>
          <p:grpSpPr>
            <a:xfrm>
              <a:off x="2000401" y="778196"/>
              <a:ext cx="4838058" cy="5470693"/>
              <a:chOff x="2000401" y="778196"/>
              <a:chExt cx="4838058" cy="5470693"/>
            </a:xfrm>
          </p:grpSpPr>
          <p:grpSp>
            <p:nvGrpSpPr>
              <p:cNvPr id="277" name="Group 276"/>
              <p:cNvGrpSpPr>
                <a:grpSpLocks noChangeAspect="1"/>
              </p:cNvGrpSpPr>
              <p:nvPr/>
            </p:nvGrpSpPr>
            <p:grpSpPr>
              <a:xfrm>
                <a:off x="2001706" y="778196"/>
                <a:ext cx="4834595" cy="5470693"/>
                <a:chOff x="2001706" y="778196"/>
                <a:chExt cx="4834595" cy="5470693"/>
              </a:xfrm>
            </p:grpSpPr>
            <p:grpSp>
              <p:nvGrpSpPr>
                <p:cNvPr id="127" name="Group 126"/>
                <p:cNvGrpSpPr>
                  <a:grpSpLocks noChangeAspect="1"/>
                </p:cNvGrpSpPr>
                <p:nvPr/>
              </p:nvGrpSpPr>
              <p:grpSpPr>
                <a:xfrm rot="5400000">
                  <a:off x="5262315" y="4461615"/>
                  <a:ext cx="207388" cy="837662"/>
                  <a:chOff x="4318033" y="1835210"/>
                  <a:chExt cx="207388" cy="837662"/>
                </a:xfrm>
              </p:grpSpPr>
              <p:grpSp>
                <p:nvGrpSpPr>
                  <p:cNvPr id="131" name="Group 130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138" name="Arc 137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" name="Arc 138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32" name="Arc 131"/>
                  <p:cNvSpPr/>
                  <p:nvPr/>
                </p:nvSpPr>
                <p:spPr>
                  <a:xfrm>
                    <a:off x="4318033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Arc 132"/>
                  <p:cNvSpPr/>
                  <p:nvPr/>
                </p:nvSpPr>
                <p:spPr>
                  <a:xfrm rot="16200000">
                    <a:off x="4320129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6" name="Straight Connector 135"/>
                  <p:cNvCxnSpPr>
                    <a:stCxn id="132" idx="2"/>
                    <a:endCxn id="139" idx="0"/>
                  </p:cNvCxnSpPr>
                  <p:nvPr/>
                </p:nvCxnSpPr>
                <p:spPr>
                  <a:xfrm rot="16200000" flipH="1">
                    <a:off x="4205050" y="2252992"/>
                    <a:ext cx="634462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>
                    <a:stCxn id="133" idx="0"/>
                    <a:endCxn id="138" idx="2"/>
                  </p:cNvCxnSpPr>
                  <p:nvPr/>
                </p:nvCxnSpPr>
                <p:spPr>
                  <a:xfrm rot="16200000" flipH="1">
                    <a:off x="4003947" y="2252994"/>
                    <a:ext cx="634461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1" name="Group 150"/>
                <p:cNvGrpSpPr>
                  <a:grpSpLocks noChangeAspect="1"/>
                </p:cNvGrpSpPr>
                <p:nvPr/>
              </p:nvGrpSpPr>
              <p:grpSpPr>
                <a:xfrm rot="5400000">
                  <a:off x="3370534" y="4465807"/>
                  <a:ext cx="207388" cy="837662"/>
                  <a:chOff x="4318033" y="1835210"/>
                  <a:chExt cx="207388" cy="837662"/>
                </a:xfrm>
              </p:grpSpPr>
              <p:grpSp>
                <p:nvGrpSpPr>
                  <p:cNvPr id="152" name="Group 151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157" name="Arc 156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" name="Arc 157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3" name="Arc 152"/>
                  <p:cNvSpPr/>
                  <p:nvPr/>
                </p:nvSpPr>
                <p:spPr>
                  <a:xfrm>
                    <a:off x="4318033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Arc 153"/>
                  <p:cNvSpPr/>
                  <p:nvPr/>
                </p:nvSpPr>
                <p:spPr>
                  <a:xfrm rot="16200000">
                    <a:off x="4320129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5" name="Straight Connector 154"/>
                  <p:cNvCxnSpPr>
                    <a:stCxn id="153" idx="2"/>
                    <a:endCxn id="158" idx="0"/>
                  </p:cNvCxnSpPr>
                  <p:nvPr/>
                </p:nvCxnSpPr>
                <p:spPr>
                  <a:xfrm rot="16200000" flipH="1">
                    <a:off x="4205050" y="2252992"/>
                    <a:ext cx="634462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>
                    <a:stCxn id="154" idx="0"/>
                    <a:endCxn id="157" idx="2"/>
                  </p:cNvCxnSpPr>
                  <p:nvPr/>
                </p:nvCxnSpPr>
                <p:spPr>
                  <a:xfrm rot="16200000" flipH="1">
                    <a:off x="4003947" y="2252994"/>
                    <a:ext cx="634461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9" name="Group 158"/>
                <p:cNvGrpSpPr>
                  <a:grpSpLocks noChangeAspect="1"/>
                </p:cNvGrpSpPr>
                <p:nvPr/>
              </p:nvGrpSpPr>
              <p:grpSpPr>
                <a:xfrm rot="10800000">
                  <a:off x="5580376" y="3516797"/>
                  <a:ext cx="207388" cy="837662"/>
                  <a:chOff x="4318033" y="1835210"/>
                  <a:chExt cx="207388" cy="837662"/>
                </a:xfrm>
              </p:grpSpPr>
              <p:grpSp>
                <p:nvGrpSpPr>
                  <p:cNvPr id="160" name="Group 159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165" name="Arc 164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Arc 165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1" name="Arc 160"/>
                  <p:cNvSpPr/>
                  <p:nvPr/>
                </p:nvSpPr>
                <p:spPr>
                  <a:xfrm>
                    <a:off x="4318033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Arc 161"/>
                  <p:cNvSpPr/>
                  <p:nvPr/>
                </p:nvSpPr>
                <p:spPr>
                  <a:xfrm rot="16200000">
                    <a:off x="4320129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3" name="Straight Connector 162"/>
                  <p:cNvCxnSpPr>
                    <a:stCxn id="161" idx="2"/>
                    <a:endCxn id="166" idx="0"/>
                  </p:cNvCxnSpPr>
                  <p:nvPr/>
                </p:nvCxnSpPr>
                <p:spPr>
                  <a:xfrm rot="16200000" flipH="1">
                    <a:off x="4205050" y="2252992"/>
                    <a:ext cx="634462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>
                    <a:stCxn id="162" idx="0"/>
                    <a:endCxn id="165" idx="2"/>
                  </p:cNvCxnSpPr>
                  <p:nvPr/>
                </p:nvCxnSpPr>
                <p:spPr>
                  <a:xfrm rot="16200000" flipH="1">
                    <a:off x="4003947" y="2252994"/>
                    <a:ext cx="634461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5" name="Group 194"/>
                <p:cNvGrpSpPr>
                  <a:grpSpLocks noChangeAspect="1"/>
                </p:cNvGrpSpPr>
                <p:nvPr/>
              </p:nvGrpSpPr>
              <p:grpSpPr>
                <a:xfrm>
                  <a:off x="2003415" y="1625564"/>
                  <a:ext cx="4832886" cy="4623325"/>
                  <a:chOff x="2003415" y="1625564"/>
                  <a:chExt cx="4832886" cy="4623325"/>
                </a:xfrm>
              </p:grpSpPr>
              <p:grpSp>
                <p:nvGrpSpPr>
                  <p:cNvPr id="126" name="Group 125"/>
                  <p:cNvGrpSpPr>
                    <a:grpSpLocks noChangeAspect="1"/>
                  </p:cNvGrpSpPr>
                  <p:nvPr/>
                </p:nvGrpSpPr>
                <p:grpSpPr>
                  <a:xfrm>
                    <a:off x="2003415" y="1625564"/>
                    <a:ext cx="4832886" cy="4623325"/>
                    <a:chOff x="2003415" y="1625564"/>
                    <a:chExt cx="4832886" cy="4623325"/>
                  </a:xfrm>
                </p:grpSpPr>
                <p:grpSp>
                  <p:nvGrpSpPr>
                    <p:cNvPr id="102" name="Group 10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050128" y="1625564"/>
                      <a:ext cx="2735768" cy="3353323"/>
                      <a:chOff x="3050128" y="1625564"/>
                      <a:chExt cx="2735768" cy="3353323"/>
                    </a:xfrm>
                  </p:grpSpPr>
                  <p:grpSp>
                    <p:nvGrpSpPr>
                      <p:cNvPr id="33" name="Group 32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683000" y="1626745"/>
                        <a:ext cx="1463676" cy="836071"/>
                        <a:chOff x="3683000" y="1629920"/>
                        <a:chExt cx="1463676" cy="836071"/>
                      </a:xfrm>
                    </p:grpSpPr>
                    <p:grpSp>
                      <p:nvGrpSpPr>
                        <p:cNvPr id="5" name="Group 4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683000" y="1629920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3" name="Arc 2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" name="Arc 3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6" name="Group 5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0800000">
                          <a:off x="4949826" y="1631947"/>
                          <a:ext cx="196850" cy="198879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7" name="Arc 6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" name="Arc 7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10" name="Straight Connector 9"/>
                        <p:cNvCxnSpPr>
                          <a:stCxn id="3" idx="2"/>
                          <a:endCxn id="8" idx="0"/>
                        </p:cNvCxnSpPr>
                        <p:nvPr/>
                      </p:nvCxnSpPr>
                      <p:spPr>
                        <a:xfrm>
                          <a:off x="3784600" y="1632015"/>
                          <a:ext cx="1263651" cy="1961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5" name="Group 14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6200000">
                          <a:off x="4319081" y="2261745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16" name="Arc 15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7" name="Arc 16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18" name="Arc 17"/>
                        <p:cNvSpPr/>
                        <p:nvPr/>
                      </p:nvSpPr>
                      <p:spPr>
                        <a:xfrm rot="16200000">
                          <a:off x="4521233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" name="Arc 18"/>
                        <p:cNvSpPr/>
                        <p:nvPr/>
                      </p:nvSpPr>
                      <p:spPr>
                        <a:xfrm>
                          <a:off x="4116930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20" name="Straight Connector 19"/>
                        <p:cNvCxnSpPr>
                          <a:stCxn id="4" idx="0"/>
                          <a:endCxn id="19" idx="0"/>
                        </p:cNvCxnSpPr>
                        <p:nvPr/>
                      </p:nvCxnSpPr>
                      <p:spPr>
                        <a:xfrm>
                          <a:off x="3784600" y="1833118"/>
                          <a:ext cx="433929" cy="2095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4" name="Straight Connector 23"/>
                        <p:cNvCxnSpPr>
                          <a:stCxn id="18" idx="2"/>
                          <a:endCxn id="7" idx="2"/>
                        </p:cNvCxnSpPr>
                        <p:nvPr/>
                      </p:nvCxnSpPr>
                      <p:spPr>
                        <a:xfrm flipV="1">
                          <a:off x="4622833" y="1828797"/>
                          <a:ext cx="425418" cy="6416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" name="Straight Connector 26"/>
                        <p:cNvCxnSpPr>
                          <a:stCxn id="18" idx="0"/>
                          <a:endCxn id="17" idx="0"/>
                        </p:cNvCxnSpPr>
                        <p:nvPr/>
                      </p:nvCxnSpPr>
                      <p:spPr>
                        <a:xfrm flipH="1">
                          <a:off x="4521233" y="1936813"/>
                          <a:ext cx="1" cy="427578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0" name="Straight Connector 29"/>
                        <p:cNvCxnSpPr>
                          <a:stCxn id="19" idx="2"/>
                          <a:endCxn id="16" idx="2"/>
                        </p:cNvCxnSpPr>
                        <p:nvPr/>
                      </p:nvCxnSpPr>
                      <p:spPr>
                        <a:xfrm>
                          <a:off x="4320129" y="1936812"/>
                          <a:ext cx="0" cy="427579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" name="Group 33"/>
                      <p:cNvGrpSpPr>
                        <a:grpSpLocks noChangeAspect="1"/>
                      </p:cNvGrpSpPr>
                      <p:nvPr/>
                    </p:nvGrpSpPr>
                    <p:grpSpPr>
                      <a:xfrm rot="16200000">
                        <a:off x="2736326" y="1944603"/>
                        <a:ext cx="1463676" cy="836071"/>
                        <a:chOff x="3683000" y="1629920"/>
                        <a:chExt cx="1463676" cy="836071"/>
                      </a:xfrm>
                    </p:grpSpPr>
                    <p:grpSp>
                      <p:nvGrpSpPr>
                        <p:cNvPr id="35" name="Group 34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683000" y="1629920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49" name="Arc 48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0" name="Arc 49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36" name="Group 35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0800000">
                          <a:off x="4949826" y="1631947"/>
                          <a:ext cx="196850" cy="198879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47" name="Arc 46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8" name="Arc 47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7" name="Straight Connector 36"/>
                        <p:cNvCxnSpPr>
                          <a:stCxn id="49" idx="2"/>
                          <a:endCxn id="48" idx="0"/>
                        </p:cNvCxnSpPr>
                        <p:nvPr/>
                      </p:nvCxnSpPr>
                      <p:spPr>
                        <a:xfrm>
                          <a:off x="3784600" y="1632015"/>
                          <a:ext cx="1263651" cy="1961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38" name="Group 37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6200000">
                          <a:off x="4319081" y="2261745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45" name="Arc 44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6" name="Arc 45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39" name="Arc 38"/>
                        <p:cNvSpPr/>
                        <p:nvPr/>
                      </p:nvSpPr>
                      <p:spPr>
                        <a:xfrm rot="16200000">
                          <a:off x="4521233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0" name="Arc 39"/>
                        <p:cNvSpPr/>
                        <p:nvPr/>
                      </p:nvSpPr>
                      <p:spPr>
                        <a:xfrm>
                          <a:off x="4116930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41" name="Straight Connector 40"/>
                        <p:cNvCxnSpPr>
                          <a:stCxn id="50" idx="0"/>
                          <a:endCxn id="40" idx="0"/>
                        </p:cNvCxnSpPr>
                        <p:nvPr/>
                      </p:nvCxnSpPr>
                      <p:spPr>
                        <a:xfrm>
                          <a:off x="3784600" y="1833118"/>
                          <a:ext cx="433929" cy="2095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2" name="Straight Connector 41"/>
                        <p:cNvCxnSpPr>
                          <a:stCxn id="39" idx="2"/>
                          <a:endCxn id="47" idx="2"/>
                        </p:cNvCxnSpPr>
                        <p:nvPr/>
                      </p:nvCxnSpPr>
                      <p:spPr>
                        <a:xfrm flipV="1">
                          <a:off x="4622833" y="1828797"/>
                          <a:ext cx="425418" cy="6416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Straight Connector 42"/>
                        <p:cNvCxnSpPr>
                          <a:stCxn id="39" idx="0"/>
                          <a:endCxn id="46" idx="0"/>
                        </p:cNvCxnSpPr>
                        <p:nvPr/>
                      </p:nvCxnSpPr>
                      <p:spPr>
                        <a:xfrm flipH="1">
                          <a:off x="4521233" y="1936813"/>
                          <a:ext cx="1" cy="427578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4" name="Straight Connector 43"/>
                        <p:cNvCxnSpPr>
                          <a:stCxn id="40" idx="2"/>
                          <a:endCxn id="45" idx="2"/>
                        </p:cNvCxnSpPr>
                        <p:nvPr/>
                      </p:nvCxnSpPr>
                      <p:spPr>
                        <a:xfrm>
                          <a:off x="4320129" y="1936812"/>
                          <a:ext cx="0" cy="427579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1" name="Group 50"/>
                      <p:cNvGrpSpPr>
                        <a:grpSpLocks noChangeAspect="1"/>
                      </p:cNvGrpSpPr>
                      <p:nvPr/>
                    </p:nvGrpSpPr>
                    <p:grpSpPr>
                      <a:xfrm rot="5400000">
                        <a:off x="4636023" y="1939366"/>
                        <a:ext cx="1463676" cy="836071"/>
                        <a:chOff x="3683000" y="1629920"/>
                        <a:chExt cx="1463676" cy="836071"/>
                      </a:xfrm>
                    </p:grpSpPr>
                    <p:grpSp>
                      <p:nvGrpSpPr>
                        <p:cNvPr id="52" name="Group 51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683000" y="1629920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66" name="Arc 65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7" name="Arc 66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53" name="Group 52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0800000">
                          <a:off x="4949826" y="1631947"/>
                          <a:ext cx="196850" cy="198879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64" name="Arc 63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5" name="Arc 64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54" name="Straight Connector 53"/>
                        <p:cNvCxnSpPr>
                          <a:stCxn id="66" idx="2"/>
                          <a:endCxn id="65" idx="0"/>
                        </p:cNvCxnSpPr>
                        <p:nvPr/>
                      </p:nvCxnSpPr>
                      <p:spPr>
                        <a:xfrm>
                          <a:off x="3784600" y="1632015"/>
                          <a:ext cx="1263651" cy="1961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55" name="Group 54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6200000">
                          <a:off x="4319081" y="2261745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62" name="Arc 61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3" name="Arc 62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56" name="Arc 55"/>
                        <p:cNvSpPr/>
                        <p:nvPr/>
                      </p:nvSpPr>
                      <p:spPr>
                        <a:xfrm rot="16200000">
                          <a:off x="4521233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7" name="Arc 56"/>
                        <p:cNvSpPr/>
                        <p:nvPr/>
                      </p:nvSpPr>
                      <p:spPr>
                        <a:xfrm>
                          <a:off x="4116930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8" name="Straight Connector 57"/>
                        <p:cNvCxnSpPr>
                          <a:stCxn id="67" idx="0"/>
                          <a:endCxn id="57" idx="0"/>
                        </p:cNvCxnSpPr>
                        <p:nvPr/>
                      </p:nvCxnSpPr>
                      <p:spPr>
                        <a:xfrm>
                          <a:off x="3784600" y="1833118"/>
                          <a:ext cx="433929" cy="2095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Straight Connector 58"/>
                        <p:cNvCxnSpPr>
                          <a:stCxn id="56" idx="2"/>
                          <a:endCxn id="64" idx="2"/>
                        </p:cNvCxnSpPr>
                        <p:nvPr/>
                      </p:nvCxnSpPr>
                      <p:spPr>
                        <a:xfrm flipV="1">
                          <a:off x="4622833" y="1828797"/>
                          <a:ext cx="425418" cy="6416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0" name="Straight Connector 59"/>
                        <p:cNvCxnSpPr>
                          <a:stCxn id="56" idx="0"/>
                          <a:endCxn id="63" idx="0"/>
                        </p:cNvCxnSpPr>
                        <p:nvPr/>
                      </p:nvCxnSpPr>
                      <p:spPr>
                        <a:xfrm flipH="1">
                          <a:off x="4521233" y="1936813"/>
                          <a:ext cx="1" cy="427578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1" name="Straight Connector 60"/>
                        <p:cNvCxnSpPr>
                          <a:stCxn id="57" idx="2"/>
                          <a:endCxn id="62" idx="2"/>
                        </p:cNvCxnSpPr>
                        <p:nvPr/>
                      </p:nvCxnSpPr>
                      <p:spPr>
                        <a:xfrm>
                          <a:off x="4320129" y="1936812"/>
                          <a:ext cx="0" cy="427579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8" name="Group 67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683001" y="4142816"/>
                        <a:ext cx="1463676" cy="836071"/>
                        <a:chOff x="3683000" y="1629920"/>
                        <a:chExt cx="1463676" cy="836071"/>
                      </a:xfrm>
                    </p:grpSpPr>
                    <p:grpSp>
                      <p:nvGrpSpPr>
                        <p:cNvPr id="69" name="Group 68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683000" y="1629920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83" name="Arc 82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4" name="Arc 83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70" name="Group 69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0800000">
                          <a:off x="4949826" y="1631947"/>
                          <a:ext cx="196850" cy="198879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81" name="Arc 80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2" name="Arc 81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71" name="Straight Connector 70"/>
                        <p:cNvCxnSpPr>
                          <a:stCxn id="83" idx="2"/>
                          <a:endCxn id="82" idx="0"/>
                        </p:cNvCxnSpPr>
                        <p:nvPr/>
                      </p:nvCxnSpPr>
                      <p:spPr>
                        <a:xfrm>
                          <a:off x="3784600" y="1632015"/>
                          <a:ext cx="1263651" cy="1961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2" name="Group 71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6200000">
                          <a:off x="4319081" y="2261745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79" name="Arc 78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0" name="Arc 79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73" name="Arc 72"/>
                        <p:cNvSpPr/>
                        <p:nvPr/>
                      </p:nvSpPr>
                      <p:spPr>
                        <a:xfrm rot="16200000">
                          <a:off x="4521233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4" name="Arc 73"/>
                        <p:cNvSpPr/>
                        <p:nvPr/>
                      </p:nvSpPr>
                      <p:spPr>
                        <a:xfrm>
                          <a:off x="4116930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75" name="Straight Connector 74"/>
                        <p:cNvCxnSpPr>
                          <a:stCxn id="84" idx="0"/>
                          <a:endCxn id="74" idx="0"/>
                        </p:cNvCxnSpPr>
                        <p:nvPr/>
                      </p:nvCxnSpPr>
                      <p:spPr>
                        <a:xfrm>
                          <a:off x="3784600" y="1833118"/>
                          <a:ext cx="433929" cy="2095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6" name="Straight Connector 75"/>
                        <p:cNvCxnSpPr>
                          <a:stCxn id="73" idx="2"/>
                          <a:endCxn id="81" idx="2"/>
                        </p:cNvCxnSpPr>
                        <p:nvPr/>
                      </p:nvCxnSpPr>
                      <p:spPr>
                        <a:xfrm flipV="1">
                          <a:off x="4622833" y="1828797"/>
                          <a:ext cx="425418" cy="6416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Straight Connector 76"/>
                        <p:cNvCxnSpPr>
                          <a:stCxn id="73" idx="0"/>
                          <a:endCxn id="80" idx="0"/>
                        </p:cNvCxnSpPr>
                        <p:nvPr/>
                      </p:nvCxnSpPr>
                      <p:spPr>
                        <a:xfrm flipH="1">
                          <a:off x="4521233" y="1936813"/>
                          <a:ext cx="1" cy="427578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8" name="Straight Connector 77"/>
                        <p:cNvCxnSpPr>
                          <a:stCxn id="74" idx="2"/>
                          <a:endCxn id="79" idx="2"/>
                        </p:cNvCxnSpPr>
                        <p:nvPr/>
                      </p:nvCxnSpPr>
                      <p:spPr>
                        <a:xfrm>
                          <a:off x="4320129" y="1936812"/>
                          <a:ext cx="0" cy="427579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5" name="Group 84"/>
                    <p:cNvGrpSpPr>
                      <a:grpSpLocks noChangeAspect="1"/>
                    </p:cNvGrpSpPr>
                    <p:nvPr/>
                  </p:nvGrpSpPr>
                  <p:grpSpPr>
                    <a:xfrm rot="10800000">
                      <a:off x="4953522" y="5407224"/>
                      <a:ext cx="1882779" cy="841664"/>
                      <a:chOff x="3263897" y="1624327"/>
                      <a:chExt cx="1882779" cy="841664"/>
                    </a:xfrm>
                  </p:grpSpPr>
                  <p:grpSp>
                    <p:nvGrpSpPr>
                      <p:cNvPr id="86" name="Group 85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263897" y="1624327"/>
                        <a:ext cx="203202" cy="205293"/>
                        <a:chOff x="3089076" y="1572670"/>
                        <a:chExt cx="307980" cy="311149"/>
                      </a:xfrm>
                    </p:grpSpPr>
                    <p:sp>
                      <p:nvSpPr>
                        <p:cNvPr id="100" name="Arc 99"/>
                        <p:cNvSpPr/>
                        <p:nvPr/>
                      </p:nvSpPr>
                      <p:spPr>
                        <a:xfrm rot="16200000">
                          <a:off x="3089082" y="1575844"/>
                          <a:ext cx="307974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1" name="Arc 100"/>
                        <p:cNvSpPr/>
                        <p:nvPr/>
                      </p:nvSpPr>
                      <p:spPr>
                        <a:xfrm rot="10800000">
                          <a:off x="3089076" y="1572670"/>
                          <a:ext cx="307974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87" name="Group 86"/>
                      <p:cNvGrpSpPr>
                        <a:grpSpLocks noChangeAspect="1"/>
                      </p:cNvGrpSpPr>
                      <p:nvPr/>
                    </p:nvGrpSpPr>
                    <p:grpSpPr>
                      <a:xfrm rot="10800000">
                        <a:off x="4949826" y="1631947"/>
                        <a:ext cx="196850" cy="198879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98" name="Arc 97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9" name="Arc 98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88" name="Straight Connector 87"/>
                      <p:cNvCxnSpPr>
                        <a:stCxn id="100" idx="2"/>
                        <a:endCxn id="99" idx="0"/>
                      </p:cNvCxnSpPr>
                      <p:nvPr/>
                    </p:nvCxnSpPr>
                    <p:spPr>
                      <a:xfrm rot="10800000" flipH="1" flipV="1">
                        <a:off x="3365501" y="1626421"/>
                        <a:ext cx="1682750" cy="7555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89" name="Group 88"/>
                      <p:cNvGrpSpPr>
                        <a:grpSpLocks noChangeAspect="1"/>
                      </p:cNvGrpSpPr>
                      <p:nvPr/>
                    </p:nvGrpSpPr>
                    <p:grpSpPr>
                      <a:xfrm rot="16200000">
                        <a:off x="4319081" y="2261745"/>
                        <a:ext cx="203199" cy="205293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96" name="Arc 95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7" name="Arc 96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90" name="Arc 89"/>
                      <p:cNvSpPr/>
                      <p:nvPr/>
                    </p:nvSpPr>
                    <p:spPr>
                      <a:xfrm rot="16200000">
                        <a:off x="4521233" y="1835213"/>
                        <a:ext cx="203199" cy="203198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Arc 90"/>
                      <p:cNvSpPr/>
                      <p:nvPr/>
                    </p:nvSpPr>
                    <p:spPr>
                      <a:xfrm>
                        <a:off x="4116930" y="1835213"/>
                        <a:ext cx="203199" cy="203198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Connector 91"/>
                      <p:cNvCxnSpPr>
                        <a:stCxn id="101" idx="0"/>
                        <a:endCxn id="91" idx="0"/>
                      </p:cNvCxnSpPr>
                      <p:nvPr/>
                    </p:nvCxnSpPr>
                    <p:spPr>
                      <a:xfrm rot="10800000" flipH="1" flipV="1">
                        <a:off x="3365496" y="1827526"/>
                        <a:ext cx="853033" cy="7687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3" name="Straight Connector 92"/>
                      <p:cNvCxnSpPr>
                        <a:stCxn id="90" idx="2"/>
                        <a:endCxn id="98" idx="2"/>
                      </p:cNvCxnSpPr>
                      <p:nvPr/>
                    </p:nvCxnSpPr>
                    <p:spPr>
                      <a:xfrm flipV="1">
                        <a:off x="4622833" y="1828797"/>
                        <a:ext cx="425418" cy="6416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Straight Connector 93"/>
                      <p:cNvCxnSpPr>
                        <a:stCxn id="90" idx="0"/>
                        <a:endCxn id="97" idx="0"/>
                      </p:cNvCxnSpPr>
                      <p:nvPr/>
                    </p:nvCxnSpPr>
                    <p:spPr>
                      <a:xfrm flipH="1">
                        <a:off x="4521233" y="1936813"/>
                        <a:ext cx="1" cy="427578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" name="Straight Connector 94"/>
                      <p:cNvCxnSpPr>
                        <a:stCxn id="91" idx="2"/>
                        <a:endCxn id="96" idx="2"/>
                      </p:cNvCxnSpPr>
                      <p:nvPr/>
                    </p:nvCxnSpPr>
                    <p:spPr>
                      <a:xfrm>
                        <a:off x="4320129" y="1936812"/>
                        <a:ext cx="0" cy="427579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3" name="Group 102"/>
                    <p:cNvGrpSpPr>
                      <a:grpSpLocks noChangeAspect="1"/>
                    </p:cNvGrpSpPr>
                    <p:nvPr/>
                  </p:nvGrpSpPr>
                  <p:grpSpPr>
                    <a:xfrm rot="10800000">
                      <a:off x="2003415" y="5412818"/>
                      <a:ext cx="1892309" cy="836071"/>
                      <a:chOff x="3683000" y="1629920"/>
                      <a:chExt cx="1892309" cy="836071"/>
                    </a:xfrm>
                  </p:grpSpPr>
                  <p:grpSp>
                    <p:nvGrpSpPr>
                      <p:cNvPr id="104" name="Group 103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683000" y="1629920"/>
                        <a:ext cx="203199" cy="205293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118" name="Arc 117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9" name="Arc 118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5" name="Group 104"/>
                      <p:cNvGrpSpPr>
                        <a:grpSpLocks noChangeAspect="1"/>
                      </p:cNvGrpSpPr>
                      <p:nvPr/>
                    </p:nvGrpSpPr>
                    <p:grpSpPr>
                      <a:xfrm rot="10800000">
                        <a:off x="5378459" y="1629922"/>
                        <a:ext cx="196850" cy="198878"/>
                        <a:chOff x="3053683" y="1584324"/>
                        <a:chExt cx="307976" cy="311149"/>
                      </a:xfrm>
                    </p:grpSpPr>
                    <p:sp>
                      <p:nvSpPr>
                        <p:cNvPr id="116" name="Arc 115"/>
                        <p:cNvSpPr/>
                        <p:nvPr/>
                      </p:nvSpPr>
                      <p:spPr>
                        <a:xfrm rot="16200000">
                          <a:off x="3053684" y="1587498"/>
                          <a:ext cx="307974" cy="307976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7" name="Arc 116"/>
                        <p:cNvSpPr/>
                        <p:nvPr/>
                      </p:nvSpPr>
                      <p:spPr>
                        <a:xfrm rot="10800000">
                          <a:off x="3053684" y="1584324"/>
                          <a:ext cx="307974" cy="307976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106" name="Straight Connector 105"/>
                      <p:cNvCxnSpPr>
                        <a:stCxn id="118" idx="2"/>
                        <a:endCxn id="117" idx="0"/>
                      </p:cNvCxnSpPr>
                      <p:nvPr/>
                    </p:nvCxnSpPr>
                    <p:spPr>
                      <a:xfrm rot="10800000" flipH="1">
                        <a:off x="3784600" y="1631948"/>
                        <a:ext cx="1692281" cy="66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07" name="Group 106"/>
                      <p:cNvGrpSpPr>
                        <a:grpSpLocks noChangeAspect="1"/>
                      </p:cNvGrpSpPr>
                      <p:nvPr/>
                    </p:nvGrpSpPr>
                    <p:grpSpPr>
                      <a:xfrm rot="16200000">
                        <a:off x="4319081" y="2261745"/>
                        <a:ext cx="203199" cy="205293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114" name="Arc 113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5" name="Arc 114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108" name="Arc 107"/>
                      <p:cNvSpPr/>
                      <p:nvPr/>
                    </p:nvSpPr>
                    <p:spPr>
                      <a:xfrm rot="16200000">
                        <a:off x="4521233" y="1835213"/>
                        <a:ext cx="203199" cy="203198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9" name="Arc 108"/>
                      <p:cNvSpPr/>
                      <p:nvPr/>
                    </p:nvSpPr>
                    <p:spPr>
                      <a:xfrm>
                        <a:off x="4116930" y="1835213"/>
                        <a:ext cx="203199" cy="203198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10" name="Straight Connector 109"/>
                      <p:cNvCxnSpPr>
                        <a:stCxn id="119" idx="0"/>
                        <a:endCxn id="109" idx="0"/>
                      </p:cNvCxnSpPr>
                      <p:nvPr/>
                    </p:nvCxnSpPr>
                    <p:spPr>
                      <a:xfrm>
                        <a:off x="3784600" y="1833118"/>
                        <a:ext cx="433929" cy="2095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" name="Straight Connector 110"/>
                      <p:cNvCxnSpPr>
                        <a:stCxn id="108" idx="2"/>
                        <a:endCxn id="116" idx="2"/>
                      </p:cNvCxnSpPr>
                      <p:nvPr/>
                    </p:nvCxnSpPr>
                    <p:spPr>
                      <a:xfrm rot="10800000" flipH="1">
                        <a:off x="4622832" y="1826770"/>
                        <a:ext cx="854051" cy="8442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Straight Connector 111"/>
                      <p:cNvCxnSpPr>
                        <a:stCxn id="108" idx="0"/>
                        <a:endCxn id="115" idx="0"/>
                      </p:cNvCxnSpPr>
                      <p:nvPr/>
                    </p:nvCxnSpPr>
                    <p:spPr>
                      <a:xfrm flipH="1">
                        <a:off x="4521233" y="1936813"/>
                        <a:ext cx="1" cy="427578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3" name="Straight Connector 112"/>
                      <p:cNvCxnSpPr>
                        <a:stCxn id="109" idx="2"/>
                        <a:endCxn id="114" idx="2"/>
                      </p:cNvCxnSpPr>
                      <p:nvPr/>
                    </p:nvCxnSpPr>
                    <p:spPr>
                      <a:xfrm>
                        <a:off x="4320129" y="1936812"/>
                        <a:ext cx="0" cy="427579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80" name="Group 179"/>
                  <p:cNvGrpSpPr/>
                  <p:nvPr/>
                </p:nvGrpSpPr>
                <p:grpSpPr>
                  <a:xfrm>
                    <a:off x="3683510" y="5412135"/>
                    <a:ext cx="1463677" cy="836071"/>
                    <a:chOff x="3835400" y="4295216"/>
                    <a:chExt cx="1463677" cy="836071"/>
                  </a:xfrm>
                </p:grpSpPr>
                <p:sp>
                  <p:nvSpPr>
                    <p:cNvPr id="167" name="Arc 166"/>
                    <p:cNvSpPr/>
                    <p:nvPr/>
                  </p:nvSpPr>
                  <p:spPr>
                    <a:xfrm rot="16200000">
                      <a:off x="3835401" y="4297310"/>
                      <a:ext cx="203198" cy="203199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" name="Arc 167"/>
                    <p:cNvSpPr/>
                    <p:nvPr/>
                  </p:nvSpPr>
                  <p:spPr>
                    <a:xfrm rot="10800000">
                      <a:off x="3835401" y="4295216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Arc 168"/>
                    <p:cNvSpPr/>
                    <p:nvPr/>
                  </p:nvSpPr>
                  <p:spPr>
                    <a:xfrm rot="5400000">
                      <a:off x="5102227" y="4297243"/>
                      <a:ext cx="196850" cy="196850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Arc 169"/>
                    <p:cNvSpPr/>
                    <p:nvPr/>
                  </p:nvSpPr>
                  <p:spPr>
                    <a:xfrm>
                      <a:off x="5102227" y="4299272"/>
                      <a:ext cx="196850" cy="196850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1" name="Straight Connector 170"/>
                    <p:cNvCxnSpPr>
                      <a:stCxn id="167" idx="2"/>
                      <a:endCxn id="170" idx="0"/>
                    </p:cNvCxnSpPr>
                    <p:nvPr/>
                  </p:nvCxnSpPr>
                  <p:spPr>
                    <a:xfrm>
                      <a:off x="3937001" y="4297311"/>
                      <a:ext cx="1263651" cy="1961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2" name="Arc 171"/>
                    <p:cNvSpPr/>
                    <p:nvPr/>
                  </p:nvSpPr>
                  <p:spPr>
                    <a:xfrm rot="10800000">
                      <a:off x="4472530" y="4928088"/>
                      <a:ext cx="203198" cy="203199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Arc 172"/>
                    <p:cNvSpPr/>
                    <p:nvPr/>
                  </p:nvSpPr>
                  <p:spPr>
                    <a:xfrm rot="5400000">
                      <a:off x="4470435" y="4928088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" name="Arc 173"/>
                    <p:cNvSpPr/>
                    <p:nvPr/>
                  </p:nvSpPr>
                  <p:spPr>
                    <a:xfrm rot="16200000">
                      <a:off x="4673634" y="4500509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" name="Arc 174"/>
                    <p:cNvSpPr/>
                    <p:nvPr/>
                  </p:nvSpPr>
                  <p:spPr>
                    <a:xfrm>
                      <a:off x="4269331" y="4500509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6" name="Straight Connector 175"/>
                    <p:cNvCxnSpPr>
                      <a:stCxn id="168" idx="0"/>
                      <a:endCxn id="175" idx="0"/>
                    </p:cNvCxnSpPr>
                    <p:nvPr/>
                  </p:nvCxnSpPr>
                  <p:spPr>
                    <a:xfrm>
                      <a:off x="3937001" y="4498414"/>
                      <a:ext cx="433929" cy="2095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7" name="Straight Connector 176"/>
                    <p:cNvCxnSpPr>
                      <a:stCxn id="174" idx="2"/>
                      <a:endCxn id="169" idx="2"/>
                    </p:cNvCxnSpPr>
                    <p:nvPr/>
                  </p:nvCxnSpPr>
                  <p:spPr>
                    <a:xfrm flipV="1">
                      <a:off x="4775234" y="4494093"/>
                      <a:ext cx="425418" cy="6416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8" name="Straight Connector 177"/>
                    <p:cNvCxnSpPr>
                      <a:stCxn id="174" idx="0"/>
                      <a:endCxn id="173" idx="0"/>
                    </p:cNvCxnSpPr>
                    <p:nvPr/>
                  </p:nvCxnSpPr>
                  <p:spPr>
                    <a:xfrm flipH="1">
                      <a:off x="4673634" y="4602109"/>
                      <a:ext cx="1" cy="427578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Straight Connector 178"/>
                    <p:cNvCxnSpPr>
                      <a:stCxn id="175" idx="2"/>
                      <a:endCxn id="172" idx="2"/>
                    </p:cNvCxnSpPr>
                    <p:nvPr/>
                  </p:nvCxnSpPr>
                  <p:spPr>
                    <a:xfrm>
                      <a:off x="4472530" y="4602108"/>
                      <a:ext cx="0" cy="427579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96" name="Group 195"/>
                <p:cNvGrpSpPr>
                  <a:grpSpLocks noChangeAspect="1"/>
                </p:cNvGrpSpPr>
                <p:nvPr/>
              </p:nvGrpSpPr>
              <p:grpSpPr>
                <a:xfrm rot="10800000">
                  <a:off x="3056283" y="3519972"/>
                  <a:ext cx="207388" cy="837662"/>
                  <a:chOff x="4318033" y="1835210"/>
                  <a:chExt cx="207388" cy="837662"/>
                </a:xfrm>
              </p:grpSpPr>
              <p:grpSp>
                <p:nvGrpSpPr>
                  <p:cNvPr id="197" name="Group 196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202" name="Arc 201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" name="Arc 202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8" name="Arc 197"/>
                  <p:cNvSpPr/>
                  <p:nvPr/>
                </p:nvSpPr>
                <p:spPr>
                  <a:xfrm>
                    <a:off x="4318033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Arc 198"/>
                  <p:cNvSpPr/>
                  <p:nvPr/>
                </p:nvSpPr>
                <p:spPr>
                  <a:xfrm rot="16200000">
                    <a:off x="4320129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Connector 199"/>
                  <p:cNvCxnSpPr>
                    <a:stCxn id="198" idx="2"/>
                    <a:endCxn id="203" idx="0"/>
                  </p:cNvCxnSpPr>
                  <p:nvPr/>
                </p:nvCxnSpPr>
                <p:spPr>
                  <a:xfrm rot="16200000" flipH="1">
                    <a:off x="4205050" y="2252992"/>
                    <a:ext cx="634462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/>
                  <p:cNvCxnSpPr>
                    <a:stCxn id="199" idx="0"/>
                    <a:endCxn id="202" idx="2"/>
                  </p:cNvCxnSpPr>
                  <p:nvPr/>
                </p:nvCxnSpPr>
                <p:spPr>
                  <a:xfrm rot="16200000" flipH="1">
                    <a:off x="4003947" y="2252994"/>
                    <a:ext cx="634461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2" name="Group 211"/>
                <p:cNvGrpSpPr>
                  <a:grpSpLocks noChangeAspect="1"/>
                </p:cNvGrpSpPr>
                <p:nvPr/>
              </p:nvGrpSpPr>
              <p:grpSpPr>
                <a:xfrm rot="16200000">
                  <a:off x="2216732" y="1416924"/>
                  <a:ext cx="207388" cy="631225"/>
                  <a:chOff x="4318033" y="2041647"/>
                  <a:chExt cx="207388" cy="631225"/>
                </a:xfrm>
              </p:grpSpPr>
              <p:grpSp>
                <p:nvGrpSpPr>
                  <p:cNvPr id="213" name="Group 212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218" name="Arc 217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9" name="Arc 218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4" name="Arc 213"/>
                  <p:cNvSpPr/>
                  <p:nvPr/>
                </p:nvSpPr>
                <p:spPr>
                  <a:xfrm>
                    <a:off x="4318033" y="2041647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Arc 214"/>
                  <p:cNvSpPr/>
                  <p:nvPr/>
                </p:nvSpPr>
                <p:spPr>
                  <a:xfrm rot="16200000">
                    <a:off x="4320129" y="2041648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6" name="Straight Connector 215"/>
                  <p:cNvCxnSpPr>
                    <a:stCxn id="214" idx="2"/>
                    <a:endCxn id="219" idx="0"/>
                  </p:cNvCxnSpPr>
                  <p:nvPr/>
                </p:nvCxnSpPr>
                <p:spPr>
                  <a:xfrm rot="5400000" flipV="1">
                    <a:off x="4308267" y="2356211"/>
                    <a:ext cx="428026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Connector 216"/>
                  <p:cNvCxnSpPr>
                    <a:stCxn id="215" idx="0"/>
                    <a:endCxn id="218" idx="2"/>
                  </p:cNvCxnSpPr>
                  <p:nvPr/>
                </p:nvCxnSpPr>
                <p:spPr>
                  <a:xfrm rot="5400000" flipV="1">
                    <a:off x="4107164" y="2356213"/>
                    <a:ext cx="428024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0" name="Group 219"/>
                <p:cNvGrpSpPr>
                  <a:grpSpLocks noChangeAspect="1"/>
                </p:cNvGrpSpPr>
                <p:nvPr/>
              </p:nvGrpSpPr>
              <p:grpSpPr>
                <a:xfrm rot="16200000">
                  <a:off x="6416965" y="1413645"/>
                  <a:ext cx="207388" cy="631225"/>
                  <a:chOff x="4318033" y="2041647"/>
                  <a:chExt cx="207388" cy="631225"/>
                </a:xfrm>
              </p:grpSpPr>
              <p:grpSp>
                <p:nvGrpSpPr>
                  <p:cNvPr id="221" name="Group 220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226" name="Arc 225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" name="Arc 226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22" name="Arc 221"/>
                  <p:cNvSpPr/>
                  <p:nvPr/>
                </p:nvSpPr>
                <p:spPr>
                  <a:xfrm>
                    <a:off x="4318033" y="2041647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Arc 222"/>
                  <p:cNvSpPr/>
                  <p:nvPr/>
                </p:nvSpPr>
                <p:spPr>
                  <a:xfrm rot="16200000">
                    <a:off x="4320129" y="2041648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4" name="Straight Connector 223"/>
                  <p:cNvCxnSpPr>
                    <a:stCxn id="222" idx="2"/>
                    <a:endCxn id="227" idx="0"/>
                  </p:cNvCxnSpPr>
                  <p:nvPr/>
                </p:nvCxnSpPr>
                <p:spPr>
                  <a:xfrm rot="5400000" flipV="1">
                    <a:off x="4308267" y="2356211"/>
                    <a:ext cx="428026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>
                    <a:stCxn id="223" idx="0"/>
                    <a:endCxn id="226" idx="2"/>
                  </p:cNvCxnSpPr>
                  <p:nvPr/>
                </p:nvCxnSpPr>
                <p:spPr>
                  <a:xfrm rot="5400000" flipV="1">
                    <a:off x="4107164" y="2356213"/>
                    <a:ext cx="428024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3" name="Group 242"/>
                <p:cNvGrpSpPr>
                  <a:grpSpLocks noChangeAspect="1"/>
                </p:cNvGrpSpPr>
                <p:nvPr/>
              </p:nvGrpSpPr>
              <p:grpSpPr>
                <a:xfrm>
                  <a:off x="2001706" y="789364"/>
                  <a:ext cx="631256" cy="428682"/>
                  <a:chOff x="2004881" y="789364"/>
                  <a:chExt cx="631256" cy="428682"/>
                </a:xfrm>
              </p:grpSpPr>
              <p:grpSp>
                <p:nvGrpSpPr>
                  <p:cNvPr id="228" name="Group 227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2106168" y="688077"/>
                    <a:ext cx="428682" cy="631255"/>
                    <a:chOff x="4320129" y="2041647"/>
                    <a:chExt cx="428682" cy="631255"/>
                  </a:xfrm>
                </p:grpSpPr>
                <p:grpSp>
                  <p:nvGrpSpPr>
                    <p:cNvPr id="229" name="Group 228"/>
                    <p:cNvGrpSpPr>
                      <a:grpSpLocks noChangeAspect="1"/>
                    </p:cNvGrpSpPr>
                    <p:nvPr/>
                  </p:nvGrpSpPr>
                  <p:grpSpPr>
                    <a:xfrm rot="16200000">
                      <a:off x="4433941" y="2358032"/>
                      <a:ext cx="203200" cy="426540"/>
                      <a:chOff x="3410714" y="1587501"/>
                      <a:chExt cx="307976" cy="646464"/>
                    </a:xfrm>
                  </p:grpSpPr>
                  <p:sp>
                    <p:nvSpPr>
                      <p:cNvPr id="234" name="Arc 233"/>
                      <p:cNvSpPr/>
                      <p:nvPr/>
                    </p:nvSpPr>
                    <p:spPr>
                      <a:xfrm rot="16200000">
                        <a:off x="3410715" y="1587502"/>
                        <a:ext cx="307975" cy="30797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5" name="Arc 234"/>
                      <p:cNvSpPr/>
                      <p:nvPr/>
                    </p:nvSpPr>
                    <p:spPr>
                      <a:xfrm rot="10800000">
                        <a:off x="3410714" y="1925981"/>
                        <a:ext cx="307974" cy="30798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30" name="Arc 229"/>
                    <p:cNvSpPr/>
                    <p:nvPr/>
                  </p:nvSpPr>
                  <p:spPr>
                    <a:xfrm>
                      <a:off x="4543458" y="2041685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" name="Arc 230"/>
                    <p:cNvSpPr/>
                    <p:nvPr/>
                  </p:nvSpPr>
                  <p:spPr>
                    <a:xfrm rot="16200000">
                      <a:off x="4320129" y="2041648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32" name="Straight Connector 231"/>
                    <p:cNvCxnSpPr>
                      <a:stCxn id="230" idx="2"/>
                      <a:endCxn id="235" idx="0"/>
                    </p:cNvCxnSpPr>
                    <p:nvPr/>
                  </p:nvCxnSpPr>
                  <p:spPr>
                    <a:xfrm rot="5400000" flipV="1">
                      <a:off x="4533725" y="2356216"/>
                      <a:ext cx="428018" cy="2155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3" name="Straight Connector 232"/>
                    <p:cNvCxnSpPr>
                      <a:stCxn id="231" idx="0"/>
                      <a:endCxn id="234" idx="2"/>
                    </p:cNvCxnSpPr>
                    <p:nvPr/>
                  </p:nvCxnSpPr>
                  <p:spPr>
                    <a:xfrm rot="5400000" flipV="1">
                      <a:off x="4107164" y="2356213"/>
                      <a:ext cx="428024" cy="2094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36" name="Straight Connector 235"/>
                  <p:cNvCxnSpPr>
                    <a:stCxn id="231" idx="2"/>
                    <a:endCxn id="230" idx="0"/>
                  </p:cNvCxnSpPr>
                  <p:nvPr/>
                </p:nvCxnSpPr>
                <p:spPr>
                  <a:xfrm flipV="1">
                    <a:off x="2004882" y="893118"/>
                    <a:ext cx="38" cy="223328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Straight Connector 238"/>
                  <p:cNvCxnSpPr>
                    <a:stCxn id="234" idx="0"/>
                    <a:endCxn id="235" idx="2"/>
                  </p:cNvCxnSpPr>
                  <p:nvPr/>
                </p:nvCxnSpPr>
                <p:spPr>
                  <a:xfrm flipV="1">
                    <a:off x="2636136" y="890968"/>
                    <a:ext cx="1" cy="223333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4" name="Group 243"/>
                <p:cNvGrpSpPr>
                  <a:grpSpLocks noChangeAspect="1"/>
                </p:cNvGrpSpPr>
                <p:nvPr/>
              </p:nvGrpSpPr>
              <p:grpSpPr>
                <a:xfrm>
                  <a:off x="3058605" y="789329"/>
                  <a:ext cx="840840" cy="428752"/>
                  <a:chOff x="2004882" y="789329"/>
                  <a:chExt cx="840840" cy="428752"/>
                </a:xfrm>
              </p:grpSpPr>
              <p:grpSp>
                <p:nvGrpSpPr>
                  <p:cNvPr id="245" name="Group 244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2210943" y="583302"/>
                    <a:ext cx="428752" cy="840805"/>
                    <a:chOff x="4320129" y="2041647"/>
                    <a:chExt cx="428752" cy="840805"/>
                  </a:xfrm>
                </p:grpSpPr>
                <p:grpSp>
                  <p:nvGrpSpPr>
                    <p:cNvPr id="248" name="Group 247"/>
                    <p:cNvGrpSpPr>
                      <a:grpSpLocks noChangeAspect="1"/>
                    </p:cNvGrpSpPr>
                    <p:nvPr/>
                  </p:nvGrpSpPr>
                  <p:grpSpPr>
                    <a:xfrm rot="16200000">
                      <a:off x="4434011" y="2567582"/>
                      <a:ext cx="203200" cy="426540"/>
                      <a:chOff x="3093054" y="1587501"/>
                      <a:chExt cx="307976" cy="646464"/>
                    </a:xfrm>
                  </p:grpSpPr>
                  <p:sp>
                    <p:nvSpPr>
                      <p:cNvPr id="253" name="Arc 252"/>
                      <p:cNvSpPr/>
                      <p:nvPr/>
                    </p:nvSpPr>
                    <p:spPr>
                      <a:xfrm rot="16200000">
                        <a:off x="3093056" y="1587501"/>
                        <a:ext cx="307974" cy="30797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4" name="Arc 253"/>
                      <p:cNvSpPr/>
                      <p:nvPr/>
                    </p:nvSpPr>
                    <p:spPr>
                      <a:xfrm rot="10800000">
                        <a:off x="3093054" y="1925981"/>
                        <a:ext cx="307974" cy="30798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49" name="Arc 248"/>
                    <p:cNvSpPr/>
                    <p:nvPr/>
                  </p:nvSpPr>
                  <p:spPr>
                    <a:xfrm>
                      <a:off x="4543458" y="2041685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0" name="Arc 249"/>
                    <p:cNvSpPr/>
                    <p:nvPr/>
                  </p:nvSpPr>
                  <p:spPr>
                    <a:xfrm rot="16200000">
                      <a:off x="4320129" y="2041648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1" name="Straight Connector 250"/>
                    <p:cNvCxnSpPr>
                      <a:stCxn id="249" idx="2"/>
                      <a:endCxn id="254" idx="0"/>
                    </p:cNvCxnSpPr>
                    <p:nvPr/>
                  </p:nvCxnSpPr>
                  <p:spPr>
                    <a:xfrm rot="5400000" flipV="1">
                      <a:off x="4428985" y="2460956"/>
                      <a:ext cx="637568" cy="2225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2" name="Straight Connector 251"/>
                    <p:cNvCxnSpPr>
                      <a:stCxn id="250" idx="0"/>
                      <a:endCxn id="253" idx="2"/>
                    </p:cNvCxnSpPr>
                    <p:nvPr/>
                  </p:nvCxnSpPr>
                  <p:spPr>
                    <a:xfrm rot="5400000" flipV="1">
                      <a:off x="4002433" y="2460944"/>
                      <a:ext cx="637603" cy="2211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46" name="Straight Connector 245"/>
                  <p:cNvCxnSpPr>
                    <a:stCxn id="250" idx="2"/>
                    <a:endCxn id="249" idx="0"/>
                  </p:cNvCxnSpPr>
                  <p:nvPr/>
                </p:nvCxnSpPr>
                <p:spPr>
                  <a:xfrm flipV="1">
                    <a:off x="2004882" y="893118"/>
                    <a:ext cx="38" cy="223328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>
                    <a:stCxn id="253" idx="0"/>
                    <a:endCxn id="254" idx="2"/>
                  </p:cNvCxnSpPr>
                  <p:nvPr/>
                </p:nvCxnSpPr>
                <p:spPr>
                  <a:xfrm flipV="1">
                    <a:off x="2845721" y="890933"/>
                    <a:ext cx="1" cy="223333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Group 254"/>
                <p:cNvGrpSpPr>
                  <a:grpSpLocks noChangeAspect="1"/>
                </p:cNvGrpSpPr>
                <p:nvPr/>
              </p:nvGrpSpPr>
              <p:grpSpPr>
                <a:xfrm>
                  <a:off x="6205045" y="778196"/>
                  <a:ext cx="631256" cy="428682"/>
                  <a:chOff x="2004881" y="789364"/>
                  <a:chExt cx="631256" cy="428682"/>
                </a:xfrm>
              </p:grpSpPr>
              <p:grpSp>
                <p:nvGrpSpPr>
                  <p:cNvPr id="256" name="Group 255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2106168" y="688077"/>
                    <a:ext cx="428682" cy="631255"/>
                    <a:chOff x="4320129" y="2041647"/>
                    <a:chExt cx="428682" cy="631255"/>
                  </a:xfrm>
                </p:grpSpPr>
                <p:grpSp>
                  <p:nvGrpSpPr>
                    <p:cNvPr id="259" name="Group 258"/>
                    <p:cNvGrpSpPr>
                      <a:grpSpLocks noChangeAspect="1"/>
                    </p:cNvGrpSpPr>
                    <p:nvPr/>
                  </p:nvGrpSpPr>
                  <p:grpSpPr>
                    <a:xfrm rot="16200000">
                      <a:off x="4433941" y="2358032"/>
                      <a:ext cx="203200" cy="426540"/>
                      <a:chOff x="3410714" y="1587501"/>
                      <a:chExt cx="307976" cy="646464"/>
                    </a:xfrm>
                  </p:grpSpPr>
                  <p:sp>
                    <p:nvSpPr>
                      <p:cNvPr id="264" name="Arc 263"/>
                      <p:cNvSpPr/>
                      <p:nvPr/>
                    </p:nvSpPr>
                    <p:spPr>
                      <a:xfrm rot="16200000">
                        <a:off x="3410715" y="1587502"/>
                        <a:ext cx="307975" cy="30797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5" name="Arc 264"/>
                      <p:cNvSpPr/>
                      <p:nvPr/>
                    </p:nvSpPr>
                    <p:spPr>
                      <a:xfrm rot="10800000">
                        <a:off x="3410714" y="1925981"/>
                        <a:ext cx="307974" cy="30798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60" name="Arc 259"/>
                    <p:cNvSpPr/>
                    <p:nvPr/>
                  </p:nvSpPr>
                  <p:spPr>
                    <a:xfrm>
                      <a:off x="4543458" y="2041685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1" name="Arc 260"/>
                    <p:cNvSpPr/>
                    <p:nvPr/>
                  </p:nvSpPr>
                  <p:spPr>
                    <a:xfrm rot="16200000">
                      <a:off x="4320129" y="2041648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62" name="Straight Connector 261"/>
                    <p:cNvCxnSpPr>
                      <a:stCxn id="260" idx="2"/>
                      <a:endCxn id="265" idx="0"/>
                    </p:cNvCxnSpPr>
                    <p:nvPr/>
                  </p:nvCxnSpPr>
                  <p:spPr>
                    <a:xfrm rot="5400000" flipV="1">
                      <a:off x="4533725" y="2356216"/>
                      <a:ext cx="428018" cy="2155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3" name="Straight Connector 262"/>
                    <p:cNvCxnSpPr>
                      <a:stCxn id="261" idx="0"/>
                      <a:endCxn id="264" idx="2"/>
                    </p:cNvCxnSpPr>
                    <p:nvPr/>
                  </p:nvCxnSpPr>
                  <p:spPr>
                    <a:xfrm rot="5400000" flipV="1">
                      <a:off x="4107164" y="2356213"/>
                      <a:ext cx="428024" cy="2094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7" name="Straight Connector 256"/>
                  <p:cNvCxnSpPr>
                    <a:stCxn id="261" idx="2"/>
                    <a:endCxn id="260" idx="0"/>
                  </p:cNvCxnSpPr>
                  <p:nvPr/>
                </p:nvCxnSpPr>
                <p:spPr>
                  <a:xfrm flipV="1">
                    <a:off x="2004882" y="893118"/>
                    <a:ext cx="38" cy="223328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/>
                  <p:cNvCxnSpPr>
                    <a:stCxn id="264" idx="0"/>
                    <a:endCxn id="265" idx="2"/>
                  </p:cNvCxnSpPr>
                  <p:nvPr/>
                </p:nvCxnSpPr>
                <p:spPr>
                  <a:xfrm flipV="1">
                    <a:off x="2636136" y="890968"/>
                    <a:ext cx="1" cy="223333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6" name="Group 265"/>
                <p:cNvGrpSpPr>
                  <a:grpSpLocks noChangeAspect="1"/>
                </p:cNvGrpSpPr>
                <p:nvPr/>
              </p:nvGrpSpPr>
              <p:grpSpPr>
                <a:xfrm>
                  <a:off x="4947178" y="780341"/>
                  <a:ext cx="840840" cy="428752"/>
                  <a:chOff x="2004882" y="789329"/>
                  <a:chExt cx="840840" cy="428752"/>
                </a:xfrm>
              </p:grpSpPr>
              <p:grpSp>
                <p:nvGrpSpPr>
                  <p:cNvPr id="267" name="Group 266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2210943" y="583302"/>
                    <a:ext cx="428752" cy="840805"/>
                    <a:chOff x="4320129" y="2041647"/>
                    <a:chExt cx="428752" cy="840805"/>
                  </a:xfrm>
                </p:grpSpPr>
                <p:grpSp>
                  <p:nvGrpSpPr>
                    <p:cNvPr id="270" name="Group 269"/>
                    <p:cNvGrpSpPr>
                      <a:grpSpLocks noChangeAspect="1"/>
                    </p:cNvGrpSpPr>
                    <p:nvPr/>
                  </p:nvGrpSpPr>
                  <p:grpSpPr>
                    <a:xfrm rot="16200000">
                      <a:off x="4434011" y="2567582"/>
                      <a:ext cx="203200" cy="426540"/>
                      <a:chOff x="3093054" y="1587501"/>
                      <a:chExt cx="307976" cy="646464"/>
                    </a:xfrm>
                  </p:grpSpPr>
                  <p:sp>
                    <p:nvSpPr>
                      <p:cNvPr id="275" name="Arc 274"/>
                      <p:cNvSpPr/>
                      <p:nvPr/>
                    </p:nvSpPr>
                    <p:spPr>
                      <a:xfrm rot="16200000">
                        <a:off x="3093056" y="1587501"/>
                        <a:ext cx="307974" cy="30797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6" name="Arc 275"/>
                      <p:cNvSpPr/>
                      <p:nvPr/>
                    </p:nvSpPr>
                    <p:spPr>
                      <a:xfrm rot="10800000">
                        <a:off x="3093054" y="1925981"/>
                        <a:ext cx="307974" cy="30798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71" name="Arc 270"/>
                    <p:cNvSpPr/>
                    <p:nvPr/>
                  </p:nvSpPr>
                  <p:spPr>
                    <a:xfrm>
                      <a:off x="4543458" y="2041685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2" name="Arc 271"/>
                    <p:cNvSpPr/>
                    <p:nvPr/>
                  </p:nvSpPr>
                  <p:spPr>
                    <a:xfrm rot="16200000">
                      <a:off x="4320129" y="2041648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73" name="Straight Connector 272"/>
                    <p:cNvCxnSpPr>
                      <a:stCxn id="271" idx="2"/>
                      <a:endCxn id="276" idx="0"/>
                    </p:cNvCxnSpPr>
                    <p:nvPr/>
                  </p:nvCxnSpPr>
                  <p:spPr>
                    <a:xfrm rot="5400000" flipV="1">
                      <a:off x="4428985" y="2460956"/>
                      <a:ext cx="637568" cy="2225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Straight Connector 273"/>
                    <p:cNvCxnSpPr>
                      <a:stCxn id="272" idx="0"/>
                      <a:endCxn id="275" idx="2"/>
                    </p:cNvCxnSpPr>
                    <p:nvPr/>
                  </p:nvCxnSpPr>
                  <p:spPr>
                    <a:xfrm rot="5400000" flipV="1">
                      <a:off x="4002433" y="2460944"/>
                      <a:ext cx="637603" cy="2211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68" name="Straight Connector 267"/>
                  <p:cNvCxnSpPr>
                    <a:stCxn id="272" idx="2"/>
                    <a:endCxn id="271" idx="0"/>
                  </p:cNvCxnSpPr>
                  <p:nvPr/>
                </p:nvCxnSpPr>
                <p:spPr>
                  <a:xfrm flipV="1">
                    <a:off x="2004882" y="893118"/>
                    <a:ext cx="38" cy="223328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>
                    <a:stCxn id="275" idx="0"/>
                    <a:endCxn id="276" idx="2"/>
                  </p:cNvCxnSpPr>
                  <p:nvPr/>
                </p:nvCxnSpPr>
                <p:spPr>
                  <a:xfrm flipV="1">
                    <a:off x="2845721" y="890933"/>
                    <a:ext cx="1" cy="223333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78" name="Group 277"/>
              <p:cNvGrpSpPr>
                <a:grpSpLocks noChangeAspect="1"/>
              </p:cNvGrpSpPr>
              <p:nvPr/>
            </p:nvGrpSpPr>
            <p:grpSpPr>
              <a:xfrm>
                <a:off x="6209843" y="4782729"/>
                <a:ext cx="628616" cy="827694"/>
                <a:chOff x="4470436" y="4303593"/>
                <a:chExt cx="628616" cy="827694"/>
              </a:xfrm>
            </p:grpSpPr>
            <p:sp>
              <p:nvSpPr>
                <p:cNvPr id="279" name="Arc 278"/>
                <p:cNvSpPr/>
                <p:nvPr/>
              </p:nvSpPr>
              <p:spPr>
                <a:xfrm rot="16200000">
                  <a:off x="4471010" y="4305999"/>
                  <a:ext cx="203198" cy="203199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Arc 280"/>
                <p:cNvSpPr/>
                <p:nvPr/>
              </p:nvSpPr>
              <p:spPr>
                <a:xfrm rot="5400000">
                  <a:off x="4902202" y="4303593"/>
                  <a:ext cx="196850" cy="196850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Arc 281"/>
                <p:cNvSpPr/>
                <p:nvPr/>
              </p:nvSpPr>
              <p:spPr>
                <a:xfrm>
                  <a:off x="4902202" y="4305622"/>
                  <a:ext cx="196850" cy="196850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3" name="Straight Connector 282"/>
                <p:cNvCxnSpPr>
                  <a:stCxn id="279" idx="2"/>
                  <a:endCxn id="282" idx="0"/>
                </p:cNvCxnSpPr>
                <p:nvPr/>
              </p:nvCxnSpPr>
              <p:spPr>
                <a:xfrm flipV="1">
                  <a:off x="4572610" y="4305622"/>
                  <a:ext cx="428017" cy="37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Arc 283"/>
                <p:cNvSpPr/>
                <p:nvPr/>
              </p:nvSpPr>
              <p:spPr>
                <a:xfrm rot="10800000">
                  <a:off x="4472530" y="4928088"/>
                  <a:ext cx="203198" cy="203199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Arc 284"/>
                <p:cNvSpPr/>
                <p:nvPr/>
              </p:nvSpPr>
              <p:spPr>
                <a:xfrm rot="5400000">
                  <a:off x="4470435" y="4928088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Arc 285"/>
                <p:cNvSpPr/>
                <p:nvPr/>
              </p:nvSpPr>
              <p:spPr>
                <a:xfrm rot="16200000">
                  <a:off x="4676809" y="4500509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9" name="Straight Connector 288"/>
                <p:cNvCxnSpPr>
                  <a:stCxn id="286" idx="2"/>
                  <a:endCxn id="281" idx="2"/>
                </p:cNvCxnSpPr>
                <p:nvPr/>
              </p:nvCxnSpPr>
              <p:spPr>
                <a:xfrm flipV="1">
                  <a:off x="4778409" y="4500443"/>
                  <a:ext cx="222218" cy="66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>
                  <a:stCxn id="286" idx="0"/>
                  <a:endCxn id="285" idx="0"/>
                </p:cNvCxnSpPr>
                <p:nvPr/>
              </p:nvCxnSpPr>
              <p:spPr>
                <a:xfrm flipH="1">
                  <a:off x="4673634" y="4602109"/>
                  <a:ext cx="3176" cy="42757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>
                  <a:stCxn id="279" idx="0"/>
                  <a:endCxn id="284" idx="2"/>
                </p:cNvCxnSpPr>
                <p:nvPr/>
              </p:nvCxnSpPr>
              <p:spPr>
                <a:xfrm>
                  <a:off x="4471010" y="4407599"/>
                  <a:ext cx="1520" cy="62208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7" name="Group 326"/>
              <p:cNvGrpSpPr>
                <a:grpSpLocks noChangeAspect="1"/>
              </p:cNvGrpSpPr>
              <p:nvPr/>
            </p:nvGrpSpPr>
            <p:grpSpPr>
              <a:xfrm flipH="1">
                <a:off x="2000401" y="4778355"/>
                <a:ext cx="638910" cy="841248"/>
                <a:chOff x="4470436" y="4303593"/>
                <a:chExt cx="628616" cy="827694"/>
              </a:xfrm>
            </p:grpSpPr>
            <p:sp>
              <p:nvSpPr>
                <p:cNvPr id="328" name="Arc 327"/>
                <p:cNvSpPr/>
                <p:nvPr/>
              </p:nvSpPr>
              <p:spPr>
                <a:xfrm rot="16200000">
                  <a:off x="4471010" y="4305999"/>
                  <a:ext cx="203198" cy="203199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Arc 328"/>
                <p:cNvSpPr/>
                <p:nvPr/>
              </p:nvSpPr>
              <p:spPr>
                <a:xfrm rot="5400000">
                  <a:off x="4902202" y="4303593"/>
                  <a:ext cx="196850" cy="196850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Arc 329"/>
                <p:cNvSpPr/>
                <p:nvPr/>
              </p:nvSpPr>
              <p:spPr>
                <a:xfrm>
                  <a:off x="4902202" y="4305622"/>
                  <a:ext cx="196850" cy="196850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1" name="Straight Connector 330"/>
                <p:cNvCxnSpPr>
                  <a:stCxn id="328" idx="2"/>
                  <a:endCxn id="330" idx="0"/>
                </p:cNvCxnSpPr>
                <p:nvPr/>
              </p:nvCxnSpPr>
              <p:spPr>
                <a:xfrm flipV="1">
                  <a:off x="4572610" y="4305622"/>
                  <a:ext cx="428017" cy="37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2" name="Arc 331"/>
                <p:cNvSpPr/>
                <p:nvPr/>
              </p:nvSpPr>
              <p:spPr>
                <a:xfrm rot="10800000">
                  <a:off x="4472530" y="4928088"/>
                  <a:ext cx="203198" cy="203199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Arc 332"/>
                <p:cNvSpPr/>
                <p:nvPr/>
              </p:nvSpPr>
              <p:spPr>
                <a:xfrm rot="5400000">
                  <a:off x="4470435" y="4928088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Arc 333"/>
                <p:cNvSpPr/>
                <p:nvPr/>
              </p:nvSpPr>
              <p:spPr>
                <a:xfrm rot="16200000">
                  <a:off x="4676809" y="4500509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5" name="Straight Connector 334"/>
                <p:cNvCxnSpPr>
                  <a:stCxn id="334" idx="2"/>
                  <a:endCxn id="329" idx="2"/>
                </p:cNvCxnSpPr>
                <p:nvPr/>
              </p:nvCxnSpPr>
              <p:spPr>
                <a:xfrm flipV="1">
                  <a:off x="4778409" y="4500443"/>
                  <a:ext cx="222218" cy="66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>
                  <a:stCxn id="334" idx="0"/>
                  <a:endCxn id="333" idx="0"/>
                </p:cNvCxnSpPr>
                <p:nvPr/>
              </p:nvCxnSpPr>
              <p:spPr>
                <a:xfrm flipH="1">
                  <a:off x="4673634" y="4602109"/>
                  <a:ext cx="3176" cy="42757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/>
                <p:cNvCxnSpPr>
                  <a:stCxn id="328" idx="0"/>
                  <a:endCxn id="332" idx="2"/>
                </p:cNvCxnSpPr>
                <p:nvPr/>
              </p:nvCxnSpPr>
              <p:spPr>
                <a:xfrm>
                  <a:off x="4471010" y="4407599"/>
                  <a:ext cx="1520" cy="62208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39" name="Straight Connector 338"/>
            <p:cNvCxnSpPr/>
            <p:nvPr/>
          </p:nvCxnSpPr>
          <p:spPr>
            <a:xfrm flipV="1">
              <a:off x="3687767" y="2879161"/>
              <a:ext cx="0" cy="84401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flipV="1">
              <a:off x="5151964" y="2892390"/>
              <a:ext cx="0" cy="84401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 flipV="1">
              <a:off x="5051425" y="2992878"/>
              <a:ext cx="522" cy="62869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 flipV="1">
              <a:off x="3790938" y="2989702"/>
              <a:ext cx="522" cy="62869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 flipV="1">
              <a:off x="4140176" y="2892391"/>
              <a:ext cx="0" cy="9731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flipV="1">
              <a:off x="4705382" y="2895567"/>
              <a:ext cx="0" cy="9731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4705382" y="2891276"/>
              <a:ext cx="0" cy="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 flipH="1">
              <a:off x="4705382" y="2894452"/>
              <a:ext cx="441293" cy="111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>
              <a:off x="3698883" y="2879161"/>
              <a:ext cx="441293" cy="111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flipH="1">
              <a:off x="3784601" y="2989702"/>
              <a:ext cx="355575" cy="111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H="1">
              <a:off x="4705382" y="2985379"/>
              <a:ext cx="355575" cy="111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V="1">
              <a:off x="3797844" y="3618397"/>
              <a:ext cx="1263113" cy="3176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3687767" y="3719996"/>
              <a:ext cx="1465258" cy="1640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Arc 296"/>
          <p:cNvSpPr>
            <a:spLocks noChangeAspect="1"/>
          </p:cNvSpPr>
          <p:nvPr/>
        </p:nvSpPr>
        <p:spPr>
          <a:xfrm rot="5400000">
            <a:off x="8252470" y="6585028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8" name="Group 297"/>
          <p:cNvGrpSpPr>
            <a:grpSpLocks noChangeAspect="1"/>
          </p:cNvGrpSpPr>
          <p:nvPr/>
        </p:nvGrpSpPr>
        <p:grpSpPr>
          <a:xfrm>
            <a:off x="6836272" y="5405572"/>
            <a:ext cx="203200" cy="205293"/>
            <a:chOff x="8201670" y="6094396"/>
            <a:chExt cx="203200" cy="205293"/>
          </a:xfrm>
        </p:grpSpPr>
        <p:sp>
          <p:nvSpPr>
            <p:cNvPr id="299" name="Arc 298"/>
            <p:cNvSpPr/>
            <p:nvPr/>
          </p:nvSpPr>
          <p:spPr>
            <a:xfrm rot="16200000">
              <a:off x="8201671" y="6096490"/>
              <a:ext cx="203198" cy="203199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Arc 299"/>
            <p:cNvSpPr/>
            <p:nvPr/>
          </p:nvSpPr>
          <p:spPr>
            <a:xfrm rot="10800000">
              <a:off x="8201671" y="6094396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1" name="Group 300"/>
          <p:cNvGrpSpPr>
            <a:grpSpLocks noChangeAspect="1"/>
          </p:cNvGrpSpPr>
          <p:nvPr/>
        </p:nvGrpSpPr>
        <p:grpSpPr>
          <a:xfrm rot="10800000">
            <a:off x="1800376" y="5409900"/>
            <a:ext cx="203200" cy="205293"/>
            <a:chOff x="8201670" y="6094396"/>
            <a:chExt cx="203200" cy="205293"/>
          </a:xfrm>
        </p:grpSpPr>
        <p:sp>
          <p:nvSpPr>
            <p:cNvPr id="302" name="Arc 301"/>
            <p:cNvSpPr/>
            <p:nvPr/>
          </p:nvSpPr>
          <p:spPr>
            <a:xfrm rot="16200000">
              <a:off x="8201671" y="6096490"/>
              <a:ext cx="203198" cy="203199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Arc 302"/>
            <p:cNvSpPr/>
            <p:nvPr/>
          </p:nvSpPr>
          <p:spPr>
            <a:xfrm rot="10800000">
              <a:off x="8201671" y="6094396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4" name="Group 303"/>
          <p:cNvGrpSpPr>
            <a:grpSpLocks noChangeAspect="1"/>
          </p:cNvGrpSpPr>
          <p:nvPr/>
        </p:nvGrpSpPr>
        <p:grpSpPr>
          <a:xfrm rot="16200000">
            <a:off x="4318513" y="1002583"/>
            <a:ext cx="203200" cy="205293"/>
            <a:chOff x="8201670" y="6094396"/>
            <a:chExt cx="203200" cy="205293"/>
          </a:xfrm>
        </p:grpSpPr>
        <p:sp>
          <p:nvSpPr>
            <p:cNvPr id="305" name="Arc 304"/>
            <p:cNvSpPr/>
            <p:nvPr/>
          </p:nvSpPr>
          <p:spPr>
            <a:xfrm rot="16200000">
              <a:off x="8201671" y="6096490"/>
              <a:ext cx="203198" cy="203199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8201671" y="6094396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7" name="Arc 306"/>
          <p:cNvSpPr>
            <a:spLocks noChangeAspect="1"/>
          </p:cNvSpPr>
          <p:nvPr/>
        </p:nvSpPr>
        <p:spPr>
          <a:xfrm rot="16200000">
            <a:off x="6220586" y="3415622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Arc 307"/>
          <p:cNvSpPr>
            <a:spLocks noChangeAspect="1"/>
          </p:cNvSpPr>
          <p:nvPr/>
        </p:nvSpPr>
        <p:spPr>
          <a:xfrm rot="16200000">
            <a:off x="6131688" y="4256457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Arc 308"/>
          <p:cNvSpPr>
            <a:spLocks noChangeAspect="1"/>
          </p:cNvSpPr>
          <p:nvPr/>
        </p:nvSpPr>
        <p:spPr>
          <a:xfrm>
            <a:off x="7164079" y="4247589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Arc 309"/>
          <p:cNvSpPr>
            <a:spLocks noChangeAspect="1"/>
          </p:cNvSpPr>
          <p:nvPr/>
        </p:nvSpPr>
        <p:spPr>
          <a:xfrm rot="5400000">
            <a:off x="7164080" y="6568517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Arc 310"/>
          <p:cNvSpPr>
            <a:spLocks noChangeAspect="1"/>
          </p:cNvSpPr>
          <p:nvPr/>
        </p:nvSpPr>
        <p:spPr>
          <a:xfrm rot="16200000">
            <a:off x="1409711" y="6676468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Arc 311"/>
          <p:cNvSpPr>
            <a:spLocks noChangeAspect="1"/>
          </p:cNvSpPr>
          <p:nvPr/>
        </p:nvSpPr>
        <p:spPr>
          <a:xfrm rot="16200000">
            <a:off x="1511310" y="4169514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Arc 312"/>
          <p:cNvSpPr>
            <a:spLocks noChangeAspect="1"/>
          </p:cNvSpPr>
          <p:nvPr/>
        </p:nvSpPr>
        <p:spPr>
          <a:xfrm rot="16200000">
            <a:off x="2537713" y="4273865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Arc 313"/>
          <p:cNvSpPr>
            <a:spLocks noChangeAspect="1"/>
          </p:cNvSpPr>
          <p:nvPr/>
        </p:nvSpPr>
        <p:spPr>
          <a:xfrm rot="16200000">
            <a:off x="2537713" y="3506055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Arc 314"/>
          <p:cNvSpPr>
            <a:spLocks noChangeAspect="1"/>
          </p:cNvSpPr>
          <p:nvPr/>
        </p:nvSpPr>
        <p:spPr>
          <a:xfrm rot="16200000">
            <a:off x="2537713" y="2161093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Arc 315"/>
          <p:cNvSpPr>
            <a:spLocks noChangeAspect="1"/>
          </p:cNvSpPr>
          <p:nvPr/>
        </p:nvSpPr>
        <p:spPr>
          <a:xfrm rot="16200000">
            <a:off x="2537713" y="2999541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Arc 316"/>
          <p:cNvSpPr>
            <a:spLocks noChangeAspect="1"/>
          </p:cNvSpPr>
          <p:nvPr/>
        </p:nvSpPr>
        <p:spPr>
          <a:xfrm rot="16200000">
            <a:off x="1409720" y="2262691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Arc 317"/>
          <p:cNvSpPr>
            <a:spLocks noChangeAspect="1"/>
          </p:cNvSpPr>
          <p:nvPr/>
        </p:nvSpPr>
        <p:spPr>
          <a:xfrm rot="16200000">
            <a:off x="1308120" y="205157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Arc 318"/>
          <p:cNvSpPr>
            <a:spLocks noChangeAspect="1"/>
          </p:cNvSpPr>
          <p:nvPr/>
        </p:nvSpPr>
        <p:spPr>
          <a:xfrm rot="16200000">
            <a:off x="7338072" y="205157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Arc 319"/>
          <p:cNvSpPr>
            <a:spLocks noChangeAspect="1"/>
          </p:cNvSpPr>
          <p:nvPr/>
        </p:nvSpPr>
        <p:spPr>
          <a:xfrm rot="16200000">
            <a:off x="7383682" y="2262692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Arc 320"/>
          <p:cNvSpPr>
            <a:spLocks noChangeAspect="1"/>
          </p:cNvSpPr>
          <p:nvPr/>
        </p:nvSpPr>
        <p:spPr>
          <a:xfrm rot="16200000">
            <a:off x="6065359" y="2165801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Arc 321"/>
          <p:cNvSpPr>
            <a:spLocks noChangeAspect="1"/>
          </p:cNvSpPr>
          <p:nvPr/>
        </p:nvSpPr>
        <p:spPr>
          <a:xfrm rot="16200000">
            <a:off x="6131699" y="3088439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Arc 322"/>
          <p:cNvSpPr>
            <a:spLocks noChangeAspect="1"/>
          </p:cNvSpPr>
          <p:nvPr/>
        </p:nvSpPr>
        <p:spPr>
          <a:xfrm rot="5400000">
            <a:off x="7168526" y="6581217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Arc 323"/>
          <p:cNvSpPr>
            <a:spLocks noChangeAspect="1"/>
          </p:cNvSpPr>
          <p:nvPr/>
        </p:nvSpPr>
        <p:spPr>
          <a:xfrm>
            <a:off x="7165350" y="5616274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Arc 324"/>
          <p:cNvSpPr>
            <a:spLocks noChangeAspect="1"/>
          </p:cNvSpPr>
          <p:nvPr/>
        </p:nvSpPr>
        <p:spPr>
          <a:xfrm rot="5400000">
            <a:off x="7168526" y="5318461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Arc 325"/>
          <p:cNvSpPr>
            <a:spLocks noChangeAspect="1"/>
          </p:cNvSpPr>
          <p:nvPr/>
        </p:nvSpPr>
        <p:spPr>
          <a:xfrm rot="5400000">
            <a:off x="7145031" y="4362841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Arc 339"/>
          <p:cNvSpPr>
            <a:spLocks noChangeAspect="1"/>
          </p:cNvSpPr>
          <p:nvPr/>
        </p:nvSpPr>
        <p:spPr>
          <a:xfrm rot="5400000">
            <a:off x="6344347" y="4146872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Arc 340"/>
          <p:cNvSpPr>
            <a:spLocks noChangeAspect="1"/>
          </p:cNvSpPr>
          <p:nvPr/>
        </p:nvSpPr>
        <p:spPr>
          <a:xfrm rot="5400000">
            <a:off x="6324777" y="3628557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2" name="Straight Connector 341"/>
          <p:cNvCxnSpPr>
            <a:stCxn id="323" idx="0"/>
            <a:endCxn id="324" idx="2"/>
          </p:cNvCxnSpPr>
          <p:nvPr/>
        </p:nvCxnSpPr>
        <p:spPr>
          <a:xfrm flipH="1" flipV="1">
            <a:off x="7256789" y="5661994"/>
            <a:ext cx="3177" cy="964943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>
            <a:stCxn id="300" idx="0"/>
            <a:endCxn id="324" idx="0"/>
          </p:cNvCxnSpPr>
          <p:nvPr/>
        </p:nvCxnSpPr>
        <p:spPr>
          <a:xfrm>
            <a:off x="6937873" y="5608770"/>
            <a:ext cx="273196" cy="7504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>
            <a:stCxn id="299" idx="2"/>
            <a:endCxn id="325" idx="2"/>
          </p:cNvCxnSpPr>
          <p:nvPr/>
        </p:nvCxnSpPr>
        <p:spPr>
          <a:xfrm>
            <a:off x="6937873" y="5407667"/>
            <a:ext cx="276373" cy="2234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02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1372434">
            <a:off x="1004955" y="0"/>
            <a:ext cx="6858000" cy="6858000"/>
          </a:xfrm>
          <a:prstGeom prst="pie">
            <a:avLst>
              <a:gd name="adj1" fmla="val 0"/>
              <a:gd name="adj2" fmla="val 18872836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52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2700000">
            <a:off x="1004955" y="0"/>
            <a:ext cx="6858000" cy="6858000"/>
          </a:xfrm>
          <a:prstGeom prst="pie">
            <a:avLst>
              <a:gd name="adj1" fmla="val 0"/>
              <a:gd name="adj2" fmla="val 21590729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08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362" t="23833" r="26650" b="29790"/>
          <a:stretch/>
        </p:blipFill>
        <p:spPr>
          <a:xfrm>
            <a:off x="9542815" y="-226778"/>
            <a:ext cx="7089913" cy="6852000"/>
          </a:xfrm>
          <a:prstGeom prst="rect">
            <a:avLst/>
          </a:prstGeom>
        </p:spPr>
      </p:pic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96057" y="36424"/>
            <a:ext cx="6059638" cy="6822218"/>
            <a:chOff x="1583277" y="-146397"/>
            <a:chExt cx="6195257" cy="6974904"/>
          </a:xfrm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583278" y="-146397"/>
              <a:ext cx="6195256" cy="6195256"/>
            </a:xfrm>
            <a:prstGeom prst="chord">
              <a:avLst>
                <a:gd name="adj1" fmla="val 5396808"/>
                <a:gd name="adj2" fmla="val 1620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78" y="2959652"/>
              <a:ext cx="6195256" cy="258417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583277" y="5543824"/>
              <a:ext cx="2560320" cy="1280161"/>
              <a:chOff x="1583277" y="5543824"/>
              <a:chExt cx="2224594" cy="1112298"/>
            </a:xfrm>
          </p:grpSpPr>
          <p:sp>
            <p:nvSpPr>
              <p:cNvPr id="7" name="Right Triangle 6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218214" y="5548346"/>
              <a:ext cx="2560320" cy="1280161"/>
              <a:chOff x="1583277" y="5543824"/>
              <a:chExt cx="2224594" cy="1112298"/>
            </a:xfrm>
          </p:grpSpPr>
          <p:sp>
            <p:nvSpPr>
              <p:cNvPr id="11" name="Right Triangle 10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089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362" t="23833" r="26650" b="29790"/>
          <a:stretch/>
        </p:blipFill>
        <p:spPr>
          <a:xfrm>
            <a:off x="9542815" y="-226778"/>
            <a:ext cx="7089913" cy="6852000"/>
          </a:xfrm>
          <a:prstGeom prst="rect">
            <a:avLst/>
          </a:prstGeom>
        </p:spPr>
      </p:pic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496058" y="36424"/>
            <a:ext cx="6059637" cy="6825359"/>
            <a:chOff x="1496058" y="36424"/>
            <a:chExt cx="6059637" cy="6825359"/>
          </a:xfrm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496058" y="36424"/>
              <a:ext cx="6059637" cy="6059637"/>
            </a:xfrm>
            <a:prstGeom prst="chord">
              <a:avLst>
                <a:gd name="adj1" fmla="val 5396808"/>
                <a:gd name="adj2" fmla="val 1620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6058" y="3074479"/>
              <a:ext cx="6059637" cy="252760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5544014" y="5605864"/>
              <a:ext cx="1005840" cy="1252136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6426706" y="5725230"/>
              <a:ext cx="1252136" cy="1005840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3522808" y="5606471"/>
              <a:ext cx="1005840" cy="1252136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 rot="5400000">
              <a:off x="4405500" y="5725837"/>
              <a:ext cx="1252136" cy="1005840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rot="10800000">
              <a:off x="1496058" y="5609647"/>
              <a:ext cx="1005840" cy="1252136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2378750" y="5729013"/>
              <a:ext cx="1252136" cy="1005840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3471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362" t="23833" r="26650" b="29790"/>
          <a:stretch/>
        </p:blipFill>
        <p:spPr>
          <a:xfrm>
            <a:off x="9542815" y="-226778"/>
            <a:ext cx="7089913" cy="6852000"/>
          </a:xfrm>
          <a:prstGeom prst="rect">
            <a:avLst/>
          </a:prstGeom>
        </p:spPr>
      </p:pic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96057" y="36424"/>
            <a:ext cx="6059638" cy="6822218"/>
            <a:chOff x="1583277" y="-146397"/>
            <a:chExt cx="6195257" cy="6974904"/>
          </a:xfrm>
          <a:solidFill>
            <a:srgbClr val="2BE8DC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583278" y="-146397"/>
              <a:ext cx="6195256" cy="6195256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78" y="2959652"/>
              <a:ext cx="6195256" cy="2584173"/>
            </a:xfrm>
            <a:prstGeom prst="rect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583277" y="5543824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7" name="Right Triangle 6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2BE8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2BE8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218214" y="5548346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11" name="Right Triangle 10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2BE8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2BE8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4331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362" t="23833" r="26650" b="29790"/>
          <a:stretch/>
        </p:blipFill>
        <p:spPr>
          <a:xfrm>
            <a:off x="9542815" y="-226778"/>
            <a:ext cx="7089913" cy="6852000"/>
          </a:xfrm>
          <a:prstGeom prst="rect">
            <a:avLst/>
          </a:prstGeom>
        </p:spPr>
      </p:pic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496058" y="36424"/>
            <a:ext cx="6059637" cy="6825359"/>
            <a:chOff x="1496058" y="36424"/>
            <a:chExt cx="6059637" cy="6825359"/>
          </a:xfrm>
          <a:solidFill>
            <a:srgbClr val="2BE8DC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496058" y="36424"/>
              <a:ext cx="6059637" cy="6059637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6058" y="3074479"/>
              <a:ext cx="6059637" cy="2527603"/>
            </a:xfrm>
            <a:prstGeom prst="rect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5544014" y="5605864"/>
              <a:ext cx="1005840" cy="1252136"/>
            </a:xfrm>
            <a:prstGeom prst="rtTriangle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6426706" y="5725230"/>
              <a:ext cx="1252136" cy="1005840"/>
            </a:xfrm>
            <a:prstGeom prst="rtTriangle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3522808" y="5606471"/>
              <a:ext cx="1005840" cy="1252136"/>
            </a:xfrm>
            <a:prstGeom prst="rtTriangle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 rot="5400000">
              <a:off x="4405500" y="5725837"/>
              <a:ext cx="1252136" cy="1005840"/>
            </a:xfrm>
            <a:prstGeom prst="rtTriangle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rot="10800000">
              <a:off x="1496058" y="5609647"/>
              <a:ext cx="1005840" cy="1252136"/>
            </a:xfrm>
            <a:prstGeom prst="rtTriangle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2378750" y="5729013"/>
              <a:ext cx="1252136" cy="1005840"/>
            </a:xfrm>
            <a:prstGeom prst="rtTriangle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981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362" t="23833" r="26650" b="29790"/>
          <a:stretch/>
        </p:blipFill>
        <p:spPr>
          <a:xfrm>
            <a:off x="9542815" y="-226778"/>
            <a:ext cx="7089913" cy="6852000"/>
          </a:xfrm>
          <a:prstGeom prst="rect">
            <a:avLst/>
          </a:prstGeom>
        </p:spPr>
      </p:pic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96057" y="36424"/>
            <a:ext cx="6059638" cy="6822218"/>
            <a:chOff x="1583277" y="-146397"/>
            <a:chExt cx="6195257" cy="6974904"/>
          </a:xfrm>
          <a:solidFill>
            <a:srgbClr val="FFCE23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583278" y="-146397"/>
              <a:ext cx="6195256" cy="6195256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78" y="2959652"/>
              <a:ext cx="6195256" cy="2584173"/>
            </a:xfrm>
            <a:prstGeom prst="rect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583277" y="5543824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7" name="Right Triangle 6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CE2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CE2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218214" y="5548346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11" name="Right Triangle 10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CE2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CE2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5621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362" t="23833" r="26650" b="29790"/>
          <a:stretch/>
        </p:blipFill>
        <p:spPr>
          <a:xfrm>
            <a:off x="9542815" y="-226778"/>
            <a:ext cx="7089913" cy="6852000"/>
          </a:xfrm>
          <a:prstGeom prst="rect">
            <a:avLst/>
          </a:prstGeom>
        </p:spPr>
      </p:pic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496058" y="36424"/>
            <a:ext cx="6059637" cy="6825359"/>
            <a:chOff x="1496058" y="36424"/>
            <a:chExt cx="6059637" cy="6825359"/>
          </a:xfrm>
          <a:solidFill>
            <a:srgbClr val="FFCE23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496058" y="36424"/>
              <a:ext cx="6059637" cy="6059637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6058" y="3074479"/>
              <a:ext cx="6059637" cy="2527603"/>
            </a:xfrm>
            <a:prstGeom prst="rect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5544014" y="5605864"/>
              <a:ext cx="1005840" cy="1252136"/>
            </a:xfrm>
            <a:prstGeom prst="rtTriangle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6426706" y="5725230"/>
              <a:ext cx="1252136" cy="1005840"/>
            </a:xfrm>
            <a:prstGeom prst="rtTriangle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3522808" y="5606471"/>
              <a:ext cx="1005840" cy="1252136"/>
            </a:xfrm>
            <a:prstGeom prst="rtTriangle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 rot="5400000">
              <a:off x="4405500" y="5725837"/>
              <a:ext cx="1252136" cy="1005840"/>
            </a:xfrm>
            <a:prstGeom prst="rtTriangle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rot="10800000">
              <a:off x="1496058" y="5609647"/>
              <a:ext cx="1005840" cy="1252136"/>
            </a:xfrm>
            <a:prstGeom prst="rtTriangle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2378750" y="5729013"/>
              <a:ext cx="1252136" cy="1005840"/>
            </a:xfrm>
            <a:prstGeom prst="rtTriangle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3435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</Words>
  <Application>Microsoft Macintosh PowerPoint</Application>
  <PresentationFormat>On-screen Show (4:3)</PresentationFormat>
  <Paragraphs>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Nick</cp:lastModifiedBy>
  <cp:revision>14</cp:revision>
  <dcterms:created xsi:type="dcterms:W3CDTF">2014-04-18T22:48:35Z</dcterms:created>
  <dcterms:modified xsi:type="dcterms:W3CDTF">2014-04-19T21:20:57Z</dcterms:modified>
</cp:coreProperties>
</file>