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859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3A33-6B0A-EB4B-ABC3-9D898AB91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17156-426A-2D4E-82E5-112A12270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3E328-B10B-0546-81CD-4C8E34F0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B957-2C84-F542-997F-ACFF958FE03A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49B24-59F2-494D-B17F-10750C79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E5CC0-B033-9249-8916-04DD2F82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AB1C-5584-3C44-AB90-7E305178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DA7B-3DD1-F747-8A5A-9AE01786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5DF70-6C7F-984F-848A-DB36F37BD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B9303-E0B2-5449-A7E9-FF710D83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B957-2C84-F542-997F-ACFF958FE03A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0899D-DCDC-884C-824B-75FF24738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FF9F8-FB2A-F44F-B628-4E4F420C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AB1C-5584-3C44-AB90-7E305178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5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7ECA2-66AE-864E-A6A7-47595FDEA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9A085-DBFC-934D-9EB5-8C5C9A856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84B71-FFCE-D34E-87D8-33B8507E7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B957-2C84-F542-997F-ACFF958FE03A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B5571-9487-004C-BAC0-687EABF7A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5FDC0-C70B-0048-85BA-032C20F0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AB1C-5584-3C44-AB90-7E305178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2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85EB-18AB-9145-94D6-687B563A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DBB93-A6C0-2C40-99C1-13FA9813E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9962F-68BC-9B4B-9AD0-FD4DC1F1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B957-2C84-F542-997F-ACFF958FE03A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BE51F-C74A-D147-A01D-C71255ED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D778B-D2C4-A948-A9F3-75C6A545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AB1C-5584-3C44-AB90-7E305178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5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548D-D792-5147-AF67-1814FA4B5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2F3ED-9D99-6243-8B66-F53C6C88A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50B1-21AC-9241-902D-546C3AD7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B957-2C84-F542-997F-ACFF958FE03A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C8E5A-AE8A-504E-A688-52B44345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F6C02-93F3-5B47-9F13-7269B214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AB1C-5584-3C44-AB90-7E305178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6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20FD-DAA3-6E49-AFD6-D82698EF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F9A97-0AD8-5946-8F91-FF4E4AD7E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F9A79-14E0-0444-B2FE-EAC1F1A79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07934-B364-D74A-A40A-C6A05366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B957-2C84-F542-997F-ACFF958FE03A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EE146-9729-A645-96D5-EBF10C7AE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67774-64BB-C54B-A4A6-4D20C2C2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AB1C-5584-3C44-AB90-7E305178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1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6DBF-2078-CB47-AE50-6F96552F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E5DA0-79E4-484C-B752-A2A0CA998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6DE85-822E-394B-9B69-A55C57445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8EF2F-F6C5-D64D-BD36-5125CD0CA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3139E6-3C11-FF48-9EC6-756282B4E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0FCDA-E331-F942-9C4C-5A608061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B957-2C84-F542-997F-ACFF958FE03A}" type="datetimeFigureOut">
              <a:rPr lang="en-US" smtClean="0"/>
              <a:t>6/18/24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78B8F5-95BF-4042-84EC-92CA1230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6E776B-3B52-4B4E-A787-37FFA149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AB1C-5584-3C44-AB90-7E305178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00E0-D37D-2045-947A-B8270ED1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CC71F-0BDD-2047-B230-94CCA869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B957-2C84-F542-997F-ACFF958FE03A}" type="datetimeFigureOut">
              <a:rPr lang="en-US" smtClean="0"/>
              <a:t>6/18/24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6F02F-3CAD-AE44-99C3-AEC323945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3B377-DE4B-7346-9971-36A1EA69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AB1C-5584-3C44-AB90-7E305178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9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9F5750-860D-0F49-8D26-CC8A0A47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B957-2C84-F542-997F-ACFF958FE03A}" type="datetimeFigureOut">
              <a:rPr lang="en-US" smtClean="0"/>
              <a:t>6/18/24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4D451-0804-1741-A5E9-0EBB275F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9E3E2-54A3-A84B-91BA-8ECB254B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AB1C-5584-3C44-AB90-7E305178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8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E77F-EC5A-974D-9618-D096B999B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DE3D8-D310-EF48-9E88-30DF31F4F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D6445-1A25-5546-A79E-6047C017D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31921-F373-3542-91E1-5B642CE8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B957-2C84-F542-997F-ACFF958FE03A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774C2-54E4-F944-BA9B-2AC6EA0BC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78B9F-CCCB-744F-8A50-ADF590CB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AB1C-5584-3C44-AB90-7E305178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1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2C03-AAB4-614B-93F2-F8C334291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4DF3A-D1D2-B94E-8AEA-0B5C24958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15B42-AEC9-544C-BC99-E432C7134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1CA66-439A-5945-B8C5-B845DF3E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B957-2C84-F542-997F-ACFF958FE03A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1D0C0-5116-B341-9634-E6BCF80EA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21EC0-3C25-7348-8388-12DCDD95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AB1C-5584-3C44-AB90-7E305178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1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C80F6-C58D-F646-9DD6-EBD2945A2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47882-6BE9-504F-8A0C-CB0E30D59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E92CF-D9D4-7C49-9442-78E78E59C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8B957-2C84-F542-997F-ACFF958FE03A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DE5E2-772A-034E-A18E-6ADABFE23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EA780-52EE-A749-8952-9B0D4B757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3AB1C-5584-3C44-AB90-7E305178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7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29D776F-F61A-DB44-A624-A07BF3E23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887" y="1282700"/>
            <a:ext cx="2311400" cy="4292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BDDBC3-563E-1E43-8EB5-6FFA34193916}"/>
              </a:ext>
            </a:extLst>
          </p:cNvPr>
          <p:cNvSpPr txBox="1"/>
          <p:nvPr/>
        </p:nvSpPr>
        <p:spPr>
          <a:xfrm>
            <a:off x="2949097" y="2872521"/>
            <a:ext cx="91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64728D-5DD7-703A-3B33-A572A1B3085A}"/>
              </a:ext>
            </a:extLst>
          </p:cNvPr>
          <p:cNvSpPr txBox="1"/>
          <p:nvPr/>
        </p:nvSpPr>
        <p:spPr>
          <a:xfrm>
            <a:off x="2949097" y="2311919"/>
            <a:ext cx="91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78E8D8-E27B-44E9-6C14-90A51C267733}"/>
              </a:ext>
            </a:extLst>
          </p:cNvPr>
          <p:cNvCxnSpPr/>
          <p:nvPr/>
        </p:nvCxnSpPr>
        <p:spPr>
          <a:xfrm>
            <a:off x="2535471" y="2813234"/>
            <a:ext cx="490061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62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Nunley</dc:creator>
  <cp:lastModifiedBy>Nicholas Nunley</cp:lastModifiedBy>
  <cp:revision>38</cp:revision>
  <dcterms:created xsi:type="dcterms:W3CDTF">2021-08-05T23:44:49Z</dcterms:created>
  <dcterms:modified xsi:type="dcterms:W3CDTF">2024-06-18T19:24:55Z</dcterms:modified>
</cp:coreProperties>
</file>