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62" r:id="rId6"/>
    <p:sldId id="264" r:id="rId7"/>
    <p:sldId id="265" r:id="rId8"/>
    <p:sldId id="266" r:id="rId9"/>
    <p:sldId id="267" r:id="rId10"/>
    <p:sldId id="276" r:id="rId11"/>
    <p:sldId id="275" r:id="rId12"/>
    <p:sldId id="271" r:id="rId13"/>
    <p:sldId id="272" r:id="rId14"/>
    <p:sldId id="278" r:id="rId15"/>
    <p:sldId id="258" r:id="rId16"/>
    <p:sldId id="268" r:id="rId17"/>
    <p:sldId id="269" r:id="rId18"/>
    <p:sldId id="270" r:id="rId19"/>
    <p:sldId id="274"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DC698A-2B76-40E3-B69B-9D684155361B}" v="9" dt="2022-06-30T00:06:02.366"/>
    <p1510:client id="{203BC1D6-FAA9-4C6E-9BDE-7B63FF57FD07}" v="194" dt="2022-06-30T03:34:49.727"/>
    <p1510:client id="{2580740E-A01C-4757-8AA3-B07B9FA90C12}" v="368" dt="2022-08-21T18:17:00.930"/>
    <p1510:client id="{3C53C0AA-B1B0-4C03-A4CC-D3F83680FAEF}" v="123" dt="2022-07-01T02:24:11.479"/>
    <p1510:client id="{3D088CD4-85C8-439C-A2DB-B7982E6D934F}" v="1223" dt="2022-08-07T15:42:56.769"/>
    <p1510:client id="{627CD593-F697-4216-A4AD-F332B1B3CFBB}" v="88" dt="2022-08-22T14:05:43.688"/>
    <p1510:client id="{67DEF145-38C9-4FCC-B336-31A29C54DC1D}" v="73" dt="2022-08-22T13:41:06.961"/>
    <p1510:client id="{8644706C-15E5-4AE9-BF86-0589D34712D6}" v="179" dt="2022-08-11T19:06:18.745"/>
    <p1510:client id="{98970ECB-6E1A-4511-AC1B-A61F29E989CF}" v="3412" dt="2022-06-29T04:56:45.671"/>
    <p1510:client id="{C64F8429-443E-4BC5-A3F1-5AC8E5BB145F}" v="11" dt="2022-06-29T05:02:26.005"/>
    <p1510:client id="{E1FFCA9D-0ABE-4E01-99CE-A99218C512E8}" v="96" dt="2022-08-19T00:43:04.050"/>
    <p1510:client id="{E3117403-4333-40F8-ADB5-ABEB50A9F87E}" v="43" dt="2022-06-30T18:41:44.1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D Kilgallin" userId="e8d7d97525d46f8a" providerId="Windows Live" clId="Web-{98970ECB-6E1A-4511-AC1B-A61F29E989CF}"/>
    <pc:docChg chg="addSld modSld">
      <pc:chgData name="JD Kilgallin" userId="e8d7d97525d46f8a" providerId="Windows Live" clId="Web-{98970ECB-6E1A-4511-AC1B-A61F29E989CF}" dt="2022-06-29T04:56:45.671" v="3379" actId="20577"/>
      <pc:docMkLst>
        <pc:docMk/>
      </pc:docMkLst>
      <pc:sldChg chg="modSp">
        <pc:chgData name="JD Kilgallin" userId="e8d7d97525d46f8a" providerId="Windows Live" clId="Web-{98970ECB-6E1A-4511-AC1B-A61F29E989CF}" dt="2022-06-29T04:17:05.251" v="2515" actId="20577"/>
        <pc:sldMkLst>
          <pc:docMk/>
          <pc:sldMk cId="109857222" sldId="256"/>
        </pc:sldMkLst>
        <pc:spChg chg="mod">
          <ac:chgData name="JD Kilgallin" userId="e8d7d97525d46f8a" providerId="Windows Live" clId="Web-{98970ECB-6E1A-4511-AC1B-A61F29E989CF}" dt="2022-06-29T04:16:52.454" v="2508" actId="20577"/>
          <ac:spMkLst>
            <pc:docMk/>
            <pc:sldMk cId="109857222" sldId="256"/>
            <ac:spMk id="2" creationId="{00000000-0000-0000-0000-000000000000}"/>
          </ac:spMkLst>
        </pc:spChg>
        <pc:spChg chg="mod">
          <ac:chgData name="JD Kilgallin" userId="e8d7d97525d46f8a" providerId="Windows Live" clId="Web-{98970ECB-6E1A-4511-AC1B-A61F29E989CF}" dt="2022-06-29T04:17:05.251" v="2515" actId="20577"/>
          <ac:spMkLst>
            <pc:docMk/>
            <pc:sldMk cId="109857222" sldId="256"/>
            <ac:spMk id="3" creationId="{00000000-0000-0000-0000-000000000000}"/>
          </ac:spMkLst>
        </pc:spChg>
      </pc:sldChg>
      <pc:sldChg chg="modSp new">
        <pc:chgData name="JD Kilgallin" userId="e8d7d97525d46f8a" providerId="Windows Live" clId="Web-{98970ECB-6E1A-4511-AC1B-A61F29E989CF}" dt="2022-06-29T04:18:02.204" v="2518" actId="20577"/>
        <pc:sldMkLst>
          <pc:docMk/>
          <pc:sldMk cId="182976062" sldId="257"/>
        </pc:sldMkLst>
        <pc:spChg chg="mod">
          <ac:chgData name="JD Kilgallin" userId="e8d7d97525d46f8a" providerId="Windows Live" clId="Web-{98970ECB-6E1A-4511-AC1B-A61F29E989CF}" dt="2022-06-29T04:18:02.204" v="2518" actId="20577"/>
          <ac:spMkLst>
            <pc:docMk/>
            <pc:sldMk cId="182976062" sldId="257"/>
            <ac:spMk id="2" creationId="{151A1462-B731-9B66-091D-EF5A0BC35030}"/>
          </ac:spMkLst>
        </pc:spChg>
        <pc:spChg chg="mod">
          <ac:chgData name="JD Kilgallin" userId="e8d7d97525d46f8a" providerId="Windows Live" clId="Web-{98970ECB-6E1A-4511-AC1B-A61F29E989CF}" dt="2022-06-29T04:16:49.579" v="2507" actId="20577"/>
          <ac:spMkLst>
            <pc:docMk/>
            <pc:sldMk cId="182976062" sldId="257"/>
            <ac:spMk id="3" creationId="{A2C2E077-763A-27F7-A7DD-ACF11FB23A70}"/>
          </ac:spMkLst>
        </pc:spChg>
      </pc:sldChg>
      <pc:sldChg chg="modSp new">
        <pc:chgData name="JD Kilgallin" userId="e8d7d97525d46f8a" providerId="Windows Live" clId="Web-{98970ECB-6E1A-4511-AC1B-A61F29E989CF}" dt="2022-06-29T04:54:00.529" v="3369" actId="20577"/>
        <pc:sldMkLst>
          <pc:docMk/>
          <pc:sldMk cId="2926063405" sldId="258"/>
        </pc:sldMkLst>
        <pc:spChg chg="mod">
          <ac:chgData name="JD Kilgallin" userId="e8d7d97525d46f8a" providerId="Windows Live" clId="Web-{98970ECB-6E1A-4511-AC1B-A61F29E989CF}" dt="2022-06-29T04:20:44.409" v="2542" actId="20577"/>
          <ac:spMkLst>
            <pc:docMk/>
            <pc:sldMk cId="2926063405" sldId="258"/>
            <ac:spMk id="2" creationId="{71B6EF1C-7769-150D-CAAF-5353CB52F3C9}"/>
          </ac:spMkLst>
        </pc:spChg>
        <pc:spChg chg="mod">
          <ac:chgData name="JD Kilgallin" userId="e8d7d97525d46f8a" providerId="Windows Live" clId="Web-{98970ECB-6E1A-4511-AC1B-A61F29E989CF}" dt="2022-06-29T04:54:00.529" v="3369" actId="20577"/>
          <ac:spMkLst>
            <pc:docMk/>
            <pc:sldMk cId="2926063405" sldId="258"/>
            <ac:spMk id="3" creationId="{EE552A32-3A50-8A05-BAA0-A6178905DFA5}"/>
          </ac:spMkLst>
        </pc:spChg>
      </pc:sldChg>
      <pc:sldChg chg="modSp new">
        <pc:chgData name="JD Kilgallin" userId="e8d7d97525d46f8a" providerId="Windows Live" clId="Web-{98970ECB-6E1A-4511-AC1B-A61F29E989CF}" dt="2022-06-29T04:35:25.320" v="3074" actId="20577"/>
        <pc:sldMkLst>
          <pc:docMk/>
          <pc:sldMk cId="2121453350" sldId="259"/>
        </pc:sldMkLst>
        <pc:spChg chg="mod">
          <ac:chgData name="JD Kilgallin" userId="e8d7d97525d46f8a" providerId="Windows Live" clId="Web-{98970ECB-6E1A-4511-AC1B-A61F29E989CF}" dt="2022-06-29T04:18:07.236" v="2519" actId="20577"/>
          <ac:spMkLst>
            <pc:docMk/>
            <pc:sldMk cId="2121453350" sldId="259"/>
            <ac:spMk id="2" creationId="{AAC88EC9-1A97-A6EA-AA99-F26D71E65932}"/>
          </ac:spMkLst>
        </pc:spChg>
        <pc:spChg chg="mod">
          <ac:chgData name="JD Kilgallin" userId="e8d7d97525d46f8a" providerId="Windows Live" clId="Web-{98970ECB-6E1A-4511-AC1B-A61F29E989CF}" dt="2022-06-29T04:35:25.320" v="3074" actId="20577"/>
          <ac:spMkLst>
            <pc:docMk/>
            <pc:sldMk cId="2121453350" sldId="259"/>
            <ac:spMk id="3" creationId="{0F8FDCA6-FE04-102B-4A07-F6CD5C9C5F5E}"/>
          </ac:spMkLst>
        </pc:spChg>
      </pc:sldChg>
      <pc:sldChg chg="modSp new">
        <pc:chgData name="JD Kilgallin" userId="e8d7d97525d46f8a" providerId="Windows Live" clId="Web-{98970ECB-6E1A-4511-AC1B-A61F29E989CF}" dt="2022-06-29T04:30:38.397" v="2934" actId="20577"/>
        <pc:sldMkLst>
          <pc:docMk/>
          <pc:sldMk cId="4205639055" sldId="260"/>
        </pc:sldMkLst>
        <pc:spChg chg="mod">
          <ac:chgData name="JD Kilgallin" userId="e8d7d97525d46f8a" providerId="Windows Live" clId="Web-{98970ECB-6E1A-4511-AC1B-A61F29E989CF}" dt="2022-06-29T04:18:12.423" v="2520" actId="20577"/>
          <ac:spMkLst>
            <pc:docMk/>
            <pc:sldMk cId="4205639055" sldId="260"/>
            <ac:spMk id="2" creationId="{1472A072-B9DC-1248-0CC3-7D549E2D8321}"/>
          </ac:spMkLst>
        </pc:spChg>
        <pc:spChg chg="mod">
          <ac:chgData name="JD Kilgallin" userId="e8d7d97525d46f8a" providerId="Windows Live" clId="Web-{98970ECB-6E1A-4511-AC1B-A61F29E989CF}" dt="2022-06-29T04:30:38.397" v="2934" actId="20577"/>
          <ac:spMkLst>
            <pc:docMk/>
            <pc:sldMk cId="4205639055" sldId="260"/>
            <ac:spMk id="3" creationId="{3A41149E-633F-DF85-6337-A619D3CCB866}"/>
          </ac:spMkLst>
        </pc:spChg>
      </pc:sldChg>
      <pc:sldChg chg="modSp new">
        <pc:chgData name="JD Kilgallin" userId="e8d7d97525d46f8a" providerId="Windows Live" clId="Web-{98970ECB-6E1A-4511-AC1B-A61F29E989CF}" dt="2022-06-29T04:20:07.049" v="2535" actId="20577"/>
        <pc:sldMkLst>
          <pc:docMk/>
          <pc:sldMk cId="1957119972" sldId="261"/>
        </pc:sldMkLst>
        <pc:spChg chg="mod">
          <ac:chgData name="JD Kilgallin" userId="e8d7d97525d46f8a" providerId="Windows Live" clId="Web-{98970ECB-6E1A-4511-AC1B-A61F29E989CF}" dt="2022-06-29T04:20:07.049" v="2535" actId="20577"/>
          <ac:spMkLst>
            <pc:docMk/>
            <pc:sldMk cId="1957119972" sldId="261"/>
            <ac:spMk id="2" creationId="{78F61ECF-8A5C-963C-93A6-C2630332B667}"/>
          </ac:spMkLst>
        </pc:spChg>
        <pc:spChg chg="mod">
          <ac:chgData name="JD Kilgallin" userId="e8d7d97525d46f8a" providerId="Windows Live" clId="Web-{98970ECB-6E1A-4511-AC1B-A61F29E989CF}" dt="2022-06-29T02:34:09.318" v="940" actId="20577"/>
          <ac:spMkLst>
            <pc:docMk/>
            <pc:sldMk cId="1957119972" sldId="261"/>
            <ac:spMk id="3" creationId="{3BCB0BE9-C8CB-8899-407C-8302D85A08B6}"/>
          </ac:spMkLst>
        </pc:spChg>
      </pc:sldChg>
      <pc:sldChg chg="modSp new">
        <pc:chgData name="JD Kilgallin" userId="e8d7d97525d46f8a" providerId="Windows Live" clId="Web-{98970ECB-6E1A-4511-AC1B-A61F29E989CF}" dt="2022-06-29T04:20:13.456" v="2536" actId="20577"/>
        <pc:sldMkLst>
          <pc:docMk/>
          <pc:sldMk cId="4093243686" sldId="262"/>
        </pc:sldMkLst>
        <pc:spChg chg="mod">
          <ac:chgData name="JD Kilgallin" userId="e8d7d97525d46f8a" providerId="Windows Live" clId="Web-{98970ECB-6E1A-4511-AC1B-A61F29E989CF}" dt="2022-06-29T04:20:13.456" v="2536" actId="20577"/>
          <ac:spMkLst>
            <pc:docMk/>
            <pc:sldMk cId="4093243686" sldId="262"/>
            <ac:spMk id="2" creationId="{EA702BEE-D012-50DE-9D64-C70F5576F6BD}"/>
          </ac:spMkLst>
        </pc:spChg>
        <pc:spChg chg="mod">
          <ac:chgData name="JD Kilgallin" userId="e8d7d97525d46f8a" providerId="Windows Live" clId="Web-{98970ECB-6E1A-4511-AC1B-A61F29E989CF}" dt="2022-06-29T02:52:42.980" v="1241" actId="20577"/>
          <ac:spMkLst>
            <pc:docMk/>
            <pc:sldMk cId="4093243686" sldId="262"/>
            <ac:spMk id="3" creationId="{61291957-5241-7497-DB2C-47BF542CD063}"/>
          </ac:spMkLst>
        </pc:spChg>
      </pc:sldChg>
      <pc:sldChg chg="modSp new">
        <pc:chgData name="JD Kilgallin" userId="e8d7d97525d46f8a" providerId="Windows Live" clId="Web-{98970ECB-6E1A-4511-AC1B-A61F29E989CF}" dt="2022-06-29T04:20:19.643" v="2537" actId="20577"/>
        <pc:sldMkLst>
          <pc:docMk/>
          <pc:sldMk cId="811013341" sldId="263"/>
        </pc:sldMkLst>
        <pc:spChg chg="mod">
          <ac:chgData name="JD Kilgallin" userId="e8d7d97525d46f8a" providerId="Windows Live" clId="Web-{98970ECB-6E1A-4511-AC1B-A61F29E989CF}" dt="2022-06-29T04:20:19.643" v="2537" actId="20577"/>
          <ac:spMkLst>
            <pc:docMk/>
            <pc:sldMk cId="811013341" sldId="263"/>
            <ac:spMk id="2" creationId="{8825F1DB-7A1A-274A-3C15-16815D9A8F92}"/>
          </ac:spMkLst>
        </pc:spChg>
        <pc:spChg chg="mod">
          <ac:chgData name="JD Kilgallin" userId="e8d7d97525d46f8a" providerId="Windows Live" clId="Web-{98970ECB-6E1A-4511-AC1B-A61F29E989CF}" dt="2022-06-29T03:19:24.961" v="1586" actId="20577"/>
          <ac:spMkLst>
            <pc:docMk/>
            <pc:sldMk cId="811013341" sldId="263"/>
            <ac:spMk id="3" creationId="{25F6932B-7C84-5754-3A88-376632A05EE7}"/>
          </ac:spMkLst>
        </pc:spChg>
      </pc:sldChg>
      <pc:sldChg chg="modSp new">
        <pc:chgData name="JD Kilgallin" userId="e8d7d97525d46f8a" providerId="Windows Live" clId="Web-{98970ECB-6E1A-4511-AC1B-A61F29E989CF}" dt="2022-06-29T04:20:23.925" v="2538" actId="20577"/>
        <pc:sldMkLst>
          <pc:docMk/>
          <pc:sldMk cId="776020763" sldId="264"/>
        </pc:sldMkLst>
        <pc:spChg chg="mod">
          <ac:chgData name="JD Kilgallin" userId="e8d7d97525d46f8a" providerId="Windows Live" clId="Web-{98970ECB-6E1A-4511-AC1B-A61F29E989CF}" dt="2022-06-29T04:20:23.925" v="2538" actId="20577"/>
          <ac:spMkLst>
            <pc:docMk/>
            <pc:sldMk cId="776020763" sldId="264"/>
            <ac:spMk id="2" creationId="{89A3C702-A8EA-704D-9A76-6BA4EB7DD044}"/>
          </ac:spMkLst>
        </pc:spChg>
        <pc:spChg chg="mod">
          <ac:chgData name="JD Kilgallin" userId="e8d7d97525d46f8a" providerId="Windows Live" clId="Web-{98970ECB-6E1A-4511-AC1B-A61F29E989CF}" dt="2022-06-29T02:56:40.185" v="1286" actId="20577"/>
          <ac:spMkLst>
            <pc:docMk/>
            <pc:sldMk cId="776020763" sldId="264"/>
            <ac:spMk id="3" creationId="{A85199CE-22EF-E244-2FC2-5705EA9FD3D9}"/>
          </ac:spMkLst>
        </pc:spChg>
      </pc:sldChg>
      <pc:sldChg chg="modSp new">
        <pc:chgData name="JD Kilgallin" userId="e8d7d97525d46f8a" providerId="Windows Live" clId="Web-{98970ECB-6E1A-4511-AC1B-A61F29E989CF}" dt="2022-06-29T04:20:30.300" v="2539" actId="20577"/>
        <pc:sldMkLst>
          <pc:docMk/>
          <pc:sldMk cId="3603234828" sldId="265"/>
        </pc:sldMkLst>
        <pc:spChg chg="mod">
          <ac:chgData name="JD Kilgallin" userId="e8d7d97525d46f8a" providerId="Windows Live" clId="Web-{98970ECB-6E1A-4511-AC1B-A61F29E989CF}" dt="2022-06-29T04:20:30.300" v="2539" actId="20577"/>
          <ac:spMkLst>
            <pc:docMk/>
            <pc:sldMk cId="3603234828" sldId="265"/>
            <ac:spMk id="2" creationId="{CE3E63B6-9894-FB92-739E-F6D0DFABEDAA}"/>
          </ac:spMkLst>
        </pc:spChg>
        <pc:spChg chg="mod">
          <ac:chgData name="JD Kilgallin" userId="e8d7d97525d46f8a" providerId="Windows Live" clId="Web-{98970ECB-6E1A-4511-AC1B-A61F29E989CF}" dt="2022-06-29T02:42:33.040" v="1225" actId="20577"/>
          <ac:spMkLst>
            <pc:docMk/>
            <pc:sldMk cId="3603234828" sldId="265"/>
            <ac:spMk id="3" creationId="{99AE9084-DB9C-A629-08C9-EA5E63DD0C86}"/>
          </ac:spMkLst>
        </pc:spChg>
      </pc:sldChg>
      <pc:sldChg chg="modSp new">
        <pc:chgData name="JD Kilgallin" userId="e8d7d97525d46f8a" providerId="Windows Live" clId="Web-{98970ECB-6E1A-4511-AC1B-A61F29E989CF}" dt="2022-06-29T04:46:12.073" v="3240" actId="20577"/>
        <pc:sldMkLst>
          <pc:docMk/>
          <pc:sldMk cId="1817670063" sldId="266"/>
        </pc:sldMkLst>
        <pc:spChg chg="mod">
          <ac:chgData name="JD Kilgallin" userId="e8d7d97525d46f8a" providerId="Windows Live" clId="Web-{98970ECB-6E1A-4511-AC1B-A61F29E989CF}" dt="2022-06-29T04:20:34.909" v="2540" actId="20577"/>
          <ac:spMkLst>
            <pc:docMk/>
            <pc:sldMk cId="1817670063" sldId="266"/>
            <ac:spMk id="2" creationId="{167055A6-5F52-219D-E9A3-C70D96B34A2F}"/>
          </ac:spMkLst>
        </pc:spChg>
        <pc:spChg chg="mod">
          <ac:chgData name="JD Kilgallin" userId="e8d7d97525d46f8a" providerId="Windows Live" clId="Web-{98970ECB-6E1A-4511-AC1B-A61F29E989CF}" dt="2022-06-29T04:46:12.073" v="3240" actId="20577"/>
          <ac:spMkLst>
            <pc:docMk/>
            <pc:sldMk cId="1817670063" sldId="266"/>
            <ac:spMk id="3" creationId="{EA1188D3-F3A0-F254-E98B-25A1E3584B64}"/>
          </ac:spMkLst>
        </pc:spChg>
      </pc:sldChg>
      <pc:sldChg chg="modSp new">
        <pc:chgData name="JD Kilgallin" userId="e8d7d97525d46f8a" providerId="Windows Live" clId="Web-{98970ECB-6E1A-4511-AC1B-A61F29E989CF}" dt="2022-06-29T04:20:39.003" v="2541" actId="20577"/>
        <pc:sldMkLst>
          <pc:docMk/>
          <pc:sldMk cId="2718096022" sldId="267"/>
        </pc:sldMkLst>
        <pc:spChg chg="mod">
          <ac:chgData name="JD Kilgallin" userId="e8d7d97525d46f8a" providerId="Windows Live" clId="Web-{98970ECB-6E1A-4511-AC1B-A61F29E989CF}" dt="2022-06-29T04:20:39.003" v="2541" actId="20577"/>
          <ac:spMkLst>
            <pc:docMk/>
            <pc:sldMk cId="2718096022" sldId="267"/>
            <ac:spMk id="2" creationId="{1C3B438B-E90A-D083-5D6F-9CA63ABAA6A8}"/>
          </ac:spMkLst>
        </pc:spChg>
        <pc:spChg chg="mod">
          <ac:chgData name="JD Kilgallin" userId="e8d7d97525d46f8a" providerId="Windows Live" clId="Web-{98970ECB-6E1A-4511-AC1B-A61F29E989CF}" dt="2022-06-29T03:19:52.321" v="1600" actId="20577"/>
          <ac:spMkLst>
            <pc:docMk/>
            <pc:sldMk cId="2718096022" sldId="267"/>
            <ac:spMk id="3" creationId="{655CF555-E73E-1F98-4126-5A456008C481}"/>
          </ac:spMkLst>
        </pc:spChg>
      </pc:sldChg>
      <pc:sldChg chg="modSp new">
        <pc:chgData name="JD Kilgallin" userId="e8d7d97525d46f8a" providerId="Windows Live" clId="Web-{98970ECB-6E1A-4511-AC1B-A61F29E989CF}" dt="2022-06-29T04:36:03.586" v="3083" actId="20577"/>
        <pc:sldMkLst>
          <pc:docMk/>
          <pc:sldMk cId="2476474234" sldId="268"/>
        </pc:sldMkLst>
        <pc:spChg chg="mod">
          <ac:chgData name="JD Kilgallin" userId="e8d7d97525d46f8a" providerId="Windows Live" clId="Web-{98970ECB-6E1A-4511-AC1B-A61F29E989CF}" dt="2022-06-29T04:20:51.643" v="2543" actId="20577"/>
          <ac:spMkLst>
            <pc:docMk/>
            <pc:sldMk cId="2476474234" sldId="268"/>
            <ac:spMk id="2" creationId="{8363A5AE-28D2-18B5-E371-FE2905ECF3F8}"/>
          </ac:spMkLst>
        </pc:spChg>
        <pc:spChg chg="mod">
          <ac:chgData name="JD Kilgallin" userId="e8d7d97525d46f8a" providerId="Windows Live" clId="Web-{98970ECB-6E1A-4511-AC1B-A61F29E989CF}" dt="2022-06-29T04:36:03.586" v="3083" actId="20577"/>
          <ac:spMkLst>
            <pc:docMk/>
            <pc:sldMk cId="2476474234" sldId="268"/>
            <ac:spMk id="3" creationId="{E11A6A22-1A45-5B71-A920-2E6E9C7D0482}"/>
          </ac:spMkLst>
        </pc:spChg>
      </pc:sldChg>
      <pc:sldChg chg="modSp new">
        <pc:chgData name="JD Kilgallin" userId="e8d7d97525d46f8a" providerId="Windows Live" clId="Web-{98970ECB-6E1A-4511-AC1B-A61F29E989CF}" dt="2022-06-29T04:20:56.347" v="2544" actId="20577"/>
        <pc:sldMkLst>
          <pc:docMk/>
          <pc:sldMk cId="1411998748" sldId="269"/>
        </pc:sldMkLst>
        <pc:spChg chg="mod">
          <ac:chgData name="JD Kilgallin" userId="e8d7d97525d46f8a" providerId="Windows Live" clId="Web-{98970ECB-6E1A-4511-AC1B-A61F29E989CF}" dt="2022-06-29T04:20:56.347" v="2544" actId="20577"/>
          <ac:spMkLst>
            <pc:docMk/>
            <pc:sldMk cId="1411998748" sldId="269"/>
            <ac:spMk id="2" creationId="{0E6A16AE-FFB8-2F24-F57C-D46C72EE2F8D}"/>
          </ac:spMkLst>
        </pc:spChg>
        <pc:spChg chg="mod">
          <ac:chgData name="JD Kilgallin" userId="e8d7d97525d46f8a" providerId="Windows Live" clId="Web-{98970ECB-6E1A-4511-AC1B-A61F29E989CF}" dt="2022-06-29T04:19:44.830" v="2533" actId="20577"/>
          <ac:spMkLst>
            <pc:docMk/>
            <pc:sldMk cId="1411998748" sldId="269"/>
            <ac:spMk id="3" creationId="{5F4B859A-A9A9-7E87-EF7F-29145A6274F7}"/>
          </ac:spMkLst>
        </pc:spChg>
      </pc:sldChg>
      <pc:sldChg chg="modSp new">
        <pc:chgData name="JD Kilgallin" userId="e8d7d97525d46f8a" providerId="Windows Live" clId="Web-{98970ECB-6E1A-4511-AC1B-A61F29E989CF}" dt="2022-06-29T04:56:45.671" v="3379" actId="20577"/>
        <pc:sldMkLst>
          <pc:docMk/>
          <pc:sldMk cId="1756108763" sldId="270"/>
        </pc:sldMkLst>
        <pc:spChg chg="mod">
          <ac:chgData name="JD Kilgallin" userId="e8d7d97525d46f8a" providerId="Windows Live" clId="Web-{98970ECB-6E1A-4511-AC1B-A61F29E989CF}" dt="2022-06-29T04:52:34.732" v="3358" actId="20577"/>
          <ac:spMkLst>
            <pc:docMk/>
            <pc:sldMk cId="1756108763" sldId="270"/>
            <ac:spMk id="2" creationId="{5D6AD00F-1768-B9C2-4C5B-145E404175E6}"/>
          </ac:spMkLst>
        </pc:spChg>
        <pc:spChg chg="mod">
          <ac:chgData name="JD Kilgallin" userId="e8d7d97525d46f8a" providerId="Windows Live" clId="Web-{98970ECB-6E1A-4511-AC1B-A61F29E989CF}" dt="2022-06-29T04:56:45.671" v="3379" actId="20577"/>
          <ac:spMkLst>
            <pc:docMk/>
            <pc:sldMk cId="1756108763" sldId="270"/>
            <ac:spMk id="3" creationId="{A73FFA34-83C0-7225-43B4-5EE755C8EC74}"/>
          </ac:spMkLst>
        </pc:spChg>
      </pc:sldChg>
      <pc:sldChg chg="modSp new">
        <pc:chgData name="JD Kilgallin" userId="e8d7d97525d46f8a" providerId="Windows Live" clId="Web-{98970ECB-6E1A-4511-AC1B-A61F29E989CF}" dt="2022-06-29T04:50:30.559" v="3350" actId="20577"/>
        <pc:sldMkLst>
          <pc:docMk/>
          <pc:sldMk cId="1601426447" sldId="271"/>
        </pc:sldMkLst>
        <pc:spChg chg="mod">
          <ac:chgData name="JD Kilgallin" userId="e8d7d97525d46f8a" providerId="Windows Live" clId="Web-{98970ECB-6E1A-4511-AC1B-A61F29E989CF}" dt="2022-06-29T04:39:41.306" v="3114" actId="20577"/>
          <ac:spMkLst>
            <pc:docMk/>
            <pc:sldMk cId="1601426447" sldId="271"/>
            <ac:spMk id="2" creationId="{3036A89A-723B-72FE-6914-DDBAF8EEE9EB}"/>
          </ac:spMkLst>
        </pc:spChg>
        <pc:spChg chg="mod">
          <ac:chgData name="JD Kilgallin" userId="e8d7d97525d46f8a" providerId="Windows Live" clId="Web-{98970ECB-6E1A-4511-AC1B-A61F29E989CF}" dt="2022-06-29T04:50:30.559" v="3350" actId="20577"/>
          <ac:spMkLst>
            <pc:docMk/>
            <pc:sldMk cId="1601426447" sldId="271"/>
            <ac:spMk id="3" creationId="{DC66323F-E320-1D31-1558-51A1225F4087}"/>
          </ac:spMkLst>
        </pc:spChg>
      </pc:sldChg>
      <pc:sldChg chg="modSp new">
        <pc:chgData name="JD Kilgallin" userId="e8d7d97525d46f8a" providerId="Windows Live" clId="Web-{98970ECB-6E1A-4511-AC1B-A61F29E989CF}" dt="2022-06-29T04:39:54.931" v="3122" actId="20577"/>
        <pc:sldMkLst>
          <pc:docMk/>
          <pc:sldMk cId="2944492875" sldId="272"/>
        </pc:sldMkLst>
        <pc:spChg chg="mod">
          <ac:chgData name="JD Kilgallin" userId="e8d7d97525d46f8a" providerId="Windows Live" clId="Web-{98970ECB-6E1A-4511-AC1B-A61F29E989CF}" dt="2022-06-29T04:39:54.931" v="3122" actId="20577"/>
          <ac:spMkLst>
            <pc:docMk/>
            <pc:sldMk cId="2944492875" sldId="272"/>
            <ac:spMk id="2" creationId="{63B286EB-4684-A0E9-A21B-F139E38ECAA9}"/>
          </ac:spMkLst>
        </pc:spChg>
        <pc:spChg chg="mod">
          <ac:chgData name="JD Kilgallin" userId="e8d7d97525d46f8a" providerId="Windows Live" clId="Web-{98970ECB-6E1A-4511-AC1B-A61F29E989CF}" dt="2022-06-29T04:39:29.368" v="3107" actId="20577"/>
          <ac:spMkLst>
            <pc:docMk/>
            <pc:sldMk cId="2944492875" sldId="272"/>
            <ac:spMk id="3" creationId="{1D776887-219B-3F8A-A483-15E9117D8C49}"/>
          </ac:spMkLst>
        </pc:spChg>
      </pc:sldChg>
      <pc:sldChg chg="modSp new">
        <pc:chgData name="JD Kilgallin" userId="e8d7d97525d46f8a" providerId="Windows Live" clId="Web-{98970ECB-6E1A-4511-AC1B-A61F29E989CF}" dt="2022-06-29T04:50:38.965" v="3351" actId="20577"/>
        <pc:sldMkLst>
          <pc:docMk/>
          <pc:sldMk cId="349599714" sldId="273"/>
        </pc:sldMkLst>
        <pc:spChg chg="mod">
          <ac:chgData name="JD Kilgallin" userId="e8d7d97525d46f8a" providerId="Windows Live" clId="Web-{98970ECB-6E1A-4511-AC1B-A61F29E989CF}" dt="2022-06-29T04:50:38.965" v="3351" actId="20577"/>
          <ac:spMkLst>
            <pc:docMk/>
            <pc:sldMk cId="349599714" sldId="273"/>
            <ac:spMk id="2" creationId="{64EAA3C3-05B8-B0E6-5966-35AAA8497CC1}"/>
          </ac:spMkLst>
        </pc:spChg>
        <pc:spChg chg="mod">
          <ac:chgData name="JD Kilgallin" userId="e8d7d97525d46f8a" providerId="Windows Live" clId="Web-{98970ECB-6E1A-4511-AC1B-A61F29E989CF}" dt="2022-06-29T04:43:14.854" v="3174" actId="20577"/>
          <ac:spMkLst>
            <pc:docMk/>
            <pc:sldMk cId="349599714" sldId="273"/>
            <ac:spMk id="3" creationId="{0442C8E5-AD1A-E598-607D-5218002719EE}"/>
          </ac:spMkLst>
        </pc:spChg>
      </pc:sldChg>
    </pc:docChg>
  </pc:docChgLst>
  <pc:docChgLst>
    <pc:chgData name="JD Kilgallin" userId="e8d7d97525d46f8a" providerId="Windows Live" clId="Web-{3C53C0AA-B1B0-4C03-A4CC-D3F83680FAEF}"/>
    <pc:docChg chg="modSld">
      <pc:chgData name="JD Kilgallin" userId="e8d7d97525d46f8a" providerId="Windows Live" clId="Web-{3C53C0AA-B1B0-4C03-A4CC-D3F83680FAEF}" dt="2022-07-01T02:24:11.479" v="130" actId="20577"/>
      <pc:docMkLst>
        <pc:docMk/>
      </pc:docMkLst>
      <pc:sldChg chg="modSp">
        <pc:chgData name="JD Kilgallin" userId="e8d7d97525d46f8a" providerId="Windows Live" clId="Web-{3C53C0AA-B1B0-4C03-A4CC-D3F83680FAEF}" dt="2022-07-01T02:24:11.479" v="130" actId="20577"/>
        <pc:sldMkLst>
          <pc:docMk/>
          <pc:sldMk cId="182976062" sldId="257"/>
        </pc:sldMkLst>
        <pc:spChg chg="mod">
          <ac:chgData name="JD Kilgallin" userId="e8d7d97525d46f8a" providerId="Windows Live" clId="Web-{3C53C0AA-B1B0-4C03-A4CC-D3F83680FAEF}" dt="2022-07-01T02:24:11.479" v="130" actId="20577"/>
          <ac:spMkLst>
            <pc:docMk/>
            <pc:sldMk cId="182976062" sldId="257"/>
            <ac:spMk id="3" creationId="{A2C2E077-763A-27F7-A7DD-ACF11FB23A70}"/>
          </ac:spMkLst>
        </pc:spChg>
      </pc:sldChg>
      <pc:sldChg chg="modSp">
        <pc:chgData name="JD Kilgallin" userId="e8d7d97525d46f8a" providerId="Windows Live" clId="Web-{3C53C0AA-B1B0-4C03-A4CC-D3F83680FAEF}" dt="2022-07-01T00:42:29.946" v="6" actId="20577"/>
        <pc:sldMkLst>
          <pc:docMk/>
          <pc:sldMk cId="4205639055" sldId="260"/>
        </pc:sldMkLst>
        <pc:spChg chg="mod">
          <ac:chgData name="JD Kilgallin" userId="e8d7d97525d46f8a" providerId="Windows Live" clId="Web-{3C53C0AA-B1B0-4C03-A4CC-D3F83680FAEF}" dt="2022-07-01T00:42:29.946" v="6" actId="20577"/>
          <ac:spMkLst>
            <pc:docMk/>
            <pc:sldMk cId="4205639055" sldId="260"/>
            <ac:spMk id="3" creationId="{3A41149E-633F-DF85-6337-A619D3CCB866}"/>
          </ac:spMkLst>
        </pc:spChg>
      </pc:sldChg>
    </pc:docChg>
  </pc:docChgLst>
  <pc:docChgLst>
    <pc:chgData name="JD Kilgallin" userId="e8d7d97525d46f8a" providerId="Windows Live" clId="Web-{3D088CD4-85C8-439C-A2DB-B7982E6D934F}"/>
    <pc:docChg chg="addSld delSld modSld sldOrd">
      <pc:chgData name="JD Kilgallin" userId="e8d7d97525d46f8a" providerId="Windows Live" clId="Web-{3D088CD4-85C8-439C-A2DB-B7982E6D934F}" dt="2022-08-07T15:42:56.769" v="1228" actId="20577"/>
      <pc:docMkLst>
        <pc:docMk/>
      </pc:docMkLst>
      <pc:sldChg chg="modSp">
        <pc:chgData name="JD Kilgallin" userId="e8d7d97525d46f8a" providerId="Windows Live" clId="Web-{3D088CD4-85C8-439C-A2DB-B7982E6D934F}" dt="2022-08-06T02:29:38.715" v="22" actId="20577"/>
        <pc:sldMkLst>
          <pc:docMk/>
          <pc:sldMk cId="109857222" sldId="256"/>
        </pc:sldMkLst>
        <pc:spChg chg="mod">
          <ac:chgData name="JD Kilgallin" userId="e8d7d97525d46f8a" providerId="Windows Live" clId="Web-{3D088CD4-85C8-439C-A2DB-B7982E6D934F}" dt="2022-08-06T01:56:37.022" v="1" actId="20577"/>
          <ac:spMkLst>
            <pc:docMk/>
            <pc:sldMk cId="109857222" sldId="256"/>
            <ac:spMk id="2" creationId="{00000000-0000-0000-0000-000000000000}"/>
          </ac:spMkLst>
        </pc:spChg>
        <pc:spChg chg="mod">
          <ac:chgData name="JD Kilgallin" userId="e8d7d97525d46f8a" providerId="Windows Live" clId="Web-{3D088CD4-85C8-439C-A2DB-B7982E6D934F}" dt="2022-08-06T02:29:38.715" v="22" actId="20577"/>
          <ac:spMkLst>
            <pc:docMk/>
            <pc:sldMk cId="109857222" sldId="256"/>
            <ac:spMk id="3" creationId="{00000000-0000-0000-0000-000000000000}"/>
          </ac:spMkLst>
        </pc:spChg>
      </pc:sldChg>
      <pc:sldChg chg="modSp">
        <pc:chgData name="JD Kilgallin" userId="e8d7d97525d46f8a" providerId="Windows Live" clId="Web-{3D088CD4-85C8-439C-A2DB-B7982E6D934F}" dt="2022-08-06T02:32:51.888" v="72" actId="20577"/>
        <pc:sldMkLst>
          <pc:docMk/>
          <pc:sldMk cId="182976062" sldId="257"/>
        </pc:sldMkLst>
        <pc:spChg chg="mod">
          <ac:chgData name="JD Kilgallin" userId="e8d7d97525d46f8a" providerId="Windows Live" clId="Web-{3D088CD4-85C8-439C-A2DB-B7982E6D934F}" dt="2022-08-06T02:32:51.888" v="72" actId="20577"/>
          <ac:spMkLst>
            <pc:docMk/>
            <pc:sldMk cId="182976062" sldId="257"/>
            <ac:spMk id="3" creationId="{A2C2E077-763A-27F7-A7DD-ACF11FB23A70}"/>
          </ac:spMkLst>
        </pc:spChg>
      </pc:sldChg>
      <pc:sldChg chg="modSp">
        <pc:chgData name="JD Kilgallin" userId="e8d7d97525d46f8a" providerId="Windows Live" clId="Web-{3D088CD4-85C8-439C-A2DB-B7982E6D934F}" dt="2022-08-06T03:05:31.927" v="704" actId="20577"/>
        <pc:sldMkLst>
          <pc:docMk/>
          <pc:sldMk cId="2926063405" sldId="258"/>
        </pc:sldMkLst>
        <pc:spChg chg="mod">
          <ac:chgData name="JD Kilgallin" userId="e8d7d97525d46f8a" providerId="Windows Live" clId="Web-{3D088CD4-85C8-439C-A2DB-B7982E6D934F}" dt="2022-08-06T03:05:31.927" v="704" actId="20577"/>
          <ac:spMkLst>
            <pc:docMk/>
            <pc:sldMk cId="2926063405" sldId="258"/>
            <ac:spMk id="3" creationId="{EE552A32-3A50-8A05-BAA0-A6178905DFA5}"/>
          </ac:spMkLst>
        </pc:spChg>
      </pc:sldChg>
      <pc:sldChg chg="modSp">
        <pc:chgData name="JD Kilgallin" userId="e8d7d97525d46f8a" providerId="Windows Live" clId="Web-{3D088CD4-85C8-439C-A2DB-B7982E6D934F}" dt="2022-08-07T15:29:04.748" v="1046" actId="20577"/>
        <pc:sldMkLst>
          <pc:docMk/>
          <pc:sldMk cId="2121453350" sldId="259"/>
        </pc:sldMkLst>
        <pc:spChg chg="mod">
          <ac:chgData name="JD Kilgallin" userId="e8d7d97525d46f8a" providerId="Windows Live" clId="Web-{3D088CD4-85C8-439C-A2DB-B7982E6D934F}" dt="2022-08-07T15:29:04.748" v="1046" actId="20577"/>
          <ac:spMkLst>
            <pc:docMk/>
            <pc:sldMk cId="2121453350" sldId="259"/>
            <ac:spMk id="3" creationId="{0F8FDCA6-FE04-102B-4A07-F6CD5C9C5F5E}"/>
          </ac:spMkLst>
        </pc:spChg>
      </pc:sldChg>
      <pc:sldChg chg="modSp del">
        <pc:chgData name="JD Kilgallin" userId="e8d7d97525d46f8a" providerId="Windows Live" clId="Web-{3D088CD4-85C8-439C-A2DB-B7982E6D934F}" dt="2022-08-06T17:54:49.915" v="903"/>
        <pc:sldMkLst>
          <pc:docMk/>
          <pc:sldMk cId="4205639055" sldId="260"/>
        </pc:sldMkLst>
        <pc:spChg chg="mod">
          <ac:chgData name="JD Kilgallin" userId="e8d7d97525d46f8a" providerId="Windows Live" clId="Web-{3D088CD4-85C8-439C-A2DB-B7982E6D934F}" dt="2022-08-06T02:38:33.624" v="170" actId="20577"/>
          <ac:spMkLst>
            <pc:docMk/>
            <pc:sldMk cId="4205639055" sldId="260"/>
            <ac:spMk id="2" creationId="{1472A072-B9DC-1248-0CC3-7D549E2D8321}"/>
          </ac:spMkLst>
        </pc:spChg>
        <pc:spChg chg="mod">
          <ac:chgData name="JD Kilgallin" userId="e8d7d97525d46f8a" providerId="Windows Live" clId="Web-{3D088CD4-85C8-439C-A2DB-B7982E6D934F}" dt="2022-08-06T03:10:33.573" v="822" actId="20577"/>
          <ac:spMkLst>
            <pc:docMk/>
            <pc:sldMk cId="4205639055" sldId="260"/>
            <ac:spMk id="3" creationId="{3A41149E-633F-DF85-6337-A619D3CCB866}"/>
          </ac:spMkLst>
        </pc:spChg>
      </pc:sldChg>
      <pc:sldChg chg="modSp">
        <pc:chgData name="JD Kilgallin" userId="e8d7d97525d46f8a" providerId="Windows Live" clId="Web-{3D088CD4-85C8-439C-A2DB-B7982E6D934F}" dt="2022-08-06T02:45:58.797" v="369" actId="20577"/>
        <pc:sldMkLst>
          <pc:docMk/>
          <pc:sldMk cId="1957119972" sldId="261"/>
        </pc:sldMkLst>
        <pc:spChg chg="mod">
          <ac:chgData name="JD Kilgallin" userId="e8d7d97525d46f8a" providerId="Windows Live" clId="Web-{3D088CD4-85C8-439C-A2DB-B7982E6D934F}" dt="2022-08-06T02:45:58.797" v="369" actId="20577"/>
          <ac:spMkLst>
            <pc:docMk/>
            <pc:sldMk cId="1957119972" sldId="261"/>
            <ac:spMk id="3" creationId="{3BCB0BE9-C8CB-8899-407C-8302D85A08B6}"/>
          </ac:spMkLst>
        </pc:spChg>
      </pc:sldChg>
      <pc:sldChg chg="modSp del">
        <pc:chgData name="JD Kilgallin" userId="e8d7d97525d46f8a" providerId="Windows Live" clId="Web-{3D088CD4-85C8-439C-A2DB-B7982E6D934F}" dt="2022-08-06T02:55:47.581" v="509"/>
        <pc:sldMkLst>
          <pc:docMk/>
          <pc:sldMk cId="811013341" sldId="263"/>
        </pc:sldMkLst>
        <pc:spChg chg="mod">
          <ac:chgData name="JD Kilgallin" userId="e8d7d97525d46f8a" providerId="Windows Live" clId="Web-{3D088CD4-85C8-439C-A2DB-B7982E6D934F}" dt="2022-08-06T02:50:28.611" v="415" actId="20577"/>
          <ac:spMkLst>
            <pc:docMk/>
            <pc:sldMk cId="811013341" sldId="263"/>
            <ac:spMk id="2" creationId="{8825F1DB-7A1A-274A-3C15-16815D9A8F92}"/>
          </ac:spMkLst>
        </pc:spChg>
        <pc:spChg chg="mod">
          <ac:chgData name="JD Kilgallin" userId="e8d7d97525d46f8a" providerId="Windows Live" clId="Web-{3D088CD4-85C8-439C-A2DB-B7982E6D934F}" dt="2022-08-06T02:55:34.300" v="504" actId="20577"/>
          <ac:spMkLst>
            <pc:docMk/>
            <pc:sldMk cId="811013341" sldId="263"/>
            <ac:spMk id="3" creationId="{25F6932B-7C84-5754-3A88-376632A05EE7}"/>
          </ac:spMkLst>
        </pc:spChg>
      </pc:sldChg>
      <pc:sldChg chg="modSp ord">
        <pc:chgData name="JD Kilgallin" userId="e8d7d97525d46f8a" providerId="Windows Live" clId="Web-{3D088CD4-85C8-439C-A2DB-B7982E6D934F}" dt="2022-08-06T02:55:44.175" v="508" actId="20577"/>
        <pc:sldMkLst>
          <pc:docMk/>
          <pc:sldMk cId="776020763" sldId="264"/>
        </pc:sldMkLst>
        <pc:spChg chg="mod">
          <ac:chgData name="JD Kilgallin" userId="e8d7d97525d46f8a" providerId="Windows Live" clId="Web-{3D088CD4-85C8-439C-A2DB-B7982E6D934F}" dt="2022-08-06T02:52:58.736" v="444" actId="20577"/>
          <ac:spMkLst>
            <pc:docMk/>
            <pc:sldMk cId="776020763" sldId="264"/>
            <ac:spMk id="2" creationId="{89A3C702-A8EA-704D-9A76-6BA4EB7DD044}"/>
          </ac:spMkLst>
        </pc:spChg>
        <pc:spChg chg="mod">
          <ac:chgData name="JD Kilgallin" userId="e8d7d97525d46f8a" providerId="Windows Live" clId="Web-{3D088CD4-85C8-439C-A2DB-B7982E6D934F}" dt="2022-08-06T02:55:44.175" v="508" actId="20577"/>
          <ac:spMkLst>
            <pc:docMk/>
            <pc:sldMk cId="776020763" sldId="264"/>
            <ac:spMk id="3" creationId="{A85199CE-22EF-E244-2FC2-5705EA9FD3D9}"/>
          </ac:spMkLst>
        </pc:spChg>
      </pc:sldChg>
      <pc:sldChg chg="modSp">
        <pc:chgData name="JD Kilgallin" userId="e8d7d97525d46f8a" providerId="Windows Live" clId="Web-{3D088CD4-85C8-439C-A2DB-B7982E6D934F}" dt="2022-08-06T02:59:00.066" v="605" actId="20577"/>
        <pc:sldMkLst>
          <pc:docMk/>
          <pc:sldMk cId="3603234828" sldId="265"/>
        </pc:sldMkLst>
        <pc:spChg chg="mod">
          <ac:chgData name="JD Kilgallin" userId="e8d7d97525d46f8a" providerId="Windows Live" clId="Web-{3D088CD4-85C8-439C-A2DB-B7982E6D934F}" dt="2022-08-06T02:56:18.550" v="518" actId="20577"/>
          <ac:spMkLst>
            <pc:docMk/>
            <pc:sldMk cId="3603234828" sldId="265"/>
            <ac:spMk id="2" creationId="{CE3E63B6-9894-FB92-739E-F6D0DFABEDAA}"/>
          </ac:spMkLst>
        </pc:spChg>
        <pc:spChg chg="mod">
          <ac:chgData name="JD Kilgallin" userId="e8d7d97525d46f8a" providerId="Windows Live" clId="Web-{3D088CD4-85C8-439C-A2DB-B7982E6D934F}" dt="2022-08-06T02:59:00.066" v="605" actId="20577"/>
          <ac:spMkLst>
            <pc:docMk/>
            <pc:sldMk cId="3603234828" sldId="265"/>
            <ac:spMk id="3" creationId="{99AE9084-DB9C-A629-08C9-EA5E63DD0C86}"/>
          </ac:spMkLst>
        </pc:spChg>
      </pc:sldChg>
      <pc:sldChg chg="modSp">
        <pc:chgData name="JD Kilgallin" userId="e8d7d97525d46f8a" providerId="Windows Live" clId="Web-{3D088CD4-85C8-439C-A2DB-B7982E6D934F}" dt="2022-08-06T03:00:00.098" v="624" actId="20577"/>
        <pc:sldMkLst>
          <pc:docMk/>
          <pc:sldMk cId="1817670063" sldId="266"/>
        </pc:sldMkLst>
        <pc:spChg chg="mod">
          <ac:chgData name="JD Kilgallin" userId="e8d7d97525d46f8a" providerId="Windows Live" clId="Web-{3D088CD4-85C8-439C-A2DB-B7982E6D934F}" dt="2022-08-06T03:00:00.098" v="624" actId="20577"/>
          <ac:spMkLst>
            <pc:docMk/>
            <pc:sldMk cId="1817670063" sldId="266"/>
            <ac:spMk id="3" creationId="{EA1188D3-F3A0-F254-E98B-25A1E3584B64}"/>
          </ac:spMkLst>
        </pc:spChg>
      </pc:sldChg>
      <pc:sldChg chg="modSp">
        <pc:chgData name="JD Kilgallin" userId="e8d7d97525d46f8a" providerId="Windows Live" clId="Web-{3D088CD4-85C8-439C-A2DB-B7982E6D934F}" dt="2022-08-06T03:00:32.957" v="632" actId="20577"/>
        <pc:sldMkLst>
          <pc:docMk/>
          <pc:sldMk cId="2718096022" sldId="267"/>
        </pc:sldMkLst>
        <pc:spChg chg="mod">
          <ac:chgData name="JD Kilgallin" userId="e8d7d97525d46f8a" providerId="Windows Live" clId="Web-{3D088CD4-85C8-439C-A2DB-B7982E6D934F}" dt="2022-08-06T03:00:32.957" v="632" actId="20577"/>
          <ac:spMkLst>
            <pc:docMk/>
            <pc:sldMk cId="2718096022" sldId="267"/>
            <ac:spMk id="3" creationId="{655CF555-E73E-1F98-4126-5A456008C481}"/>
          </ac:spMkLst>
        </pc:spChg>
      </pc:sldChg>
      <pc:sldChg chg="modSp">
        <pc:chgData name="JD Kilgallin" userId="e8d7d97525d46f8a" providerId="Windows Live" clId="Web-{3D088CD4-85C8-439C-A2DB-B7982E6D934F}" dt="2022-08-07T14:56:55.493" v="1018" actId="20577"/>
        <pc:sldMkLst>
          <pc:docMk/>
          <pc:sldMk cId="2476474234" sldId="268"/>
        </pc:sldMkLst>
        <pc:spChg chg="mod">
          <ac:chgData name="JD Kilgallin" userId="e8d7d97525d46f8a" providerId="Windows Live" clId="Web-{3D088CD4-85C8-439C-A2DB-B7982E6D934F}" dt="2022-08-07T14:56:55.493" v="1018" actId="20577"/>
          <ac:spMkLst>
            <pc:docMk/>
            <pc:sldMk cId="2476474234" sldId="268"/>
            <ac:spMk id="3" creationId="{E11A6A22-1A45-5B71-A920-2E6E9C7D0482}"/>
          </ac:spMkLst>
        </pc:spChg>
      </pc:sldChg>
      <pc:sldChg chg="modSp">
        <pc:chgData name="JD Kilgallin" userId="e8d7d97525d46f8a" providerId="Windows Live" clId="Web-{3D088CD4-85C8-439C-A2DB-B7982E6D934F}" dt="2022-08-07T14:57:43.118" v="1034" actId="20577"/>
        <pc:sldMkLst>
          <pc:docMk/>
          <pc:sldMk cId="1411998748" sldId="269"/>
        </pc:sldMkLst>
        <pc:spChg chg="mod">
          <ac:chgData name="JD Kilgallin" userId="e8d7d97525d46f8a" providerId="Windows Live" clId="Web-{3D088CD4-85C8-439C-A2DB-B7982E6D934F}" dt="2022-08-07T14:57:43.118" v="1034" actId="20577"/>
          <ac:spMkLst>
            <pc:docMk/>
            <pc:sldMk cId="1411998748" sldId="269"/>
            <ac:spMk id="3" creationId="{5F4B859A-A9A9-7E87-EF7F-29145A6274F7}"/>
          </ac:spMkLst>
        </pc:spChg>
      </pc:sldChg>
      <pc:sldChg chg="modSp">
        <pc:chgData name="JD Kilgallin" userId="e8d7d97525d46f8a" providerId="Windows Live" clId="Web-{3D088CD4-85C8-439C-A2DB-B7982E6D934F}" dt="2022-08-06T08:45:24.268" v="824" actId="20577"/>
        <pc:sldMkLst>
          <pc:docMk/>
          <pc:sldMk cId="1756108763" sldId="270"/>
        </pc:sldMkLst>
        <pc:spChg chg="mod">
          <ac:chgData name="JD Kilgallin" userId="e8d7d97525d46f8a" providerId="Windows Live" clId="Web-{3D088CD4-85C8-439C-A2DB-B7982E6D934F}" dt="2022-08-06T08:45:24.268" v="824" actId="20577"/>
          <ac:spMkLst>
            <pc:docMk/>
            <pc:sldMk cId="1756108763" sldId="270"/>
            <ac:spMk id="3" creationId="{A73FFA34-83C0-7225-43B4-5EE755C8EC74}"/>
          </ac:spMkLst>
        </pc:spChg>
      </pc:sldChg>
      <pc:sldChg chg="modSp">
        <pc:chgData name="JD Kilgallin" userId="e8d7d97525d46f8a" providerId="Windows Live" clId="Web-{3D088CD4-85C8-439C-A2DB-B7982E6D934F}" dt="2022-08-07T15:33:01.797" v="1091" actId="20577"/>
        <pc:sldMkLst>
          <pc:docMk/>
          <pc:sldMk cId="1601426447" sldId="271"/>
        </pc:sldMkLst>
        <pc:spChg chg="mod">
          <ac:chgData name="JD Kilgallin" userId="e8d7d97525d46f8a" providerId="Windows Live" clId="Web-{3D088CD4-85C8-439C-A2DB-B7982E6D934F}" dt="2022-08-07T15:33:01.797" v="1091" actId="20577"/>
          <ac:spMkLst>
            <pc:docMk/>
            <pc:sldMk cId="1601426447" sldId="271"/>
            <ac:spMk id="3" creationId="{DC66323F-E320-1D31-1558-51A1225F4087}"/>
          </ac:spMkLst>
        </pc:spChg>
      </pc:sldChg>
      <pc:sldChg chg="modSp">
        <pc:chgData name="JD Kilgallin" userId="e8d7d97525d46f8a" providerId="Windows Live" clId="Web-{3D088CD4-85C8-439C-A2DB-B7982E6D934F}" dt="2022-08-07T15:37:07.892" v="1133" actId="20577"/>
        <pc:sldMkLst>
          <pc:docMk/>
          <pc:sldMk cId="2944492875" sldId="272"/>
        </pc:sldMkLst>
        <pc:spChg chg="mod">
          <ac:chgData name="JD Kilgallin" userId="e8d7d97525d46f8a" providerId="Windows Live" clId="Web-{3D088CD4-85C8-439C-A2DB-B7982E6D934F}" dt="2022-08-07T15:37:07.892" v="1133" actId="20577"/>
          <ac:spMkLst>
            <pc:docMk/>
            <pc:sldMk cId="2944492875" sldId="272"/>
            <ac:spMk id="3" creationId="{1D776887-219B-3F8A-A483-15E9117D8C49}"/>
          </ac:spMkLst>
        </pc:spChg>
      </pc:sldChg>
      <pc:sldChg chg="modSp">
        <pc:chgData name="JD Kilgallin" userId="e8d7d97525d46f8a" providerId="Windows Live" clId="Web-{3D088CD4-85C8-439C-A2DB-B7982E6D934F}" dt="2022-08-07T14:57:52.039" v="1035" actId="20577"/>
        <pc:sldMkLst>
          <pc:docMk/>
          <pc:sldMk cId="1125582031" sldId="274"/>
        </pc:sldMkLst>
        <pc:spChg chg="mod">
          <ac:chgData name="JD Kilgallin" userId="e8d7d97525d46f8a" providerId="Windows Live" clId="Web-{3D088CD4-85C8-439C-A2DB-B7982E6D934F}" dt="2022-08-07T14:57:52.039" v="1035" actId="20577"/>
          <ac:spMkLst>
            <pc:docMk/>
            <pc:sldMk cId="1125582031" sldId="274"/>
            <ac:spMk id="3" creationId="{44A91076-C9E5-635A-2957-BEF6ABA2D06E}"/>
          </ac:spMkLst>
        </pc:spChg>
      </pc:sldChg>
      <pc:sldChg chg="modSp new del">
        <pc:chgData name="JD Kilgallin" userId="e8d7d97525d46f8a" providerId="Windows Live" clId="Web-{3D088CD4-85C8-439C-A2DB-B7982E6D934F}" dt="2022-08-06T17:54:49.915" v="902"/>
        <pc:sldMkLst>
          <pc:docMk/>
          <pc:sldMk cId="2386757271" sldId="275"/>
        </pc:sldMkLst>
        <pc:spChg chg="mod">
          <ac:chgData name="JD Kilgallin" userId="e8d7d97525d46f8a" providerId="Windows Live" clId="Web-{3D088CD4-85C8-439C-A2DB-B7982E6D934F}" dt="2022-08-06T02:38:47.952" v="175" actId="20577"/>
          <ac:spMkLst>
            <pc:docMk/>
            <pc:sldMk cId="2386757271" sldId="275"/>
            <ac:spMk id="2" creationId="{D71B70F4-4356-5DB9-04DE-B86E58901F84}"/>
          </ac:spMkLst>
        </pc:spChg>
        <pc:spChg chg="mod">
          <ac:chgData name="JD Kilgallin" userId="e8d7d97525d46f8a" providerId="Windows Live" clId="Web-{3D088CD4-85C8-439C-A2DB-B7982E6D934F}" dt="2022-08-06T03:09:43.307" v="750" actId="20577"/>
          <ac:spMkLst>
            <pc:docMk/>
            <pc:sldMk cId="2386757271" sldId="275"/>
            <ac:spMk id="3" creationId="{F91A0755-D87B-B8A9-F627-AFF566A9A7BF}"/>
          </ac:spMkLst>
        </pc:spChg>
      </pc:sldChg>
      <pc:sldChg chg="add del">
        <pc:chgData name="JD Kilgallin" userId="e8d7d97525d46f8a" providerId="Windows Live" clId="Web-{3D088CD4-85C8-439C-A2DB-B7982E6D934F}" dt="2022-08-06T17:54:57.993" v="907"/>
        <pc:sldMkLst>
          <pc:docMk/>
          <pc:sldMk cId="2519840844" sldId="275"/>
        </pc:sldMkLst>
      </pc:sldChg>
      <pc:sldChg chg="modSp add">
        <pc:chgData name="JD Kilgallin" userId="e8d7d97525d46f8a" providerId="Windows Live" clId="Web-{3D088CD4-85C8-439C-A2DB-B7982E6D934F}" dt="2022-08-06T17:55:43.899" v="921" actId="20577"/>
        <pc:sldMkLst>
          <pc:docMk/>
          <pc:sldMk cId="4169031996" sldId="275"/>
        </pc:sldMkLst>
        <pc:spChg chg="mod">
          <ac:chgData name="JD Kilgallin" userId="e8d7d97525d46f8a" providerId="Windows Live" clId="Web-{3D088CD4-85C8-439C-A2DB-B7982E6D934F}" dt="2022-08-06T17:55:43.899" v="921" actId="20577"/>
          <ac:spMkLst>
            <pc:docMk/>
            <pc:sldMk cId="4169031996" sldId="275"/>
            <ac:spMk id="3" creationId="{F91A0755-D87B-B8A9-F627-AFF566A9A7BF}"/>
          </ac:spMkLst>
        </pc:spChg>
      </pc:sldChg>
      <pc:sldChg chg="add del">
        <pc:chgData name="JD Kilgallin" userId="e8d7d97525d46f8a" providerId="Windows Live" clId="Web-{3D088CD4-85C8-439C-A2DB-B7982E6D934F}" dt="2022-08-06T17:54:57.993" v="906"/>
        <pc:sldMkLst>
          <pc:docMk/>
          <pc:sldMk cId="890911082" sldId="276"/>
        </pc:sldMkLst>
      </pc:sldChg>
      <pc:sldChg chg="modSp add">
        <pc:chgData name="JD Kilgallin" userId="e8d7d97525d46f8a" providerId="Windows Live" clId="Web-{3D088CD4-85C8-439C-A2DB-B7982E6D934F}" dt="2022-08-06T17:57:46.757" v="995" actId="20577"/>
        <pc:sldMkLst>
          <pc:docMk/>
          <pc:sldMk cId="3096167324" sldId="276"/>
        </pc:sldMkLst>
        <pc:spChg chg="mod">
          <ac:chgData name="JD Kilgallin" userId="e8d7d97525d46f8a" providerId="Windows Live" clId="Web-{3D088CD4-85C8-439C-A2DB-B7982E6D934F}" dt="2022-08-06T17:57:46.757" v="995" actId="20577"/>
          <ac:spMkLst>
            <pc:docMk/>
            <pc:sldMk cId="3096167324" sldId="276"/>
            <ac:spMk id="3" creationId="{3A41149E-633F-DF85-6337-A619D3CCB866}"/>
          </ac:spMkLst>
        </pc:spChg>
      </pc:sldChg>
      <pc:sldChg chg="modSp new del">
        <pc:chgData name="JD Kilgallin" userId="e8d7d97525d46f8a" providerId="Windows Live" clId="Web-{3D088CD4-85C8-439C-A2DB-B7982E6D934F}" dt="2022-08-06T03:03:43.802" v="657"/>
        <pc:sldMkLst>
          <pc:docMk/>
          <pc:sldMk cId="3858934946" sldId="276"/>
        </pc:sldMkLst>
        <pc:spChg chg="mod">
          <ac:chgData name="JD Kilgallin" userId="e8d7d97525d46f8a" providerId="Windows Live" clId="Web-{3D088CD4-85C8-439C-A2DB-B7982E6D934F}" dt="2022-08-06T03:02:04.708" v="636" actId="20577"/>
          <ac:spMkLst>
            <pc:docMk/>
            <pc:sldMk cId="3858934946" sldId="276"/>
            <ac:spMk id="3" creationId="{A70B66DC-9C1A-C45C-4C65-08AB65E94A74}"/>
          </ac:spMkLst>
        </pc:spChg>
      </pc:sldChg>
      <pc:sldChg chg="modSp new">
        <pc:chgData name="JD Kilgallin" userId="e8d7d97525d46f8a" providerId="Windows Live" clId="Web-{3D088CD4-85C8-439C-A2DB-B7982E6D934F}" dt="2022-08-07T15:42:56.769" v="1228" actId="20577"/>
        <pc:sldMkLst>
          <pc:docMk/>
          <pc:sldMk cId="2569942149" sldId="277"/>
        </pc:sldMkLst>
        <pc:spChg chg="mod">
          <ac:chgData name="JD Kilgallin" userId="e8d7d97525d46f8a" providerId="Windows Live" clId="Web-{3D088CD4-85C8-439C-A2DB-B7982E6D934F}" dt="2022-08-07T15:28:40.279" v="1042" actId="20577"/>
          <ac:spMkLst>
            <pc:docMk/>
            <pc:sldMk cId="2569942149" sldId="277"/>
            <ac:spMk id="2" creationId="{E9D63156-9CEB-6A8E-652A-11951F907EB8}"/>
          </ac:spMkLst>
        </pc:spChg>
        <pc:spChg chg="mod">
          <ac:chgData name="JD Kilgallin" userId="e8d7d97525d46f8a" providerId="Windows Live" clId="Web-{3D088CD4-85C8-439C-A2DB-B7982E6D934F}" dt="2022-08-07T15:42:56.769" v="1228" actId="20577"/>
          <ac:spMkLst>
            <pc:docMk/>
            <pc:sldMk cId="2569942149" sldId="277"/>
            <ac:spMk id="3" creationId="{5C113E58-9072-88C6-C938-43E909EA3E4C}"/>
          </ac:spMkLst>
        </pc:spChg>
      </pc:sldChg>
    </pc:docChg>
  </pc:docChgLst>
  <pc:docChgLst>
    <pc:chgData clId="Web-{2580740E-A01C-4757-8AA3-B07B9FA90C12}"/>
    <pc:docChg chg="modSld">
      <pc:chgData name="" userId="" providerId="" clId="Web-{2580740E-A01C-4757-8AA3-B07B9FA90C12}" dt="2022-08-21T18:02:47.588" v="0" actId="20577"/>
      <pc:docMkLst>
        <pc:docMk/>
      </pc:docMkLst>
      <pc:sldChg chg="modSp">
        <pc:chgData name="" userId="" providerId="" clId="Web-{2580740E-A01C-4757-8AA3-B07B9FA90C12}" dt="2022-08-21T18:02:47.588" v="0" actId="20577"/>
        <pc:sldMkLst>
          <pc:docMk/>
          <pc:sldMk cId="1817670063" sldId="266"/>
        </pc:sldMkLst>
        <pc:spChg chg="mod">
          <ac:chgData name="" userId="" providerId="" clId="Web-{2580740E-A01C-4757-8AA3-B07B9FA90C12}" dt="2022-08-21T18:02:47.588" v="0" actId="20577"/>
          <ac:spMkLst>
            <pc:docMk/>
            <pc:sldMk cId="1817670063" sldId="266"/>
            <ac:spMk id="3" creationId="{EA1188D3-F3A0-F254-E98B-25A1E3584B64}"/>
          </ac:spMkLst>
        </pc:spChg>
      </pc:sldChg>
    </pc:docChg>
  </pc:docChgLst>
  <pc:docChgLst>
    <pc:chgData name="JD Kilgallin" userId="e8d7d97525d46f8a" providerId="Windows Live" clId="Web-{203BC1D6-FAA9-4C6E-9BDE-7B63FF57FD07}"/>
    <pc:docChg chg="addSld modSld">
      <pc:chgData name="JD Kilgallin" userId="e8d7d97525d46f8a" providerId="Windows Live" clId="Web-{203BC1D6-FAA9-4C6E-9BDE-7B63FF57FD07}" dt="2022-06-30T03:34:49.727" v="197" actId="20577"/>
      <pc:docMkLst>
        <pc:docMk/>
      </pc:docMkLst>
      <pc:sldChg chg="modSp">
        <pc:chgData name="JD Kilgallin" userId="e8d7d97525d46f8a" providerId="Windows Live" clId="Web-{203BC1D6-FAA9-4C6E-9BDE-7B63FF57FD07}" dt="2022-06-30T02:54:33.378" v="191" actId="20577"/>
        <pc:sldMkLst>
          <pc:docMk/>
          <pc:sldMk cId="1957119972" sldId="261"/>
        </pc:sldMkLst>
        <pc:spChg chg="mod">
          <ac:chgData name="JD Kilgallin" userId="e8d7d97525d46f8a" providerId="Windows Live" clId="Web-{203BC1D6-FAA9-4C6E-9BDE-7B63FF57FD07}" dt="2022-06-30T02:54:33.378" v="191" actId="20577"/>
          <ac:spMkLst>
            <pc:docMk/>
            <pc:sldMk cId="1957119972" sldId="261"/>
            <ac:spMk id="3" creationId="{3BCB0BE9-C8CB-8899-407C-8302D85A08B6}"/>
          </ac:spMkLst>
        </pc:spChg>
      </pc:sldChg>
      <pc:sldChg chg="modSp">
        <pc:chgData name="JD Kilgallin" userId="e8d7d97525d46f8a" providerId="Windows Live" clId="Web-{203BC1D6-FAA9-4C6E-9BDE-7B63FF57FD07}" dt="2022-06-30T03:34:49.727" v="197" actId="20577"/>
        <pc:sldMkLst>
          <pc:docMk/>
          <pc:sldMk cId="4093243686" sldId="262"/>
        </pc:sldMkLst>
        <pc:spChg chg="mod">
          <ac:chgData name="JD Kilgallin" userId="e8d7d97525d46f8a" providerId="Windows Live" clId="Web-{203BC1D6-FAA9-4C6E-9BDE-7B63FF57FD07}" dt="2022-06-30T03:34:49.727" v="197" actId="20577"/>
          <ac:spMkLst>
            <pc:docMk/>
            <pc:sldMk cId="4093243686" sldId="262"/>
            <ac:spMk id="3" creationId="{61291957-5241-7497-DB2C-47BF542CD063}"/>
          </ac:spMkLst>
        </pc:spChg>
      </pc:sldChg>
      <pc:sldChg chg="modSp">
        <pc:chgData name="JD Kilgallin" userId="e8d7d97525d46f8a" providerId="Windows Live" clId="Web-{203BC1D6-FAA9-4C6E-9BDE-7B63FF57FD07}" dt="2022-06-30T02:15:51.950" v="83" actId="20577"/>
        <pc:sldMkLst>
          <pc:docMk/>
          <pc:sldMk cId="1756108763" sldId="270"/>
        </pc:sldMkLst>
        <pc:spChg chg="mod">
          <ac:chgData name="JD Kilgallin" userId="e8d7d97525d46f8a" providerId="Windows Live" clId="Web-{203BC1D6-FAA9-4C6E-9BDE-7B63FF57FD07}" dt="2022-06-30T02:15:51.950" v="83" actId="20577"/>
          <ac:spMkLst>
            <pc:docMk/>
            <pc:sldMk cId="1756108763" sldId="270"/>
            <ac:spMk id="3" creationId="{A73FFA34-83C0-7225-43B4-5EE755C8EC74}"/>
          </ac:spMkLst>
        </pc:spChg>
      </pc:sldChg>
      <pc:sldChg chg="modSp new">
        <pc:chgData name="JD Kilgallin" userId="e8d7d97525d46f8a" providerId="Windows Live" clId="Web-{203BC1D6-FAA9-4C6E-9BDE-7B63FF57FD07}" dt="2022-06-30T02:18:16.452" v="168" actId="20577"/>
        <pc:sldMkLst>
          <pc:docMk/>
          <pc:sldMk cId="1125582031" sldId="274"/>
        </pc:sldMkLst>
        <pc:spChg chg="mod">
          <ac:chgData name="JD Kilgallin" userId="e8d7d97525d46f8a" providerId="Windows Live" clId="Web-{203BC1D6-FAA9-4C6E-9BDE-7B63FF57FD07}" dt="2022-06-30T02:10:24.070" v="3" actId="20577"/>
          <ac:spMkLst>
            <pc:docMk/>
            <pc:sldMk cId="1125582031" sldId="274"/>
            <ac:spMk id="2" creationId="{926D6A6C-D1FA-1680-682A-9BA5CAA334F6}"/>
          </ac:spMkLst>
        </pc:spChg>
        <pc:spChg chg="mod">
          <ac:chgData name="JD Kilgallin" userId="e8d7d97525d46f8a" providerId="Windows Live" clId="Web-{203BC1D6-FAA9-4C6E-9BDE-7B63FF57FD07}" dt="2022-06-30T02:18:16.452" v="168" actId="20577"/>
          <ac:spMkLst>
            <pc:docMk/>
            <pc:sldMk cId="1125582031" sldId="274"/>
            <ac:spMk id="3" creationId="{44A91076-C9E5-635A-2957-BEF6ABA2D06E}"/>
          </ac:spMkLst>
        </pc:spChg>
      </pc:sldChg>
    </pc:docChg>
  </pc:docChgLst>
  <pc:docChgLst>
    <pc:chgData name="JD Kilgallin" userId="e8d7d97525d46f8a" providerId="Windows Live" clId="Web-{1EDC698A-2B76-40E3-B69B-9D684155361B}"/>
    <pc:docChg chg="modSld">
      <pc:chgData name="JD Kilgallin" userId="e8d7d97525d46f8a" providerId="Windows Live" clId="Web-{1EDC698A-2B76-40E3-B69B-9D684155361B}" dt="2022-06-30T00:06:02.366" v="9" actId="20577"/>
      <pc:docMkLst>
        <pc:docMk/>
      </pc:docMkLst>
      <pc:sldChg chg="modSp">
        <pc:chgData name="JD Kilgallin" userId="e8d7d97525d46f8a" providerId="Windows Live" clId="Web-{1EDC698A-2B76-40E3-B69B-9D684155361B}" dt="2022-06-30T00:05:45.990" v="7" actId="20577"/>
        <pc:sldMkLst>
          <pc:docMk/>
          <pc:sldMk cId="109857222" sldId="256"/>
        </pc:sldMkLst>
        <pc:spChg chg="mod">
          <ac:chgData name="JD Kilgallin" userId="e8d7d97525d46f8a" providerId="Windows Live" clId="Web-{1EDC698A-2B76-40E3-B69B-9D684155361B}" dt="2022-06-30T00:05:45.990" v="7" actId="20577"/>
          <ac:spMkLst>
            <pc:docMk/>
            <pc:sldMk cId="109857222" sldId="256"/>
            <ac:spMk id="3" creationId="{00000000-0000-0000-0000-000000000000}"/>
          </ac:spMkLst>
        </pc:spChg>
      </pc:sldChg>
      <pc:sldChg chg="modSp">
        <pc:chgData name="JD Kilgallin" userId="e8d7d97525d46f8a" providerId="Windows Live" clId="Web-{1EDC698A-2B76-40E3-B69B-9D684155361B}" dt="2022-06-30T00:06:02.366" v="9" actId="20577"/>
        <pc:sldMkLst>
          <pc:docMk/>
          <pc:sldMk cId="1601426447" sldId="271"/>
        </pc:sldMkLst>
        <pc:spChg chg="mod">
          <ac:chgData name="JD Kilgallin" userId="e8d7d97525d46f8a" providerId="Windows Live" clId="Web-{1EDC698A-2B76-40E3-B69B-9D684155361B}" dt="2022-06-30T00:06:02.366" v="9" actId="20577"/>
          <ac:spMkLst>
            <pc:docMk/>
            <pc:sldMk cId="1601426447" sldId="271"/>
            <ac:spMk id="3" creationId="{DC66323F-E320-1D31-1558-51A1225F4087}"/>
          </ac:spMkLst>
        </pc:spChg>
      </pc:sldChg>
    </pc:docChg>
  </pc:docChgLst>
  <pc:docChgLst>
    <pc:chgData name="JD Kilgallin" userId="e8d7d97525d46f8a" providerId="Windows Live" clId="Web-{E3117403-4333-40F8-ADB5-ABEB50A9F87E}"/>
    <pc:docChg chg="modSld">
      <pc:chgData name="JD Kilgallin" userId="e8d7d97525d46f8a" providerId="Windows Live" clId="Web-{E3117403-4333-40F8-ADB5-ABEB50A9F87E}" dt="2022-06-30T18:41:41.757" v="41" actId="20577"/>
      <pc:docMkLst>
        <pc:docMk/>
      </pc:docMkLst>
      <pc:sldChg chg="modSp">
        <pc:chgData name="JD Kilgallin" userId="e8d7d97525d46f8a" providerId="Windows Live" clId="Web-{E3117403-4333-40F8-ADB5-ABEB50A9F87E}" dt="2022-06-30T18:41:41.757" v="41" actId="20577"/>
        <pc:sldMkLst>
          <pc:docMk/>
          <pc:sldMk cId="4205639055" sldId="260"/>
        </pc:sldMkLst>
        <pc:spChg chg="mod">
          <ac:chgData name="JD Kilgallin" userId="e8d7d97525d46f8a" providerId="Windows Live" clId="Web-{E3117403-4333-40F8-ADB5-ABEB50A9F87E}" dt="2022-06-30T18:41:41.757" v="41" actId="20577"/>
          <ac:spMkLst>
            <pc:docMk/>
            <pc:sldMk cId="4205639055" sldId="260"/>
            <ac:spMk id="3" creationId="{3A41149E-633F-DF85-6337-A619D3CCB866}"/>
          </ac:spMkLst>
        </pc:spChg>
      </pc:sldChg>
    </pc:docChg>
  </pc:docChgLst>
  <pc:docChgLst>
    <pc:chgData name="JD Kilgallin" userId="e8d7d97525d46f8a" providerId="Windows Live" clId="Web-{E1FFCA9D-0ABE-4E01-99CE-A99218C512E8}"/>
    <pc:docChg chg="delSld modSld">
      <pc:chgData name="JD Kilgallin" userId="e8d7d97525d46f8a" providerId="Windows Live" clId="Web-{E1FFCA9D-0ABE-4E01-99CE-A99218C512E8}" dt="2022-08-19T00:43:04.050" v="100"/>
      <pc:docMkLst>
        <pc:docMk/>
      </pc:docMkLst>
      <pc:sldChg chg="modSp">
        <pc:chgData name="JD Kilgallin" userId="e8d7d97525d46f8a" providerId="Windows Live" clId="Web-{E1FFCA9D-0ABE-4E01-99CE-A99218C512E8}" dt="2022-08-19T00:36:25.280" v="37" actId="20577"/>
        <pc:sldMkLst>
          <pc:docMk/>
          <pc:sldMk cId="1957119972" sldId="261"/>
        </pc:sldMkLst>
        <pc:spChg chg="mod">
          <ac:chgData name="JD Kilgallin" userId="e8d7d97525d46f8a" providerId="Windows Live" clId="Web-{E1FFCA9D-0ABE-4E01-99CE-A99218C512E8}" dt="2022-08-19T00:36:17.295" v="33" actId="20577"/>
          <ac:spMkLst>
            <pc:docMk/>
            <pc:sldMk cId="1957119972" sldId="261"/>
            <ac:spMk id="2" creationId="{78F61ECF-8A5C-963C-93A6-C2630332B667}"/>
          </ac:spMkLst>
        </pc:spChg>
        <pc:spChg chg="mod">
          <ac:chgData name="JD Kilgallin" userId="e8d7d97525d46f8a" providerId="Windows Live" clId="Web-{E1FFCA9D-0ABE-4E01-99CE-A99218C512E8}" dt="2022-08-19T00:36:25.280" v="37" actId="20577"/>
          <ac:spMkLst>
            <pc:docMk/>
            <pc:sldMk cId="1957119972" sldId="261"/>
            <ac:spMk id="3" creationId="{3BCB0BE9-C8CB-8899-407C-8302D85A08B6}"/>
          </ac:spMkLst>
        </pc:spChg>
      </pc:sldChg>
      <pc:sldChg chg="modSp">
        <pc:chgData name="JD Kilgallin" userId="e8d7d97525d46f8a" providerId="Windows Live" clId="Web-{E1FFCA9D-0ABE-4E01-99CE-A99218C512E8}" dt="2022-08-19T00:36:52.889" v="43" actId="20577"/>
        <pc:sldMkLst>
          <pc:docMk/>
          <pc:sldMk cId="4093243686" sldId="262"/>
        </pc:sldMkLst>
        <pc:spChg chg="mod">
          <ac:chgData name="JD Kilgallin" userId="e8d7d97525d46f8a" providerId="Windows Live" clId="Web-{E1FFCA9D-0ABE-4E01-99CE-A99218C512E8}" dt="2022-08-19T00:36:52.889" v="43" actId="20577"/>
          <ac:spMkLst>
            <pc:docMk/>
            <pc:sldMk cId="4093243686" sldId="262"/>
            <ac:spMk id="2" creationId="{EA702BEE-D012-50DE-9D64-C70F5576F6BD}"/>
          </ac:spMkLst>
        </pc:spChg>
        <pc:spChg chg="mod">
          <ac:chgData name="JD Kilgallin" userId="e8d7d97525d46f8a" providerId="Windows Live" clId="Web-{E1FFCA9D-0ABE-4E01-99CE-A99218C512E8}" dt="2022-08-19T00:36:33.967" v="40" actId="20577"/>
          <ac:spMkLst>
            <pc:docMk/>
            <pc:sldMk cId="4093243686" sldId="262"/>
            <ac:spMk id="3" creationId="{61291957-5241-7497-DB2C-47BF542CD063}"/>
          </ac:spMkLst>
        </pc:spChg>
      </pc:sldChg>
      <pc:sldChg chg="modSp">
        <pc:chgData name="JD Kilgallin" userId="e8d7d97525d46f8a" providerId="Windows Live" clId="Web-{E1FFCA9D-0ABE-4E01-99CE-A99218C512E8}" dt="2022-08-19T00:37:14.061" v="48" actId="20577"/>
        <pc:sldMkLst>
          <pc:docMk/>
          <pc:sldMk cId="776020763" sldId="264"/>
        </pc:sldMkLst>
        <pc:spChg chg="mod">
          <ac:chgData name="JD Kilgallin" userId="e8d7d97525d46f8a" providerId="Windows Live" clId="Web-{E1FFCA9D-0ABE-4E01-99CE-A99218C512E8}" dt="2022-08-19T00:37:14.061" v="48" actId="20577"/>
          <ac:spMkLst>
            <pc:docMk/>
            <pc:sldMk cId="776020763" sldId="264"/>
            <ac:spMk id="2" creationId="{89A3C702-A8EA-704D-9A76-6BA4EB7DD044}"/>
          </ac:spMkLst>
        </pc:spChg>
        <pc:spChg chg="mod">
          <ac:chgData name="JD Kilgallin" userId="e8d7d97525d46f8a" providerId="Windows Live" clId="Web-{E1FFCA9D-0ABE-4E01-99CE-A99218C512E8}" dt="2022-08-19T00:34:32.966" v="24" actId="20577"/>
          <ac:spMkLst>
            <pc:docMk/>
            <pc:sldMk cId="776020763" sldId="264"/>
            <ac:spMk id="3" creationId="{A85199CE-22EF-E244-2FC2-5705EA9FD3D9}"/>
          </ac:spMkLst>
        </pc:spChg>
      </pc:sldChg>
      <pc:sldChg chg="modSp">
        <pc:chgData name="JD Kilgallin" userId="e8d7d97525d46f8a" providerId="Windows Live" clId="Web-{E1FFCA9D-0ABE-4E01-99CE-A99218C512E8}" dt="2022-08-19T00:37:19.202" v="52" actId="20577"/>
        <pc:sldMkLst>
          <pc:docMk/>
          <pc:sldMk cId="3603234828" sldId="265"/>
        </pc:sldMkLst>
        <pc:spChg chg="mod">
          <ac:chgData name="JD Kilgallin" userId="e8d7d97525d46f8a" providerId="Windows Live" clId="Web-{E1FFCA9D-0ABE-4E01-99CE-A99218C512E8}" dt="2022-08-19T00:37:19.202" v="52" actId="20577"/>
          <ac:spMkLst>
            <pc:docMk/>
            <pc:sldMk cId="3603234828" sldId="265"/>
            <ac:spMk id="2" creationId="{CE3E63B6-9894-FB92-739E-F6D0DFABEDAA}"/>
          </ac:spMkLst>
        </pc:spChg>
        <pc:spChg chg="mod">
          <ac:chgData name="JD Kilgallin" userId="e8d7d97525d46f8a" providerId="Windows Live" clId="Web-{E1FFCA9D-0ABE-4E01-99CE-A99218C512E8}" dt="2022-08-19T00:35:17.810" v="28" actId="20577"/>
          <ac:spMkLst>
            <pc:docMk/>
            <pc:sldMk cId="3603234828" sldId="265"/>
            <ac:spMk id="3" creationId="{99AE9084-DB9C-A629-08C9-EA5E63DD0C86}"/>
          </ac:spMkLst>
        </pc:spChg>
      </pc:sldChg>
      <pc:sldChg chg="del">
        <pc:chgData name="JD Kilgallin" userId="e8d7d97525d46f8a" providerId="Windows Live" clId="Web-{E1FFCA9D-0ABE-4E01-99CE-A99218C512E8}" dt="2022-08-19T00:43:04.050" v="100"/>
        <pc:sldMkLst>
          <pc:docMk/>
          <pc:sldMk cId="349599714" sldId="273"/>
        </pc:sldMkLst>
      </pc:sldChg>
      <pc:sldChg chg="modSp">
        <pc:chgData name="JD Kilgallin" userId="e8d7d97525d46f8a" providerId="Windows Live" clId="Web-{E1FFCA9D-0ABE-4E01-99CE-A99218C512E8}" dt="2022-08-19T00:42:50.628" v="99" actId="20577"/>
        <pc:sldMkLst>
          <pc:docMk/>
          <pc:sldMk cId="4169031996" sldId="275"/>
        </pc:sldMkLst>
        <pc:spChg chg="mod">
          <ac:chgData name="JD Kilgallin" userId="e8d7d97525d46f8a" providerId="Windows Live" clId="Web-{E1FFCA9D-0ABE-4E01-99CE-A99218C512E8}" dt="2022-08-19T00:42:50.628" v="99" actId="20577"/>
          <ac:spMkLst>
            <pc:docMk/>
            <pc:sldMk cId="4169031996" sldId="275"/>
            <ac:spMk id="3" creationId="{F91A0755-D87B-B8A9-F627-AFF566A9A7BF}"/>
          </ac:spMkLst>
        </pc:spChg>
      </pc:sldChg>
      <pc:sldChg chg="modSp">
        <pc:chgData name="JD Kilgallin" userId="e8d7d97525d46f8a" providerId="Windows Live" clId="Web-{E1FFCA9D-0ABE-4E01-99CE-A99218C512E8}" dt="2022-08-19T00:40:35.220" v="80" actId="14100"/>
        <pc:sldMkLst>
          <pc:docMk/>
          <pc:sldMk cId="3096167324" sldId="276"/>
        </pc:sldMkLst>
        <pc:spChg chg="mod">
          <ac:chgData name="JD Kilgallin" userId="e8d7d97525d46f8a" providerId="Windows Live" clId="Web-{E1FFCA9D-0ABE-4E01-99CE-A99218C512E8}" dt="2022-08-19T00:40:35.220" v="80" actId="14100"/>
          <ac:spMkLst>
            <pc:docMk/>
            <pc:sldMk cId="3096167324" sldId="276"/>
            <ac:spMk id="3" creationId="{3A41149E-633F-DF85-6337-A619D3CCB866}"/>
          </ac:spMkLst>
        </pc:spChg>
      </pc:sldChg>
    </pc:docChg>
  </pc:docChgLst>
  <pc:docChgLst>
    <pc:chgData name="JD Kilgallin" userId="e8d7d97525d46f8a" providerId="Windows Live" clId="Web-{627CD593-F697-4216-A4AD-F332B1B3CFBB}"/>
    <pc:docChg chg="modSld">
      <pc:chgData name="JD Kilgallin" userId="e8d7d97525d46f8a" providerId="Windows Live" clId="Web-{627CD593-F697-4216-A4AD-F332B1B3CFBB}" dt="2022-08-22T14:05:43.688" v="93" actId="20577"/>
      <pc:docMkLst>
        <pc:docMk/>
      </pc:docMkLst>
      <pc:sldChg chg="modSp">
        <pc:chgData name="JD Kilgallin" userId="e8d7d97525d46f8a" providerId="Windows Live" clId="Web-{627CD593-F697-4216-A4AD-F332B1B3CFBB}" dt="2022-08-22T13:54:46.830" v="7" actId="20577"/>
        <pc:sldMkLst>
          <pc:docMk/>
          <pc:sldMk cId="2476474234" sldId="268"/>
        </pc:sldMkLst>
        <pc:spChg chg="mod">
          <ac:chgData name="JD Kilgallin" userId="e8d7d97525d46f8a" providerId="Windows Live" clId="Web-{627CD593-F697-4216-A4AD-F332B1B3CFBB}" dt="2022-08-22T13:54:46.830" v="7" actId="20577"/>
          <ac:spMkLst>
            <pc:docMk/>
            <pc:sldMk cId="2476474234" sldId="268"/>
            <ac:spMk id="3" creationId="{E11A6A22-1A45-5B71-A920-2E6E9C7D0482}"/>
          </ac:spMkLst>
        </pc:spChg>
      </pc:sldChg>
      <pc:sldChg chg="modSp">
        <pc:chgData name="JD Kilgallin" userId="e8d7d97525d46f8a" providerId="Windows Live" clId="Web-{627CD593-F697-4216-A4AD-F332B1B3CFBB}" dt="2022-08-22T13:57:30.299" v="14" actId="20577"/>
        <pc:sldMkLst>
          <pc:docMk/>
          <pc:sldMk cId="1756108763" sldId="270"/>
        </pc:sldMkLst>
        <pc:spChg chg="mod">
          <ac:chgData name="JD Kilgallin" userId="e8d7d97525d46f8a" providerId="Windows Live" clId="Web-{627CD593-F697-4216-A4AD-F332B1B3CFBB}" dt="2022-08-22T13:57:30.299" v="14" actId="20577"/>
          <ac:spMkLst>
            <pc:docMk/>
            <pc:sldMk cId="1756108763" sldId="270"/>
            <ac:spMk id="3" creationId="{A73FFA34-83C0-7225-43B4-5EE755C8EC74}"/>
          </ac:spMkLst>
        </pc:spChg>
      </pc:sldChg>
      <pc:sldChg chg="modSp">
        <pc:chgData name="JD Kilgallin" userId="e8d7d97525d46f8a" providerId="Windows Live" clId="Web-{627CD593-F697-4216-A4AD-F332B1B3CFBB}" dt="2022-08-22T14:05:11.735" v="65" actId="20577"/>
        <pc:sldMkLst>
          <pc:docMk/>
          <pc:sldMk cId="1125582031" sldId="274"/>
        </pc:sldMkLst>
        <pc:spChg chg="mod">
          <ac:chgData name="JD Kilgallin" userId="e8d7d97525d46f8a" providerId="Windows Live" clId="Web-{627CD593-F697-4216-A4AD-F332B1B3CFBB}" dt="2022-08-22T14:05:11.735" v="65" actId="20577"/>
          <ac:spMkLst>
            <pc:docMk/>
            <pc:sldMk cId="1125582031" sldId="274"/>
            <ac:spMk id="3" creationId="{44A91076-C9E5-635A-2957-BEF6ABA2D06E}"/>
          </ac:spMkLst>
        </pc:spChg>
      </pc:sldChg>
      <pc:sldChg chg="modSp">
        <pc:chgData name="JD Kilgallin" userId="e8d7d97525d46f8a" providerId="Windows Live" clId="Web-{627CD593-F697-4216-A4AD-F332B1B3CFBB}" dt="2022-08-22T14:05:43.688" v="93" actId="20577"/>
        <pc:sldMkLst>
          <pc:docMk/>
          <pc:sldMk cId="2569942149" sldId="277"/>
        </pc:sldMkLst>
        <pc:spChg chg="mod">
          <ac:chgData name="JD Kilgallin" userId="e8d7d97525d46f8a" providerId="Windows Live" clId="Web-{627CD593-F697-4216-A4AD-F332B1B3CFBB}" dt="2022-08-22T14:05:43.688" v="93" actId="20577"/>
          <ac:spMkLst>
            <pc:docMk/>
            <pc:sldMk cId="2569942149" sldId="277"/>
            <ac:spMk id="3" creationId="{5C113E58-9072-88C6-C938-43E909EA3E4C}"/>
          </ac:spMkLst>
        </pc:spChg>
      </pc:sldChg>
    </pc:docChg>
  </pc:docChgLst>
  <pc:docChgLst>
    <pc:chgData name="JD Kilgallin" userId="e8d7d97525d46f8a" providerId="Windows Live" clId="Web-{2580740E-A01C-4757-8AA3-B07B9FA90C12}"/>
    <pc:docChg chg="addSld modSld">
      <pc:chgData name="JD Kilgallin" userId="e8d7d97525d46f8a" providerId="Windows Live" clId="Web-{2580740E-A01C-4757-8AA3-B07B9FA90C12}" dt="2022-08-21T18:17:00.445" v="384" actId="20577"/>
      <pc:docMkLst>
        <pc:docMk/>
      </pc:docMkLst>
      <pc:sldChg chg="modSp">
        <pc:chgData name="JD Kilgallin" userId="e8d7d97525d46f8a" providerId="Windows Live" clId="Web-{2580740E-A01C-4757-8AA3-B07B9FA90C12}" dt="2022-08-21T17:33:28.122" v="188" actId="20577"/>
        <pc:sldMkLst>
          <pc:docMk/>
          <pc:sldMk cId="1817670063" sldId="266"/>
        </pc:sldMkLst>
        <pc:spChg chg="mod">
          <ac:chgData name="JD Kilgallin" userId="e8d7d97525d46f8a" providerId="Windows Live" clId="Web-{2580740E-A01C-4757-8AA3-B07B9FA90C12}" dt="2022-08-21T17:33:28.122" v="188" actId="20577"/>
          <ac:spMkLst>
            <pc:docMk/>
            <pc:sldMk cId="1817670063" sldId="266"/>
            <ac:spMk id="3" creationId="{EA1188D3-F3A0-F254-E98B-25A1E3584B64}"/>
          </ac:spMkLst>
        </pc:spChg>
      </pc:sldChg>
      <pc:sldChg chg="modSp">
        <pc:chgData name="JD Kilgallin" userId="e8d7d97525d46f8a" providerId="Windows Live" clId="Web-{2580740E-A01C-4757-8AA3-B07B9FA90C12}" dt="2022-08-21T16:07:41.247" v="48" actId="20577"/>
        <pc:sldMkLst>
          <pc:docMk/>
          <pc:sldMk cId="2944492875" sldId="272"/>
        </pc:sldMkLst>
        <pc:spChg chg="mod">
          <ac:chgData name="JD Kilgallin" userId="e8d7d97525d46f8a" providerId="Windows Live" clId="Web-{2580740E-A01C-4757-8AA3-B07B9FA90C12}" dt="2022-08-21T16:07:41.247" v="48" actId="20577"/>
          <ac:spMkLst>
            <pc:docMk/>
            <pc:sldMk cId="2944492875" sldId="272"/>
            <ac:spMk id="3" creationId="{1D776887-219B-3F8A-A483-15E9117D8C49}"/>
          </ac:spMkLst>
        </pc:spChg>
      </pc:sldChg>
      <pc:sldChg chg="modSp">
        <pc:chgData name="JD Kilgallin" userId="e8d7d97525d46f8a" providerId="Windows Live" clId="Web-{2580740E-A01C-4757-8AA3-B07B9FA90C12}" dt="2022-08-21T18:17:00.445" v="384" actId="20577"/>
        <pc:sldMkLst>
          <pc:docMk/>
          <pc:sldMk cId="3096167324" sldId="276"/>
        </pc:sldMkLst>
        <pc:spChg chg="mod">
          <ac:chgData name="JD Kilgallin" userId="e8d7d97525d46f8a" providerId="Windows Live" clId="Web-{2580740E-A01C-4757-8AA3-B07B9FA90C12}" dt="2022-08-21T18:17:00.445" v="384" actId="20577"/>
          <ac:spMkLst>
            <pc:docMk/>
            <pc:sldMk cId="3096167324" sldId="276"/>
            <ac:spMk id="3" creationId="{3A41149E-633F-DF85-6337-A619D3CCB866}"/>
          </ac:spMkLst>
        </pc:spChg>
      </pc:sldChg>
      <pc:sldChg chg="modSp new">
        <pc:chgData name="JD Kilgallin" userId="e8d7d97525d46f8a" providerId="Windows Live" clId="Web-{2580740E-A01C-4757-8AA3-B07B9FA90C12}" dt="2022-08-21T16:10:14.451" v="123" actId="20577"/>
        <pc:sldMkLst>
          <pc:docMk/>
          <pc:sldMk cId="2215536323" sldId="278"/>
        </pc:sldMkLst>
        <pc:spChg chg="mod">
          <ac:chgData name="JD Kilgallin" userId="e8d7d97525d46f8a" providerId="Windows Live" clId="Web-{2580740E-A01C-4757-8AA3-B07B9FA90C12}" dt="2022-08-21T16:07:19.809" v="38" actId="20577"/>
          <ac:spMkLst>
            <pc:docMk/>
            <pc:sldMk cId="2215536323" sldId="278"/>
            <ac:spMk id="2" creationId="{EB717710-BE25-BAE1-E6B2-E1667C293FE0}"/>
          </ac:spMkLst>
        </pc:spChg>
        <pc:spChg chg="mod">
          <ac:chgData name="JD Kilgallin" userId="e8d7d97525d46f8a" providerId="Windows Live" clId="Web-{2580740E-A01C-4757-8AA3-B07B9FA90C12}" dt="2022-08-21T16:10:14.451" v="123" actId="20577"/>
          <ac:spMkLst>
            <pc:docMk/>
            <pc:sldMk cId="2215536323" sldId="278"/>
            <ac:spMk id="3" creationId="{D683AB03-8862-1737-560F-D09AE7210127}"/>
          </ac:spMkLst>
        </pc:spChg>
      </pc:sldChg>
    </pc:docChg>
  </pc:docChgLst>
  <pc:docChgLst>
    <pc:chgData name="JD Kilgallin" userId="e8d7d97525d46f8a" providerId="Windows Live" clId="Web-{C64F8429-443E-4BC5-A3F1-5AC8E5BB145F}"/>
    <pc:docChg chg="modSld">
      <pc:chgData name="JD Kilgallin" userId="e8d7d97525d46f8a" providerId="Windows Live" clId="Web-{C64F8429-443E-4BC5-A3F1-5AC8E5BB145F}" dt="2022-06-29T05:02:25.677" v="9" actId="20577"/>
      <pc:docMkLst>
        <pc:docMk/>
      </pc:docMkLst>
      <pc:sldChg chg="modSp">
        <pc:chgData name="JD Kilgallin" userId="e8d7d97525d46f8a" providerId="Windows Live" clId="Web-{C64F8429-443E-4BC5-A3F1-5AC8E5BB145F}" dt="2022-06-29T05:02:25.677" v="9" actId="20577"/>
        <pc:sldMkLst>
          <pc:docMk/>
          <pc:sldMk cId="109857222" sldId="256"/>
        </pc:sldMkLst>
        <pc:spChg chg="mod">
          <ac:chgData name="JD Kilgallin" userId="e8d7d97525d46f8a" providerId="Windows Live" clId="Web-{C64F8429-443E-4BC5-A3F1-5AC8E5BB145F}" dt="2022-06-29T05:02:25.677" v="9" actId="20577"/>
          <ac:spMkLst>
            <pc:docMk/>
            <pc:sldMk cId="109857222" sldId="256"/>
            <ac:spMk id="3" creationId="{00000000-0000-0000-0000-000000000000}"/>
          </ac:spMkLst>
        </pc:spChg>
      </pc:sldChg>
    </pc:docChg>
  </pc:docChgLst>
  <pc:docChgLst>
    <pc:chgData name="JD Kilgallin" userId="e8d7d97525d46f8a" providerId="Windows Live" clId="Web-{67DEF145-38C9-4FCC-B336-31A29C54DC1D}"/>
    <pc:docChg chg="modSld">
      <pc:chgData name="JD Kilgallin" userId="e8d7d97525d46f8a" providerId="Windows Live" clId="Web-{67DEF145-38C9-4FCC-B336-31A29C54DC1D}" dt="2022-08-22T13:41:06.961" v="72" actId="20577"/>
      <pc:docMkLst>
        <pc:docMk/>
      </pc:docMkLst>
      <pc:sldChg chg="modSp">
        <pc:chgData name="JD Kilgallin" userId="e8d7d97525d46f8a" providerId="Windows Live" clId="Web-{67DEF145-38C9-4FCC-B336-31A29C54DC1D}" dt="2022-08-22T13:34:59.035" v="19" actId="20577"/>
        <pc:sldMkLst>
          <pc:docMk/>
          <pc:sldMk cId="2926063405" sldId="258"/>
        </pc:sldMkLst>
        <pc:spChg chg="mod">
          <ac:chgData name="JD Kilgallin" userId="e8d7d97525d46f8a" providerId="Windows Live" clId="Web-{67DEF145-38C9-4FCC-B336-31A29C54DC1D}" dt="2022-08-22T13:34:59.035" v="19" actId="20577"/>
          <ac:spMkLst>
            <pc:docMk/>
            <pc:sldMk cId="2926063405" sldId="258"/>
            <ac:spMk id="3" creationId="{EE552A32-3A50-8A05-BAA0-A6178905DFA5}"/>
          </ac:spMkLst>
        </pc:spChg>
      </pc:sldChg>
      <pc:sldChg chg="modSp">
        <pc:chgData name="JD Kilgallin" userId="e8d7d97525d46f8a" providerId="Windows Live" clId="Web-{67DEF145-38C9-4FCC-B336-31A29C54DC1D}" dt="2022-08-22T13:34:34.534" v="16" actId="20577"/>
        <pc:sldMkLst>
          <pc:docMk/>
          <pc:sldMk cId="2121453350" sldId="259"/>
        </pc:sldMkLst>
        <pc:spChg chg="mod">
          <ac:chgData name="JD Kilgallin" userId="e8d7d97525d46f8a" providerId="Windows Live" clId="Web-{67DEF145-38C9-4FCC-B336-31A29C54DC1D}" dt="2022-08-22T13:34:34.534" v="16" actId="20577"/>
          <ac:spMkLst>
            <pc:docMk/>
            <pc:sldMk cId="2121453350" sldId="259"/>
            <ac:spMk id="3" creationId="{0F8FDCA6-FE04-102B-4A07-F6CD5C9C5F5E}"/>
          </ac:spMkLst>
        </pc:spChg>
      </pc:sldChg>
      <pc:sldChg chg="modSp">
        <pc:chgData name="JD Kilgallin" userId="e8d7d97525d46f8a" providerId="Windows Live" clId="Web-{67DEF145-38C9-4FCC-B336-31A29C54DC1D}" dt="2022-08-22T13:36:38.458" v="23" actId="20577"/>
        <pc:sldMkLst>
          <pc:docMk/>
          <pc:sldMk cId="1957119972" sldId="261"/>
        </pc:sldMkLst>
        <pc:spChg chg="mod">
          <ac:chgData name="JD Kilgallin" userId="e8d7d97525d46f8a" providerId="Windows Live" clId="Web-{67DEF145-38C9-4FCC-B336-31A29C54DC1D}" dt="2022-08-22T13:36:38.458" v="23" actId="20577"/>
          <ac:spMkLst>
            <pc:docMk/>
            <pc:sldMk cId="1957119972" sldId="261"/>
            <ac:spMk id="2" creationId="{78F61ECF-8A5C-963C-93A6-C2630332B667}"/>
          </ac:spMkLst>
        </pc:spChg>
      </pc:sldChg>
      <pc:sldChg chg="modSp">
        <pc:chgData name="JD Kilgallin" userId="e8d7d97525d46f8a" providerId="Windows Live" clId="Web-{67DEF145-38C9-4FCC-B336-31A29C54DC1D}" dt="2022-08-22T13:37:07.583" v="28" actId="20577"/>
        <pc:sldMkLst>
          <pc:docMk/>
          <pc:sldMk cId="4093243686" sldId="262"/>
        </pc:sldMkLst>
        <pc:spChg chg="mod">
          <ac:chgData name="JD Kilgallin" userId="e8d7d97525d46f8a" providerId="Windows Live" clId="Web-{67DEF145-38C9-4FCC-B336-31A29C54DC1D}" dt="2022-08-22T13:37:07.583" v="28" actId="20577"/>
          <ac:spMkLst>
            <pc:docMk/>
            <pc:sldMk cId="4093243686" sldId="262"/>
            <ac:spMk id="3" creationId="{61291957-5241-7497-DB2C-47BF542CD063}"/>
          </ac:spMkLst>
        </pc:spChg>
      </pc:sldChg>
      <pc:sldChg chg="modSp">
        <pc:chgData name="JD Kilgallin" userId="e8d7d97525d46f8a" providerId="Windows Live" clId="Web-{67DEF145-38C9-4FCC-B336-31A29C54DC1D}" dt="2022-08-22T13:38:31.850" v="41" actId="20577"/>
        <pc:sldMkLst>
          <pc:docMk/>
          <pc:sldMk cId="776020763" sldId="264"/>
        </pc:sldMkLst>
        <pc:spChg chg="mod">
          <ac:chgData name="JD Kilgallin" userId="e8d7d97525d46f8a" providerId="Windows Live" clId="Web-{67DEF145-38C9-4FCC-B336-31A29C54DC1D}" dt="2022-08-22T13:38:31.850" v="41" actId="20577"/>
          <ac:spMkLst>
            <pc:docMk/>
            <pc:sldMk cId="776020763" sldId="264"/>
            <ac:spMk id="3" creationId="{A85199CE-22EF-E244-2FC2-5705EA9FD3D9}"/>
          </ac:spMkLst>
        </pc:spChg>
      </pc:sldChg>
      <pc:sldChg chg="modSp">
        <pc:chgData name="JD Kilgallin" userId="e8d7d97525d46f8a" providerId="Windows Live" clId="Web-{67DEF145-38C9-4FCC-B336-31A29C54DC1D}" dt="2022-08-22T13:39:06.382" v="47" actId="20577"/>
        <pc:sldMkLst>
          <pc:docMk/>
          <pc:sldMk cId="3603234828" sldId="265"/>
        </pc:sldMkLst>
        <pc:spChg chg="mod">
          <ac:chgData name="JD Kilgallin" userId="e8d7d97525d46f8a" providerId="Windows Live" clId="Web-{67DEF145-38C9-4FCC-B336-31A29C54DC1D}" dt="2022-08-22T13:39:06.382" v="47" actId="20577"/>
          <ac:spMkLst>
            <pc:docMk/>
            <pc:sldMk cId="3603234828" sldId="265"/>
            <ac:spMk id="3" creationId="{99AE9084-DB9C-A629-08C9-EA5E63DD0C86}"/>
          </ac:spMkLst>
        </pc:spChg>
      </pc:sldChg>
      <pc:sldChg chg="modSp">
        <pc:chgData name="JD Kilgallin" userId="e8d7d97525d46f8a" providerId="Windows Live" clId="Web-{67DEF145-38C9-4FCC-B336-31A29C54DC1D}" dt="2022-08-22T13:39:40.429" v="50" actId="20577"/>
        <pc:sldMkLst>
          <pc:docMk/>
          <pc:sldMk cId="1817670063" sldId="266"/>
        </pc:sldMkLst>
        <pc:spChg chg="mod">
          <ac:chgData name="JD Kilgallin" userId="e8d7d97525d46f8a" providerId="Windows Live" clId="Web-{67DEF145-38C9-4FCC-B336-31A29C54DC1D}" dt="2022-08-22T13:39:40.429" v="50" actId="20577"/>
          <ac:spMkLst>
            <pc:docMk/>
            <pc:sldMk cId="1817670063" sldId="266"/>
            <ac:spMk id="3" creationId="{EA1188D3-F3A0-F254-E98B-25A1E3584B64}"/>
          </ac:spMkLst>
        </pc:spChg>
      </pc:sldChg>
      <pc:sldChg chg="modSp">
        <pc:chgData name="JD Kilgallin" userId="e8d7d97525d46f8a" providerId="Windows Live" clId="Web-{67DEF145-38C9-4FCC-B336-31A29C54DC1D}" dt="2022-08-22T13:40:17.664" v="57" actId="20577"/>
        <pc:sldMkLst>
          <pc:docMk/>
          <pc:sldMk cId="2718096022" sldId="267"/>
        </pc:sldMkLst>
        <pc:spChg chg="mod">
          <ac:chgData name="JD Kilgallin" userId="e8d7d97525d46f8a" providerId="Windows Live" clId="Web-{67DEF145-38C9-4FCC-B336-31A29C54DC1D}" dt="2022-08-22T13:39:56.757" v="54" actId="20577"/>
          <ac:spMkLst>
            <pc:docMk/>
            <pc:sldMk cId="2718096022" sldId="267"/>
            <ac:spMk id="2" creationId="{1C3B438B-E90A-D083-5D6F-9CA63ABAA6A8}"/>
          </ac:spMkLst>
        </pc:spChg>
        <pc:spChg chg="mod">
          <ac:chgData name="JD Kilgallin" userId="e8d7d97525d46f8a" providerId="Windows Live" clId="Web-{67DEF145-38C9-4FCC-B336-31A29C54DC1D}" dt="2022-08-22T13:40:17.664" v="57" actId="20577"/>
          <ac:spMkLst>
            <pc:docMk/>
            <pc:sldMk cId="2718096022" sldId="267"/>
            <ac:spMk id="3" creationId="{655CF555-E73E-1F98-4126-5A456008C481}"/>
          </ac:spMkLst>
        </pc:spChg>
      </pc:sldChg>
      <pc:sldChg chg="modSp">
        <pc:chgData name="JD Kilgallin" userId="e8d7d97525d46f8a" providerId="Windows Live" clId="Web-{67DEF145-38C9-4FCC-B336-31A29C54DC1D}" dt="2022-08-22T13:41:06.961" v="72" actId="20577"/>
        <pc:sldMkLst>
          <pc:docMk/>
          <pc:sldMk cId="3096167324" sldId="276"/>
        </pc:sldMkLst>
        <pc:spChg chg="mod">
          <ac:chgData name="JD Kilgallin" userId="e8d7d97525d46f8a" providerId="Windows Live" clId="Web-{67DEF145-38C9-4FCC-B336-31A29C54DC1D}" dt="2022-08-22T13:41:06.961" v="72" actId="20577"/>
          <ac:spMkLst>
            <pc:docMk/>
            <pc:sldMk cId="3096167324" sldId="276"/>
            <ac:spMk id="3" creationId="{3A41149E-633F-DF85-6337-A619D3CCB866}"/>
          </ac:spMkLst>
        </pc:spChg>
      </pc:sldChg>
    </pc:docChg>
  </pc:docChgLst>
  <pc:docChgLst>
    <pc:chgData name="JD Kilgallin" userId="e8d7d97525d46f8a" providerId="Windows Live" clId="Web-{8644706C-15E5-4AE9-BF86-0589D34712D6}"/>
    <pc:docChg chg="modSld">
      <pc:chgData name="JD Kilgallin" userId="e8d7d97525d46f8a" providerId="Windows Live" clId="Web-{8644706C-15E5-4AE9-BF86-0589D34712D6}" dt="2022-08-11T19:06:18.745" v="183" actId="20577"/>
      <pc:docMkLst>
        <pc:docMk/>
      </pc:docMkLst>
      <pc:sldChg chg="modSp">
        <pc:chgData name="JD Kilgallin" userId="e8d7d97525d46f8a" providerId="Windows Live" clId="Web-{8644706C-15E5-4AE9-BF86-0589D34712D6}" dt="2022-08-07T16:58:58.164" v="1" actId="20577"/>
        <pc:sldMkLst>
          <pc:docMk/>
          <pc:sldMk cId="109857222" sldId="256"/>
        </pc:sldMkLst>
        <pc:spChg chg="mod">
          <ac:chgData name="JD Kilgallin" userId="e8d7d97525d46f8a" providerId="Windows Live" clId="Web-{8644706C-15E5-4AE9-BF86-0589D34712D6}" dt="2022-08-07T16:58:58.164" v="1" actId="20577"/>
          <ac:spMkLst>
            <pc:docMk/>
            <pc:sldMk cId="109857222" sldId="256"/>
            <ac:spMk id="3" creationId="{00000000-0000-0000-0000-000000000000}"/>
          </ac:spMkLst>
        </pc:spChg>
      </pc:sldChg>
      <pc:sldChg chg="modSp">
        <pc:chgData name="JD Kilgallin" userId="e8d7d97525d46f8a" providerId="Windows Live" clId="Web-{8644706C-15E5-4AE9-BF86-0589D34712D6}" dt="2022-08-11T19:06:18.745" v="183" actId="20577"/>
        <pc:sldMkLst>
          <pc:docMk/>
          <pc:sldMk cId="2476474234" sldId="268"/>
        </pc:sldMkLst>
        <pc:spChg chg="mod">
          <ac:chgData name="JD Kilgallin" userId="e8d7d97525d46f8a" providerId="Windows Live" clId="Web-{8644706C-15E5-4AE9-BF86-0589D34712D6}" dt="2022-08-11T19:06:18.745" v="183" actId="20577"/>
          <ac:spMkLst>
            <pc:docMk/>
            <pc:sldMk cId="2476474234" sldId="268"/>
            <ac:spMk id="3" creationId="{E11A6A22-1A45-5B71-A920-2E6E9C7D0482}"/>
          </ac:spMkLst>
        </pc:spChg>
      </pc:sldChg>
      <pc:sldChg chg="modSp">
        <pc:chgData name="JD Kilgallin" userId="e8d7d97525d46f8a" providerId="Windows Live" clId="Web-{8644706C-15E5-4AE9-BF86-0589D34712D6}" dt="2022-08-11T19:03:26.181" v="64" actId="20577"/>
        <pc:sldMkLst>
          <pc:docMk/>
          <pc:sldMk cId="2569942149" sldId="277"/>
        </pc:sldMkLst>
        <pc:spChg chg="mod">
          <ac:chgData name="JD Kilgallin" userId="e8d7d97525d46f8a" providerId="Windows Live" clId="Web-{8644706C-15E5-4AE9-BF86-0589D34712D6}" dt="2022-08-11T19:03:26.181" v="64" actId="20577"/>
          <ac:spMkLst>
            <pc:docMk/>
            <pc:sldMk cId="2569942149" sldId="277"/>
            <ac:spMk id="3" creationId="{5C113E58-9072-88C6-C938-43E909EA3E4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uakron.edu/return-to-campu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facebook.com/jd.kilgallin/" TargetMode="External"/><Relationship Id="rId13" Type="http://schemas.openxmlformats.org/officeDocument/2006/relationships/hyperlink" Target="http://github.com/keyfactor" TargetMode="External"/><Relationship Id="rId3" Type="http://schemas.openxmlformats.org/officeDocument/2006/relationships/hyperlink" Target="https://www.amazon.com/Software-Engineering-Practitioners-Roger-Pressman-ebook-dp-B09HBGN45C/dp/B09HBGN45C/" TargetMode="External"/><Relationship Id="rId7" Type="http://schemas.openxmlformats.org/officeDocument/2006/relationships/hyperlink" Target="http://uakron.edu/Title-IX" TargetMode="External"/><Relationship Id="rId12" Type="http://schemas.openxmlformats.org/officeDocument/2006/relationships/hyperlink" Target="http://keyfactor.com" TargetMode="External"/><Relationship Id="rId2" Type="http://schemas.openxmlformats.org/officeDocument/2006/relationships/hyperlink" Target="https://github.com/kilgallin/SWEF22" TargetMode="External"/><Relationship Id="rId1" Type="http://schemas.openxmlformats.org/officeDocument/2006/relationships/slideLayout" Target="../slideLayouts/slideLayout2.xml"/><Relationship Id="rId6" Type="http://schemas.openxmlformats.org/officeDocument/2006/relationships/hyperlink" Target="https://www.uakron.edu/access/" TargetMode="External"/><Relationship Id="rId11" Type="http://schemas.openxmlformats.org/officeDocument/2006/relationships/hyperlink" Target="https://oeis.org/A196570" TargetMode="External"/><Relationship Id="rId5" Type="http://schemas.openxmlformats.org/officeDocument/2006/relationships/hyperlink" Target="https://uakron.edu/return-to-campus/index.dot" TargetMode="External"/><Relationship Id="rId10" Type="http://schemas.openxmlformats.org/officeDocument/2006/relationships/hyperlink" Target="https://ieeexplore.ieee.org/author/37085679553" TargetMode="External"/><Relationship Id="rId4" Type="http://schemas.openxmlformats.org/officeDocument/2006/relationships/hyperlink" Target="https://www.uakron.edu/studentconduct/code-of-conduct.dot" TargetMode="External"/><Relationship Id="rId9" Type="http://schemas.openxmlformats.org/officeDocument/2006/relationships/hyperlink" Target="http://linkedin.com/in/kilgalli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Software Engineering</a:t>
            </a:r>
            <a:br>
              <a:rPr lang="en-US" dirty="0">
                <a:cs typeface="Calibri Light"/>
              </a:rPr>
            </a:br>
            <a:endParaRPr lang="en-US" dirty="0">
              <a:cs typeface="Calibri Light"/>
            </a:endParaRPr>
          </a:p>
        </p:txBody>
      </p:sp>
      <p:sp>
        <p:nvSpPr>
          <p:cNvPr id="3" name="Subtitle 2"/>
          <p:cNvSpPr>
            <a:spLocks noGrp="1"/>
          </p:cNvSpPr>
          <p:nvPr>
            <p:ph type="subTitle" idx="1"/>
          </p:nvPr>
        </p:nvSpPr>
        <p:spPr>
          <a:xfrm>
            <a:off x="1524000" y="3602038"/>
            <a:ext cx="9144000" cy="2619044"/>
          </a:xfrm>
        </p:spPr>
        <p:txBody>
          <a:bodyPr vert="horz" lIns="91440" tIns="45720" rIns="91440" bIns="45720" rtlCol="0" anchor="t">
            <a:normAutofit/>
          </a:bodyPr>
          <a:lstStyle/>
          <a:p>
            <a:pPr algn="l"/>
            <a:r>
              <a:rPr lang="en-US" dirty="0">
                <a:latin typeface="Tahoma"/>
                <a:ea typeface="Tahoma"/>
                <a:cs typeface="Tahoma"/>
              </a:rPr>
              <a:t>JD </a:t>
            </a:r>
            <a:r>
              <a:rPr lang="en-US" dirty="0" err="1">
                <a:latin typeface="Tahoma"/>
                <a:ea typeface="Tahoma"/>
                <a:cs typeface="Tahoma"/>
              </a:rPr>
              <a:t>Kilgallin</a:t>
            </a:r>
            <a:endParaRPr lang="en-US" dirty="0" err="1">
              <a:ea typeface="+mn-lt"/>
              <a:cs typeface="+mn-lt"/>
            </a:endParaRPr>
          </a:p>
          <a:p>
            <a:pPr algn="l"/>
            <a:r>
              <a:rPr lang="en-US" dirty="0">
                <a:latin typeface="Tahoma"/>
                <a:ea typeface="Tahoma"/>
                <a:cs typeface="Tahoma"/>
              </a:rPr>
              <a:t>jdk72@zips.uakron.edu</a:t>
            </a:r>
            <a:endParaRPr lang="en-US" dirty="0">
              <a:ea typeface="+mn-lt"/>
              <a:cs typeface="+mn-lt"/>
            </a:endParaRPr>
          </a:p>
          <a:p>
            <a:pPr algn="l"/>
            <a:r>
              <a:rPr lang="en-US" dirty="0">
                <a:latin typeface="Tahoma"/>
                <a:ea typeface="Tahoma"/>
                <a:cs typeface="Calibri"/>
              </a:rPr>
              <a:t>CPSC:480 Fall 2022</a:t>
            </a:r>
            <a:endParaRPr lang="en-US" dirty="0"/>
          </a:p>
          <a:p>
            <a:pPr algn="l"/>
            <a:r>
              <a:rPr lang="en-US" dirty="0">
                <a:latin typeface="Tahoma"/>
                <a:ea typeface="Tahoma"/>
                <a:cs typeface="Calibri"/>
              </a:rPr>
              <a:t>08/22/22</a:t>
            </a:r>
          </a:p>
          <a:p>
            <a:endParaRPr lang="en-US" dirty="0">
              <a:latin typeface="Tahoma"/>
              <a:ea typeface="Tahoma"/>
              <a:cs typeface="Calibri"/>
            </a:endParaRPr>
          </a:p>
          <a:p>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2A072-B9DC-1248-0CC3-7D549E2D8321}"/>
              </a:ext>
            </a:extLst>
          </p:cNvPr>
          <p:cNvSpPr>
            <a:spLocks noGrp="1"/>
          </p:cNvSpPr>
          <p:nvPr>
            <p:ph type="title"/>
          </p:nvPr>
        </p:nvSpPr>
        <p:spPr/>
        <p:txBody>
          <a:bodyPr/>
          <a:lstStyle/>
          <a:p>
            <a:r>
              <a:rPr lang="en-US" dirty="0">
                <a:latin typeface="Tahoma"/>
                <a:ea typeface="Tahoma"/>
                <a:cs typeface="Calibri Light"/>
              </a:rPr>
              <a:t>Grading</a:t>
            </a:r>
            <a:endParaRPr lang="en-US" b="1" dirty="0">
              <a:latin typeface="Tahoma"/>
              <a:ea typeface="Tahoma"/>
              <a:cs typeface="Tahoma"/>
            </a:endParaRPr>
          </a:p>
        </p:txBody>
      </p:sp>
      <p:sp>
        <p:nvSpPr>
          <p:cNvPr id="3" name="Content Placeholder 2">
            <a:extLst>
              <a:ext uri="{FF2B5EF4-FFF2-40B4-BE49-F238E27FC236}">
                <a16:creationId xmlns:a16="http://schemas.microsoft.com/office/drawing/2014/main" id="{3A41149E-633F-DF85-6337-A619D3CCB866}"/>
              </a:ext>
            </a:extLst>
          </p:cNvPr>
          <p:cNvSpPr>
            <a:spLocks noGrp="1"/>
          </p:cNvSpPr>
          <p:nvPr>
            <p:ph idx="1"/>
          </p:nvPr>
        </p:nvSpPr>
        <p:spPr>
          <a:xfrm>
            <a:off x="838200" y="1825625"/>
            <a:ext cx="10610850" cy="4859338"/>
          </a:xfrm>
        </p:spPr>
        <p:txBody>
          <a:bodyPr vert="horz" lIns="91440" tIns="45720" rIns="91440" bIns="45720" rtlCol="0" anchor="t">
            <a:normAutofit fontScale="92500"/>
          </a:bodyPr>
          <a:lstStyle/>
          <a:p>
            <a:r>
              <a:rPr lang="en-US" dirty="0">
                <a:latin typeface="Calibri"/>
                <a:ea typeface="Tahoma"/>
                <a:cs typeface="Calibri"/>
              </a:rPr>
              <a:t>40%  1 individual, 3 team projects.</a:t>
            </a:r>
          </a:p>
          <a:p>
            <a:r>
              <a:rPr lang="en-US" dirty="0">
                <a:latin typeface="Calibri"/>
                <a:ea typeface="Tahoma"/>
                <a:cs typeface="Calibri"/>
              </a:rPr>
              <a:t>10%  6 in-class exercises (lowest score dropped).</a:t>
            </a:r>
          </a:p>
          <a:p>
            <a:r>
              <a:rPr lang="en-US" dirty="0">
                <a:latin typeface="Calibri"/>
                <a:ea typeface="Tahoma"/>
                <a:cs typeface="Calibri"/>
              </a:rPr>
              <a:t>10%  In-class quizzes, presentations, and other assessments.</a:t>
            </a:r>
            <a:endParaRPr lang="en-US" dirty="0"/>
          </a:p>
          <a:p>
            <a:r>
              <a:rPr lang="en-US" dirty="0">
                <a:latin typeface="Calibri"/>
                <a:ea typeface="Tahoma"/>
                <a:cs typeface="Calibri"/>
              </a:rPr>
              <a:t>20%  Midterm, Wednesday, Oct 5. Office hours on Monday that week.</a:t>
            </a:r>
            <a:endParaRPr lang="en-US" dirty="0"/>
          </a:p>
          <a:p>
            <a:r>
              <a:rPr lang="en-US" dirty="0">
                <a:latin typeface="Calibri"/>
                <a:ea typeface="Tahoma"/>
                <a:cs typeface="Calibri"/>
              </a:rPr>
              <a:t>20%  Final, Wednesday, Dec 7, 5:15-7:15, CAS 134 (regular classroom).</a:t>
            </a:r>
          </a:p>
          <a:p>
            <a:pPr lvl="1"/>
            <a:r>
              <a:rPr lang="en-US" dirty="0">
                <a:latin typeface="Calibri"/>
                <a:ea typeface="Tahoma"/>
                <a:cs typeface="Calibri"/>
              </a:rPr>
              <a:t>Cumulative, focused on topics since midterm.</a:t>
            </a:r>
            <a:endParaRPr lang="en-US" dirty="0"/>
          </a:p>
          <a:p>
            <a:r>
              <a:rPr lang="en-US" dirty="0">
                <a:latin typeface="Calibri"/>
                <a:ea typeface="Tahoma"/>
                <a:cs typeface="Calibri"/>
              </a:rPr>
              <a:t>Students who identify and correct significant errors in course content or suggest significant improvements, or routinely engage meaningfully in class discussions, can receive up to 1% extra credit in final grade for participation. Status of participation bonus will be recorded about once a month.</a:t>
            </a:r>
          </a:p>
          <a:p>
            <a:r>
              <a:rPr lang="en-US" dirty="0">
                <a:latin typeface="Calibri"/>
                <a:ea typeface="Tahoma"/>
                <a:cs typeface="Calibri"/>
              </a:rPr>
              <a:t>Other extra credit opportunities will be available to all students.</a:t>
            </a:r>
            <a:endParaRPr lang="en-US" dirty="0">
              <a:ea typeface="+mn-lt"/>
              <a:cs typeface="+mn-lt"/>
            </a:endParaRPr>
          </a:p>
          <a:p>
            <a:endParaRPr lang="en-US" dirty="0">
              <a:latin typeface="Calibri"/>
              <a:ea typeface="Tahoma"/>
              <a:cs typeface="Calibri"/>
            </a:endParaRPr>
          </a:p>
          <a:p>
            <a:endParaRPr lang="en-US" dirty="0">
              <a:latin typeface="Calibri"/>
              <a:ea typeface="Tahoma"/>
              <a:cs typeface="Calibri"/>
            </a:endParaRPr>
          </a:p>
          <a:p>
            <a:endParaRPr lang="en-US" dirty="0">
              <a:latin typeface="Calibri"/>
              <a:ea typeface="Tahoma"/>
              <a:cs typeface="Calibri"/>
            </a:endParaRPr>
          </a:p>
        </p:txBody>
      </p:sp>
    </p:spTree>
    <p:extLst>
      <p:ext uri="{BB962C8B-B14F-4D97-AF65-F5344CB8AC3E}">
        <p14:creationId xmlns:p14="http://schemas.microsoft.com/office/powerpoint/2010/main" val="3096167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B70F4-4356-5DB9-04DE-B86E58901F84}"/>
              </a:ext>
            </a:extLst>
          </p:cNvPr>
          <p:cNvSpPr>
            <a:spLocks noGrp="1"/>
          </p:cNvSpPr>
          <p:nvPr>
            <p:ph type="title"/>
          </p:nvPr>
        </p:nvSpPr>
        <p:spPr/>
        <p:txBody>
          <a:bodyPr/>
          <a:lstStyle/>
          <a:p>
            <a:r>
              <a:rPr lang="en-US" dirty="0">
                <a:latin typeface="Tahoma"/>
                <a:ea typeface="Tahoma"/>
                <a:cs typeface="Calibri Light"/>
              </a:rPr>
              <a:t>Grade Cutoffs</a:t>
            </a:r>
            <a:endParaRPr lang="en-US" dirty="0">
              <a:latin typeface="Tahoma"/>
              <a:ea typeface="Tahoma"/>
            </a:endParaRPr>
          </a:p>
        </p:txBody>
      </p:sp>
      <p:sp>
        <p:nvSpPr>
          <p:cNvPr id="3" name="Content Placeholder 2">
            <a:extLst>
              <a:ext uri="{FF2B5EF4-FFF2-40B4-BE49-F238E27FC236}">
                <a16:creationId xmlns:a16="http://schemas.microsoft.com/office/drawing/2014/main" id="{F91A0755-D87B-B8A9-F627-AFF566A9A7BF}"/>
              </a:ext>
            </a:extLst>
          </p:cNvPr>
          <p:cNvSpPr>
            <a:spLocks noGrp="1"/>
          </p:cNvSpPr>
          <p:nvPr>
            <p:ph idx="1"/>
          </p:nvPr>
        </p:nvSpPr>
        <p:spPr/>
        <p:txBody>
          <a:bodyPr vert="horz" lIns="91440" tIns="45720" rIns="91440" bIns="45720" rtlCol="0" anchor="t">
            <a:normAutofit/>
          </a:bodyPr>
          <a:lstStyle/>
          <a:p>
            <a:r>
              <a:rPr lang="en-US" dirty="0">
                <a:cs typeface="Calibri"/>
              </a:rPr>
              <a:t>A 90.0%, A- 88.5%</a:t>
            </a:r>
          </a:p>
          <a:p>
            <a:r>
              <a:rPr lang="en-US" dirty="0">
                <a:cs typeface="Calibri"/>
              </a:rPr>
              <a:t>B+ 87.0%, B 80.0%, B- 78.5%</a:t>
            </a:r>
          </a:p>
          <a:p>
            <a:r>
              <a:rPr lang="en-US" dirty="0">
                <a:cs typeface="Calibri"/>
              </a:rPr>
              <a:t>C+ 77.0, C 70.0%, </a:t>
            </a:r>
          </a:p>
          <a:p>
            <a:r>
              <a:rPr lang="en-US" dirty="0">
                <a:cs typeface="Calibri"/>
              </a:rPr>
              <a:t>C- 65%, D+ 60%, D 55%, D- 50%, </a:t>
            </a:r>
          </a:p>
          <a:p>
            <a:r>
              <a:rPr lang="en-US" dirty="0">
                <a:cs typeface="Calibri"/>
              </a:rPr>
              <a:t>(i.e. 90/80/70 letter cutoffs with following round-ups):</a:t>
            </a:r>
          </a:p>
          <a:p>
            <a:pPr lvl="1"/>
            <a:r>
              <a:rPr lang="en-US" dirty="0">
                <a:cs typeface="Calibri"/>
              </a:rPr>
              <a:t>Within 1.5% = letter-minus. Within the next 1.5% = next-letter-plus</a:t>
            </a:r>
          </a:p>
          <a:p>
            <a:pPr lvl="1"/>
            <a:r>
              <a:rPr lang="en-US" dirty="0">
                <a:cs typeface="Calibri"/>
              </a:rPr>
              <a:t>Below a 70% C, cutoffs in 5% increments down to D- = 50%</a:t>
            </a:r>
          </a:p>
          <a:p>
            <a:r>
              <a:rPr lang="en-US" dirty="0">
                <a:cs typeface="Calibri"/>
              </a:rPr>
              <a:t>Grades will be rounded up to nearest 0.1%.</a:t>
            </a:r>
          </a:p>
          <a:p>
            <a:r>
              <a:rPr lang="en-US" dirty="0">
                <a:cs typeface="Calibri"/>
              </a:rPr>
              <a:t>No individual extra credit opportunities or additional rounding.</a:t>
            </a:r>
          </a:p>
        </p:txBody>
      </p:sp>
    </p:spTree>
    <p:extLst>
      <p:ext uri="{BB962C8B-B14F-4D97-AF65-F5344CB8AC3E}">
        <p14:creationId xmlns:p14="http://schemas.microsoft.com/office/powerpoint/2010/main" val="4169031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6A89A-723B-72FE-6914-DDBAF8EEE9EB}"/>
              </a:ext>
            </a:extLst>
          </p:cNvPr>
          <p:cNvSpPr>
            <a:spLocks noGrp="1"/>
          </p:cNvSpPr>
          <p:nvPr>
            <p:ph type="title"/>
          </p:nvPr>
        </p:nvSpPr>
        <p:spPr/>
        <p:txBody>
          <a:bodyPr/>
          <a:lstStyle/>
          <a:p>
            <a:r>
              <a:rPr lang="en-US" dirty="0">
                <a:latin typeface="Tahoma"/>
                <a:ea typeface="Tahoma"/>
                <a:cs typeface="Tahoma"/>
              </a:rPr>
              <a:t>Course Policies</a:t>
            </a:r>
            <a:endParaRPr lang="en-US" dirty="0"/>
          </a:p>
        </p:txBody>
      </p:sp>
      <p:sp>
        <p:nvSpPr>
          <p:cNvPr id="3" name="Content Placeholder 2">
            <a:extLst>
              <a:ext uri="{FF2B5EF4-FFF2-40B4-BE49-F238E27FC236}">
                <a16:creationId xmlns:a16="http://schemas.microsoft.com/office/drawing/2014/main" id="{DC66323F-E320-1D31-1558-51A1225F4087}"/>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It is up to the student to make up any missed lecture material. Late assignments require a valid excuse. Make-ups of any graded work for this class are given only with an excused absence or a documented emergency. I encourage you to contact me if an emergency arises.</a:t>
            </a:r>
          </a:p>
          <a:p>
            <a:r>
              <a:rPr lang="en-US" dirty="0">
                <a:ea typeface="+mn-lt"/>
                <a:cs typeface="+mn-lt"/>
              </a:rPr>
              <a:t>Students whose names are not on the University’s official class list are not permitted to attend class.</a:t>
            </a:r>
          </a:p>
          <a:p>
            <a:r>
              <a:rPr lang="en-US" dirty="0">
                <a:ea typeface="+mn-lt"/>
                <a:cs typeface="+mn-lt"/>
              </a:rPr>
              <a:t>Any source code or other artifact created for this course is committed to a GitHub repository. For credit, the source code must appear in the proper repository. All submitted work must be your own. Submission of work that is even partly not yours results in a report to the Office of Student Conduct.</a:t>
            </a:r>
          </a:p>
          <a:p>
            <a:r>
              <a:rPr lang="en-US" dirty="0">
                <a:cs typeface="Calibri"/>
              </a:rPr>
              <a:t>Students must follow the University Code of Student Conduct </a:t>
            </a:r>
            <a:r>
              <a:rPr lang="en-US" dirty="0">
                <a:ea typeface="+mn-lt"/>
                <a:cs typeface="+mn-lt"/>
              </a:rPr>
              <a:t>at</a:t>
            </a:r>
            <a:r>
              <a:rPr lang="en-US" dirty="0">
                <a:cs typeface="Calibri"/>
              </a:rPr>
              <a:t> all times. The code prohibits unauthorized video or audio recording of lectures.</a:t>
            </a:r>
          </a:p>
        </p:txBody>
      </p:sp>
    </p:spTree>
    <p:extLst>
      <p:ext uri="{BB962C8B-B14F-4D97-AF65-F5344CB8AC3E}">
        <p14:creationId xmlns:p14="http://schemas.microsoft.com/office/powerpoint/2010/main" val="1601426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286EB-4684-A0E9-A21B-F139E38ECAA9}"/>
              </a:ext>
            </a:extLst>
          </p:cNvPr>
          <p:cNvSpPr>
            <a:spLocks noGrp="1"/>
          </p:cNvSpPr>
          <p:nvPr>
            <p:ph type="title"/>
          </p:nvPr>
        </p:nvSpPr>
        <p:spPr/>
        <p:txBody>
          <a:bodyPr/>
          <a:lstStyle/>
          <a:p>
            <a:r>
              <a:rPr lang="en-US" dirty="0">
                <a:latin typeface="Tahoma"/>
                <a:ea typeface="Tahoma"/>
                <a:cs typeface="Calibri Light"/>
              </a:rPr>
              <a:t>University Notices</a:t>
            </a:r>
            <a:endParaRPr lang="en-US" dirty="0">
              <a:latin typeface="Tahoma"/>
              <a:ea typeface="Tahoma"/>
            </a:endParaRPr>
          </a:p>
        </p:txBody>
      </p:sp>
      <p:sp>
        <p:nvSpPr>
          <p:cNvPr id="3" name="Content Placeholder 2">
            <a:extLst>
              <a:ext uri="{FF2B5EF4-FFF2-40B4-BE49-F238E27FC236}">
                <a16:creationId xmlns:a16="http://schemas.microsoft.com/office/drawing/2014/main" id="{1D776887-219B-3F8A-A483-15E9117D8C49}"/>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Any student who feels she/he may need an accommodation based on the impact of a disability should contact the Office of Accessibility at 330-972-7928. The office is at 105 Simmons Hall. </a:t>
            </a:r>
            <a:endParaRPr lang="en-US"/>
          </a:p>
          <a:p>
            <a:r>
              <a:rPr lang="en-US" dirty="0">
                <a:ea typeface="+mn-lt"/>
                <a:cs typeface="+mn-lt"/>
              </a:rPr>
              <a:t>The University of Akron is committed to providing an environment free of all forms of discrimination, including sexual violence and sexual harassment. This includes instances of attempted and/or completed sexual assault, domestic and dating violence, gender-based stalking, and sexual harassment. Additional information, resources, support and the University of Akron protocols for responding to sexual violence are available online.</a:t>
            </a:r>
          </a:p>
          <a:p>
            <a:r>
              <a:rPr lang="en-US" dirty="0">
                <a:cs typeface="Calibri"/>
              </a:rPr>
              <a:t>Refer to University COVID-19 policy. Masks are optional in this class.</a:t>
            </a:r>
            <a:endParaRPr lang="en-US" dirty="0">
              <a:ea typeface="+mn-lt"/>
              <a:cs typeface="+mn-lt"/>
            </a:endParaRPr>
          </a:p>
        </p:txBody>
      </p:sp>
    </p:spTree>
    <p:extLst>
      <p:ext uri="{BB962C8B-B14F-4D97-AF65-F5344CB8AC3E}">
        <p14:creationId xmlns:p14="http://schemas.microsoft.com/office/powerpoint/2010/main" val="2944492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17710-BE25-BAE1-E6B2-E1667C293FE0}"/>
              </a:ext>
            </a:extLst>
          </p:cNvPr>
          <p:cNvSpPr>
            <a:spLocks noGrp="1"/>
          </p:cNvSpPr>
          <p:nvPr>
            <p:ph type="title"/>
          </p:nvPr>
        </p:nvSpPr>
        <p:spPr/>
        <p:txBody>
          <a:bodyPr/>
          <a:lstStyle/>
          <a:p>
            <a:r>
              <a:rPr lang="en-US" dirty="0">
                <a:cs typeface="Calibri Light"/>
              </a:rPr>
              <a:t>University COVID Notice</a:t>
            </a:r>
            <a:endParaRPr lang="en-US" dirty="0"/>
          </a:p>
        </p:txBody>
      </p:sp>
      <p:sp>
        <p:nvSpPr>
          <p:cNvPr id="3" name="Content Placeholder 2">
            <a:extLst>
              <a:ext uri="{FF2B5EF4-FFF2-40B4-BE49-F238E27FC236}">
                <a16:creationId xmlns:a16="http://schemas.microsoft.com/office/drawing/2014/main" id="{D683AB03-8862-1737-560F-D09AE7210127}"/>
              </a:ext>
            </a:extLst>
          </p:cNvPr>
          <p:cNvSpPr>
            <a:spLocks noGrp="1"/>
          </p:cNvSpPr>
          <p:nvPr>
            <p:ph idx="1"/>
          </p:nvPr>
        </p:nvSpPr>
        <p:spPr>
          <a:xfrm>
            <a:off x="838200" y="1825625"/>
            <a:ext cx="10515600" cy="5032058"/>
          </a:xfrm>
        </p:spPr>
        <p:txBody>
          <a:bodyPr vert="horz" lIns="91440" tIns="45720" rIns="91440" bIns="45720" rtlCol="0" anchor="t">
            <a:normAutofit fontScale="92500" lnSpcReduction="10000"/>
          </a:bodyPr>
          <a:lstStyle/>
          <a:p>
            <a:r>
              <a:rPr lang="en-US" dirty="0">
                <a:ea typeface="+mn-lt"/>
                <a:cs typeface="+mn-lt"/>
              </a:rPr>
              <a:t>The COVID-19 pandemic is still present and serious. Before entering class, you should have completed your daily health assessment. You should not come to class if you fail your health check or feel ill. At that time, I also ask you notify me that you will be absent. When campus policies require masks to be worn indoors, all students are required to wear a mask during in-person classes. While you are in class on campus, you are required to: always cough or sneeze into your elbow or a tissue and adhere to other public safety protocols and directives for your specific classroom/lab/ studio. Students who do not follow these health and safety requirements will be instructed to leave class immediately. Students who violate this protocol will need to leave the classroom and MAY be marked absent. Repeated violations of these health-saving protocols may lead to sanctions under the Student Code of Conduct up to and including suspension or expulsion. Current guidelines can be found at: </a:t>
            </a:r>
            <a:r>
              <a:rPr lang="en-US" u="sng" dirty="0">
                <a:ea typeface="+mn-lt"/>
                <a:cs typeface="+mn-lt"/>
                <a:hlinkClick r:id="rId2"/>
              </a:rPr>
              <a:t>uakron.edu/return-to-campus/</a:t>
            </a:r>
            <a:r>
              <a:rPr lang="en-US" dirty="0">
                <a:ea typeface="+mn-lt"/>
                <a:cs typeface="+mn-lt"/>
              </a:rPr>
              <a:t>.</a:t>
            </a:r>
            <a:endParaRPr lang="en-US">
              <a:ea typeface="+mn-lt"/>
              <a:cs typeface="+mn-lt"/>
            </a:endParaRPr>
          </a:p>
        </p:txBody>
      </p:sp>
    </p:spTree>
    <p:extLst>
      <p:ext uri="{BB962C8B-B14F-4D97-AF65-F5344CB8AC3E}">
        <p14:creationId xmlns:p14="http://schemas.microsoft.com/office/powerpoint/2010/main" val="2215536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6EF1C-7769-150D-CAAF-5353CB52F3C9}"/>
              </a:ext>
            </a:extLst>
          </p:cNvPr>
          <p:cNvSpPr>
            <a:spLocks noGrp="1"/>
          </p:cNvSpPr>
          <p:nvPr>
            <p:ph type="title"/>
          </p:nvPr>
        </p:nvSpPr>
        <p:spPr/>
        <p:txBody>
          <a:bodyPr/>
          <a:lstStyle/>
          <a:p>
            <a:r>
              <a:rPr lang="en-US" dirty="0">
                <a:latin typeface="Tahoma"/>
                <a:ea typeface="Tahoma"/>
                <a:cs typeface="Calibri Light"/>
              </a:rPr>
              <a:t>Instructor</a:t>
            </a:r>
            <a:endParaRPr lang="en-US" dirty="0">
              <a:latin typeface="Tahoma"/>
              <a:ea typeface="Tahoma"/>
            </a:endParaRPr>
          </a:p>
        </p:txBody>
      </p:sp>
      <p:sp>
        <p:nvSpPr>
          <p:cNvPr id="3" name="Content Placeholder 2">
            <a:extLst>
              <a:ext uri="{FF2B5EF4-FFF2-40B4-BE49-F238E27FC236}">
                <a16:creationId xmlns:a16="http://schemas.microsoft.com/office/drawing/2014/main" id="{EE552A32-3A50-8A05-BAA0-A6178905DFA5}"/>
              </a:ext>
            </a:extLst>
          </p:cNvPr>
          <p:cNvSpPr>
            <a:spLocks noGrp="1"/>
          </p:cNvSpPr>
          <p:nvPr>
            <p:ph idx="1"/>
          </p:nvPr>
        </p:nvSpPr>
        <p:spPr/>
        <p:txBody>
          <a:bodyPr vert="horz" lIns="91440" tIns="45720" rIns="91440" bIns="45720" rtlCol="0" anchor="t">
            <a:normAutofit/>
          </a:bodyPr>
          <a:lstStyle/>
          <a:p>
            <a:r>
              <a:rPr lang="en-US" dirty="0">
                <a:cs typeface="Calibri"/>
              </a:rPr>
              <a:t>JD </a:t>
            </a:r>
            <a:r>
              <a:rPr lang="en-US" dirty="0" err="1">
                <a:cs typeface="Calibri"/>
              </a:rPr>
              <a:t>Kilgallin</a:t>
            </a:r>
            <a:r>
              <a:rPr lang="en-US" dirty="0">
                <a:cs typeface="Calibri"/>
              </a:rPr>
              <a:t> (Jonathan </a:t>
            </a:r>
            <a:r>
              <a:rPr lang="en-US" dirty="0" err="1">
                <a:cs typeface="Calibri"/>
              </a:rPr>
              <a:t>Kilgallin</a:t>
            </a:r>
            <a:r>
              <a:rPr lang="en-US" dirty="0">
                <a:cs typeface="Calibri"/>
              </a:rPr>
              <a:t>)</a:t>
            </a:r>
          </a:p>
          <a:p>
            <a:r>
              <a:rPr lang="en-US" dirty="0">
                <a:cs typeface="Calibri"/>
              </a:rPr>
              <a:t>Office hours: Wednesday 6:45-7:45</a:t>
            </a:r>
          </a:p>
          <a:p>
            <a:r>
              <a:rPr lang="en-US" dirty="0">
                <a:cs typeface="Calibri"/>
              </a:rPr>
              <a:t>Office: CAS 230</a:t>
            </a:r>
          </a:p>
          <a:p>
            <a:r>
              <a:rPr lang="en-US" dirty="0">
                <a:ea typeface="+mn-lt"/>
                <a:cs typeface="+mn-lt"/>
              </a:rPr>
              <a:t>Email: jdk72@zips.uakron.edu</a:t>
            </a:r>
          </a:p>
          <a:p>
            <a:r>
              <a:rPr lang="en-US" dirty="0">
                <a:cs typeface="Calibri"/>
              </a:rPr>
              <a:t>Employer: </a:t>
            </a:r>
            <a:r>
              <a:rPr lang="en-US" dirty="0" err="1">
                <a:cs typeface="Calibri"/>
              </a:rPr>
              <a:t>Keyfactor</a:t>
            </a:r>
            <a:r>
              <a:rPr lang="en-US" dirty="0">
                <a:cs typeface="Calibri"/>
              </a:rPr>
              <a:t> (keyfactor.com, github.com/</a:t>
            </a:r>
            <a:r>
              <a:rPr lang="en-US" dirty="0" err="1">
                <a:cs typeface="Calibri"/>
              </a:rPr>
              <a:t>keyfactor</a:t>
            </a:r>
            <a:r>
              <a:rPr lang="en-US" dirty="0">
                <a:cs typeface="Calibri"/>
              </a:rPr>
              <a:t>)</a:t>
            </a:r>
          </a:p>
          <a:p>
            <a:r>
              <a:rPr lang="en-US" dirty="0">
                <a:cs typeface="Calibri"/>
              </a:rPr>
              <a:t>Job title: Senior Integration Engineer</a:t>
            </a:r>
          </a:p>
          <a:p>
            <a:r>
              <a:rPr lang="en-US" dirty="0">
                <a:cs typeface="Calibri"/>
              </a:rPr>
              <a:t>Professional networks:</a:t>
            </a:r>
          </a:p>
          <a:p>
            <a:pPr lvl="1"/>
            <a:r>
              <a:rPr lang="en-US" dirty="0">
                <a:cs typeface="Calibri"/>
              </a:rPr>
              <a:t>facebook.com/</a:t>
            </a:r>
            <a:r>
              <a:rPr lang="en-US" dirty="0" err="1">
                <a:cs typeface="Calibri"/>
              </a:rPr>
              <a:t>jd.kilgallin</a:t>
            </a:r>
            <a:r>
              <a:rPr lang="en-US" dirty="0">
                <a:cs typeface="Calibri"/>
              </a:rPr>
              <a:t>/</a:t>
            </a:r>
            <a:endParaRPr lang="en-US" dirty="0">
              <a:ea typeface="+mn-lt"/>
              <a:cs typeface="+mn-lt"/>
            </a:endParaRPr>
          </a:p>
          <a:p>
            <a:pPr lvl="1"/>
            <a:r>
              <a:rPr lang="en-US" dirty="0">
                <a:cs typeface="Calibri"/>
              </a:rPr>
              <a:t>linkedin.com/in/</a:t>
            </a:r>
            <a:r>
              <a:rPr lang="en-US" dirty="0" err="1">
                <a:cs typeface="Calibri"/>
              </a:rPr>
              <a:t>kilgallin</a:t>
            </a:r>
            <a:r>
              <a:rPr lang="en-US" dirty="0">
                <a:cs typeface="Calibri"/>
              </a:rPr>
              <a:t>/</a:t>
            </a:r>
          </a:p>
        </p:txBody>
      </p:sp>
    </p:spTree>
    <p:extLst>
      <p:ext uri="{BB962C8B-B14F-4D97-AF65-F5344CB8AC3E}">
        <p14:creationId xmlns:p14="http://schemas.microsoft.com/office/powerpoint/2010/main" val="2926063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3A5AE-28D2-18B5-E371-FE2905ECF3F8}"/>
              </a:ext>
            </a:extLst>
          </p:cNvPr>
          <p:cNvSpPr>
            <a:spLocks noGrp="1"/>
          </p:cNvSpPr>
          <p:nvPr>
            <p:ph type="title"/>
          </p:nvPr>
        </p:nvSpPr>
        <p:spPr/>
        <p:txBody>
          <a:bodyPr/>
          <a:lstStyle/>
          <a:p>
            <a:r>
              <a:rPr lang="en-US" dirty="0">
                <a:latin typeface="Tahoma"/>
                <a:ea typeface="Tahoma"/>
                <a:cs typeface="Calibri Light"/>
              </a:rPr>
              <a:t>Bio</a:t>
            </a:r>
            <a:endParaRPr lang="en-US" dirty="0">
              <a:latin typeface="Tahoma"/>
              <a:ea typeface="Tahoma"/>
            </a:endParaRPr>
          </a:p>
        </p:txBody>
      </p:sp>
      <p:sp>
        <p:nvSpPr>
          <p:cNvPr id="3" name="Content Placeholder 2">
            <a:extLst>
              <a:ext uri="{FF2B5EF4-FFF2-40B4-BE49-F238E27FC236}">
                <a16:creationId xmlns:a16="http://schemas.microsoft.com/office/drawing/2014/main" id="{E11A6A22-1A45-5B71-A920-2E6E9C7D0482}"/>
              </a:ext>
            </a:extLst>
          </p:cNvPr>
          <p:cNvSpPr>
            <a:spLocks noGrp="1"/>
          </p:cNvSpPr>
          <p:nvPr>
            <p:ph idx="1"/>
          </p:nvPr>
        </p:nvSpPr>
        <p:spPr/>
        <p:txBody>
          <a:bodyPr vert="horz" lIns="91440" tIns="45720" rIns="91440" bIns="45720" rtlCol="0" anchor="t">
            <a:normAutofit/>
          </a:bodyPr>
          <a:lstStyle/>
          <a:p>
            <a:r>
              <a:rPr lang="en-US" dirty="0">
                <a:cs typeface="Calibri"/>
              </a:rPr>
              <a:t>7 years in </a:t>
            </a:r>
            <a:r>
              <a:rPr lang="en-US" dirty="0" err="1">
                <a:cs typeface="Calibri"/>
              </a:rPr>
              <a:t>Keyfactor</a:t>
            </a:r>
            <a:r>
              <a:rPr lang="en-US" dirty="0">
                <a:cs typeface="Calibri"/>
              </a:rPr>
              <a:t> engineering organization</a:t>
            </a:r>
            <a:endParaRPr lang="en-US" dirty="0">
              <a:ea typeface="Calibri"/>
              <a:cs typeface="Calibri"/>
            </a:endParaRPr>
          </a:p>
          <a:p>
            <a:r>
              <a:rPr lang="en-US" dirty="0">
                <a:cs typeface="Calibri"/>
              </a:rPr>
              <a:t>B.S. in Computer Science + Math + Philosophy, Carnegie Mellon, 2010</a:t>
            </a:r>
          </a:p>
          <a:p>
            <a:r>
              <a:rPr lang="en-US" dirty="0">
                <a:cs typeface="Calibri"/>
              </a:rPr>
              <a:t>M.S. in Computer Science, University of Akron, 2015</a:t>
            </a:r>
          </a:p>
          <a:p>
            <a:r>
              <a:rPr lang="en-US" dirty="0">
                <a:cs typeface="Calibri"/>
              </a:rPr>
              <a:t>Prior SWE experience: Microsoft, Facebook, Google, </a:t>
            </a:r>
            <a:r>
              <a:rPr lang="en-US" dirty="0">
                <a:ea typeface="+mn-lt"/>
                <a:cs typeface="+mn-lt"/>
              </a:rPr>
              <a:t>Lockheed Martin</a:t>
            </a:r>
            <a:endParaRPr lang="en-US" dirty="0">
              <a:ea typeface="Calibri"/>
              <a:cs typeface="Calibri"/>
            </a:endParaRPr>
          </a:p>
          <a:p>
            <a:r>
              <a:rPr lang="en-US" dirty="0">
                <a:cs typeface="Calibri"/>
              </a:rPr>
              <a:t>Publications:</a:t>
            </a:r>
            <a:endParaRPr lang="en-US" dirty="0">
              <a:ea typeface="Calibri"/>
              <a:cs typeface="Calibri"/>
            </a:endParaRPr>
          </a:p>
          <a:p>
            <a:pPr lvl="1"/>
            <a:r>
              <a:rPr lang="en-US" dirty="0">
                <a:cs typeface="Calibri"/>
              </a:rPr>
              <a:t>Data mining associations between subreddit communities (IEEE CSCI)</a:t>
            </a:r>
            <a:endParaRPr lang="en-US" dirty="0">
              <a:ea typeface="Calibri"/>
              <a:cs typeface="Calibri"/>
            </a:endParaRPr>
          </a:p>
          <a:p>
            <a:pPr lvl="1"/>
            <a:r>
              <a:rPr lang="en-US" dirty="0">
                <a:cs typeface="Calibri"/>
              </a:rPr>
              <a:t>Optimizing on-campus directions (IEEE CSCI)</a:t>
            </a:r>
            <a:endParaRPr lang="en-US" dirty="0">
              <a:ea typeface="Calibri"/>
              <a:cs typeface="Calibri"/>
            </a:endParaRPr>
          </a:p>
          <a:p>
            <a:pPr lvl="1"/>
            <a:r>
              <a:rPr lang="en-US" dirty="0">
                <a:cs typeface="Calibri"/>
              </a:rPr>
              <a:t>Compromising weak RSA keys on IoT devices (IEEE TPS-ISA)</a:t>
            </a:r>
            <a:endParaRPr lang="en-US" dirty="0">
              <a:ea typeface="Calibri" panose="020F0502020204030204"/>
              <a:cs typeface="Calibri"/>
            </a:endParaRPr>
          </a:p>
          <a:p>
            <a:pPr lvl="1"/>
            <a:r>
              <a:rPr lang="en-US" dirty="0">
                <a:ea typeface="Calibri" panose="020F0502020204030204"/>
                <a:cs typeface="Calibri"/>
              </a:rPr>
              <a:t>Counting solutions to combinatorial seating problem with constraints (OEIS)</a:t>
            </a:r>
          </a:p>
        </p:txBody>
      </p:sp>
    </p:spTree>
    <p:extLst>
      <p:ext uri="{BB962C8B-B14F-4D97-AF65-F5344CB8AC3E}">
        <p14:creationId xmlns:p14="http://schemas.microsoft.com/office/powerpoint/2010/main" val="2476474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A16AE-FFB8-2F24-F57C-D46C72EE2F8D}"/>
              </a:ext>
            </a:extLst>
          </p:cNvPr>
          <p:cNvSpPr>
            <a:spLocks noGrp="1"/>
          </p:cNvSpPr>
          <p:nvPr>
            <p:ph type="title"/>
          </p:nvPr>
        </p:nvSpPr>
        <p:spPr/>
        <p:txBody>
          <a:bodyPr/>
          <a:lstStyle/>
          <a:p>
            <a:r>
              <a:rPr lang="en-US" dirty="0" err="1">
                <a:latin typeface="Tahoma"/>
                <a:ea typeface="Tahoma"/>
                <a:cs typeface="Calibri Light"/>
              </a:rPr>
              <a:t>Keyfactor</a:t>
            </a:r>
            <a:endParaRPr lang="en-US" dirty="0" err="1">
              <a:latin typeface="Tahoma"/>
              <a:ea typeface="Tahoma"/>
            </a:endParaRPr>
          </a:p>
        </p:txBody>
      </p:sp>
      <p:sp>
        <p:nvSpPr>
          <p:cNvPr id="3" name="Content Placeholder 2">
            <a:extLst>
              <a:ext uri="{FF2B5EF4-FFF2-40B4-BE49-F238E27FC236}">
                <a16:creationId xmlns:a16="http://schemas.microsoft.com/office/drawing/2014/main" id="{5F4B859A-A9A9-7E87-EF7F-29145A6274F7}"/>
              </a:ext>
            </a:extLst>
          </p:cNvPr>
          <p:cNvSpPr>
            <a:spLocks noGrp="1"/>
          </p:cNvSpPr>
          <p:nvPr>
            <p:ph idx="1"/>
          </p:nvPr>
        </p:nvSpPr>
        <p:spPr/>
        <p:txBody>
          <a:bodyPr vert="horz" lIns="91440" tIns="45720" rIns="91440" bIns="45720" rtlCol="0" anchor="t">
            <a:normAutofit lnSpcReduction="10000"/>
          </a:bodyPr>
          <a:lstStyle/>
          <a:p>
            <a:r>
              <a:rPr lang="en-US" dirty="0">
                <a:latin typeface="Calibri"/>
                <a:ea typeface="Tahoma"/>
                <a:cs typeface="Calibri"/>
              </a:rPr>
              <a:t>Cryptographic asset management: digital certificates, PKI, keys</a:t>
            </a:r>
          </a:p>
          <a:p>
            <a:r>
              <a:rPr lang="en-US" dirty="0">
                <a:latin typeface="Calibri"/>
                <a:ea typeface="Tahoma"/>
                <a:cs typeface="Calibri"/>
              </a:rPr>
              <a:t>20+ years of security consulting</a:t>
            </a:r>
          </a:p>
          <a:p>
            <a:r>
              <a:rPr lang="en-US" dirty="0">
                <a:latin typeface="Calibri"/>
                <a:ea typeface="Tahoma"/>
                <a:cs typeface="Calibri"/>
              </a:rPr>
              <a:t>10+ years of enterprise software</a:t>
            </a:r>
          </a:p>
          <a:p>
            <a:r>
              <a:rPr lang="en-US" dirty="0">
                <a:latin typeface="Calibri"/>
                <a:ea typeface="Tahoma"/>
                <a:cs typeface="Calibri"/>
              </a:rPr>
              <a:t>2016 investment by GM Ventures</a:t>
            </a:r>
          </a:p>
          <a:p>
            <a:r>
              <a:rPr lang="en-US" dirty="0">
                <a:latin typeface="Calibri"/>
                <a:ea typeface="Tahoma"/>
                <a:cs typeface="Calibri"/>
              </a:rPr>
              <a:t>2018 investment by Insight</a:t>
            </a:r>
            <a:endParaRPr lang="en-US" dirty="0"/>
          </a:p>
          <a:p>
            <a:r>
              <a:rPr lang="en-US" dirty="0">
                <a:latin typeface="Calibri"/>
                <a:ea typeface="Tahoma"/>
                <a:cs typeface="Calibri"/>
              </a:rPr>
              <a:t>2019 acquisition of </a:t>
            </a:r>
            <a:r>
              <a:rPr lang="en-US" dirty="0" err="1">
                <a:latin typeface="Calibri"/>
                <a:ea typeface="Tahoma"/>
                <a:cs typeface="Calibri"/>
              </a:rPr>
              <a:t>Redtrust</a:t>
            </a:r>
            <a:endParaRPr lang="en-US">
              <a:latin typeface="Calibri"/>
              <a:ea typeface="Tahoma"/>
              <a:cs typeface="Calibri"/>
            </a:endParaRPr>
          </a:p>
          <a:p>
            <a:r>
              <a:rPr lang="en-US" dirty="0">
                <a:latin typeface="Calibri"/>
                <a:ea typeface="Tahoma"/>
                <a:cs typeface="Calibri"/>
              </a:rPr>
              <a:t>2021 acquisition of </a:t>
            </a:r>
            <a:r>
              <a:rPr lang="en-US" dirty="0" err="1">
                <a:latin typeface="Calibri"/>
                <a:ea typeface="Tahoma"/>
                <a:cs typeface="Calibri"/>
              </a:rPr>
              <a:t>PrimeKey</a:t>
            </a:r>
            <a:endParaRPr lang="en-US">
              <a:latin typeface="Calibri"/>
              <a:ea typeface="Tahoma"/>
              <a:cs typeface="Calibri"/>
            </a:endParaRPr>
          </a:p>
          <a:p>
            <a:r>
              <a:rPr lang="en-US" dirty="0">
                <a:latin typeface="Calibri"/>
                <a:ea typeface="Tahoma"/>
                <a:cs typeface="Calibri"/>
              </a:rPr>
              <a:t>Solutions used at scale in automobiles, airplanes, implanted medical devices, government agencies, and fortune 500 companies</a:t>
            </a:r>
          </a:p>
        </p:txBody>
      </p:sp>
    </p:spTree>
    <p:extLst>
      <p:ext uri="{BB962C8B-B14F-4D97-AF65-F5344CB8AC3E}">
        <p14:creationId xmlns:p14="http://schemas.microsoft.com/office/powerpoint/2010/main" val="1411998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AD00F-1768-B9C2-4C5B-145E404175E6}"/>
              </a:ext>
            </a:extLst>
          </p:cNvPr>
          <p:cNvSpPr>
            <a:spLocks noGrp="1"/>
          </p:cNvSpPr>
          <p:nvPr>
            <p:ph type="title"/>
          </p:nvPr>
        </p:nvSpPr>
        <p:spPr/>
        <p:txBody>
          <a:bodyPr/>
          <a:lstStyle/>
          <a:p>
            <a:r>
              <a:rPr lang="en-US" dirty="0">
                <a:latin typeface="Tahoma"/>
                <a:ea typeface="Tahoma"/>
                <a:cs typeface="Tahoma"/>
              </a:rPr>
              <a:t>Job Referrals</a:t>
            </a:r>
            <a:endParaRPr lang="en-US" dirty="0"/>
          </a:p>
        </p:txBody>
      </p:sp>
      <p:sp>
        <p:nvSpPr>
          <p:cNvPr id="3" name="Content Placeholder 2">
            <a:extLst>
              <a:ext uri="{FF2B5EF4-FFF2-40B4-BE49-F238E27FC236}">
                <a16:creationId xmlns:a16="http://schemas.microsoft.com/office/drawing/2014/main" id="{A73FFA34-83C0-7225-43B4-5EE755C8EC74}"/>
              </a:ext>
            </a:extLst>
          </p:cNvPr>
          <p:cNvSpPr>
            <a:spLocks noGrp="1"/>
          </p:cNvSpPr>
          <p:nvPr>
            <p:ph idx="1"/>
          </p:nvPr>
        </p:nvSpPr>
        <p:spPr/>
        <p:txBody>
          <a:bodyPr vert="horz" lIns="91440" tIns="45720" rIns="91440" bIns="45720" rtlCol="0" anchor="t">
            <a:normAutofit/>
          </a:bodyPr>
          <a:lstStyle/>
          <a:p>
            <a:r>
              <a:rPr lang="en-US" dirty="0">
                <a:ea typeface="+mn-lt"/>
                <a:cs typeface="+mn-lt"/>
              </a:rPr>
              <a:t>Will provide references for A/B average post-midterm.</a:t>
            </a:r>
            <a:endParaRPr lang="en-US"/>
          </a:p>
          <a:p>
            <a:r>
              <a:rPr lang="en-US" dirty="0">
                <a:ea typeface="+mn-lt"/>
                <a:cs typeface="+mn-lt"/>
              </a:rPr>
              <a:t>Will give advice on résumés and job-seeking any time. No guarantees.</a:t>
            </a:r>
            <a:endParaRPr lang="en-US" dirty="0">
              <a:cs typeface="Calibri"/>
            </a:endParaRPr>
          </a:p>
          <a:p>
            <a:r>
              <a:rPr lang="en-US" dirty="0" err="1">
                <a:cs typeface="Calibri"/>
              </a:rPr>
              <a:t>Keyfactor</a:t>
            </a:r>
            <a:r>
              <a:rPr lang="en-US" dirty="0">
                <a:cs typeface="Calibri"/>
              </a:rPr>
              <a:t> routinely hires interns and new grads from Akron.</a:t>
            </a:r>
          </a:p>
          <a:p>
            <a:r>
              <a:rPr lang="en-US" dirty="0">
                <a:cs typeface="Calibri"/>
              </a:rPr>
              <a:t>Positions include:</a:t>
            </a:r>
          </a:p>
          <a:p>
            <a:pPr lvl="1"/>
            <a:r>
              <a:rPr lang="en-US" dirty="0">
                <a:cs typeface="Calibri"/>
              </a:rPr>
              <a:t>Software developer (main product suite)</a:t>
            </a:r>
          </a:p>
          <a:p>
            <a:pPr lvl="1"/>
            <a:r>
              <a:rPr lang="en-US" dirty="0">
                <a:cs typeface="Calibri"/>
              </a:rPr>
              <a:t>Integration engineer (cert. issuance and management in other platforms)</a:t>
            </a:r>
          </a:p>
          <a:p>
            <a:pPr lvl="1"/>
            <a:r>
              <a:rPr lang="en-US" dirty="0">
                <a:cs typeface="Calibri"/>
              </a:rPr>
              <a:t>Solutions architect (implement products and integrations for customers)</a:t>
            </a:r>
          </a:p>
          <a:p>
            <a:r>
              <a:rPr lang="en-US" dirty="0">
                <a:cs typeface="Calibri"/>
              </a:rPr>
              <a:t>Ideal skills (not </a:t>
            </a:r>
            <a:r>
              <a:rPr lang="en-US" i="1" dirty="0">
                <a:cs typeface="Calibri"/>
              </a:rPr>
              <a:t>required</a:t>
            </a:r>
            <a:r>
              <a:rPr lang="en-US" dirty="0">
                <a:cs typeface="Calibri"/>
              </a:rPr>
              <a:t>): C#, .NET, Java, Cryptography, REST, DevOps</a:t>
            </a:r>
          </a:p>
          <a:p>
            <a:r>
              <a:rPr lang="en-US" dirty="0">
                <a:cs typeface="Calibri"/>
              </a:rPr>
              <a:t>Will offer </a:t>
            </a:r>
            <a:r>
              <a:rPr lang="en-US" dirty="0" err="1">
                <a:cs typeface="Calibri"/>
              </a:rPr>
              <a:t>Keyfactor</a:t>
            </a:r>
            <a:r>
              <a:rPr lang="en-US" dirty="0">
                <a:cs typeface="Calibri"/>
              </a:rPr>
              <a:t> recommendations case by case.</a:t>
            </a:r>
            <a:endParaRPr lang="en-US" dirty="0">
              <a:ea typeface="+mn-lt"/>
              <a:cs typeface="+mn-lt"/>
            </a:endParaRPr>
          </a:p>
        </p:txBody>
      </p:sp>
    </p:spTree>
    <p:extLst>
      <p:ext uri="{BB962C8B-B14F-4D97-AF65-F5344CB8AC3E}">
        <p14:creationId xmlns:p14="http://schemas.microsoft.com/office/powerpoint/2010/main" val="175610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6A6C-D1FA-1680-682A-9BA5CAA334F6}"/>
              </a:ext>
            </a:extLst>
          </p:cNvPr>
          <p:cNvSpPr>
            <a:spLocks noGrp="1"/>
          </p:cNvSpPr>
          <p:nvPr>
            <p:ph type="title"/>
          </p:nvPr>
        </p:nvSpPr>
        <p:spPr/>
        <p:txBody>
          <a:bodyPr/>
          <a:lstStyle/>
          <a:p>
            <a:r>
              <a:rPr lang="en-US" dirty="0">
                <a:latin typeface="Tahoma"/>
                <a:ea typeface="Tahoma"/>
                <a:cs typeface="Calibri Light"/>
              </a:rPr>
              <a:t>Survey</a:t>
            </a:r>
            <a:endParaRPr lang="en-US" dirty="0">
              <a:latin typeface="Tahoma"/>
              <a:ea typeface="Tahoma"/>
            </a:endParaRPr>
          </a:p>
        </p:txBody>
      </p:sp>
      <p:sp>
        <p:nvSpPr>
          <p:cNvPr id="3" name="Content Placeholder 2">
            <a:extLst>
              <a:ext uri="{FF2B5EF4-FFF2-40B4-BE49-F238E27FC236}">
                <a16:creationId xmlns:a16="http://schemas.microsoft.com/office/drawing/2014/main" id="{44A91076-C9E5-635A-2957-BEF6ABA2D06E}"/>
              </a:ext>
            </a:extLst>
          </p:cNvPr>
          <p:cNvSpPr>
            <a:spLocks noGrp="1"/>
          </p:cNvSpPr>
          <p:nvPr>
            <p:ph idx="1"/>
          </p:nvPr>
        </p:nvSpPr>
        <p:spPr>
          <a:xfrm>
            <a:off x="838200" y="1825625"/>
            <a:ext cx="10515600" cy="4631059"/>
          </a:xfrm>
        </p:spPr>
        <p:txBody>
          <a:bodyPr vert="horz" lIns="91440" tIns="45720" rIns="91440" bIns="45720" rtlCol="0" anchor="t">
            <a:normAutofit fontScale="92500" lnSpcReduction="10000"/>
          </a:bodyPr>
          <a:lstStyle/>
          <a:p>
            <a:r>
              <a:rPr lang="en-US" dirty="0">
                <a:ea typeface="Calibri"/>
                <a:cs typeface="Calibri"/>
              </a:rPr>
              <a:t>Preferred name</a:t>
            </a:r>
            <a:endParaRPr lang="en-US" dirty="0">
              <a:cs typeface="Calibri"/>
            </a:endParaRPr>
          </a:p>
          <a:p>
            <a:r>
              <a:rPr lang="en-US" dirty="0">
                <a:cs typeface="Calibri"/>
              </a:rPr>
              <a:t>Major</a:t>
            </a:r>
            <a:endParaRPr lang="en-US" dirty="0"/>
          </a:p>
          <a:p>
            <a:r>
              <a:rPr lang="en-US" dirty="0">
                <a:cs typeface="Calibri"/>
              </a:rPr>
              <a:t>Graduation/Career plans</a:t>
            </a:r>
          </a:p>
          <a:p>
            <a:r>
              <a:rPr lang="en-US" dirty="0">
                <a:ea typeface="Calibri"/>
                <a:cs typeface="Calibri"/>
              </a:rPr>
              <a:t>Preferred programming languages</a:t>
            </a:r>
            <a:endParaRPr lang="en-US" dirty="0">
              <a:cs typeface="Calibri"/>
            </a:endParaRPr>
          </a:p>
          <a:p>
            <a:r>
              <a:rPr lang="en-US" dirty="0">
                <a:cs typeface="Calibri"/>
              </a:rPr>
              <a:t>Existing GitHub account?</a:t>
            </a:r>
            <a:endParaRPr lang="en-US" dirty="0"/>
          </a:p>
          <a:p>
            <a:r>
              <a:rPr lang="en-US" dirty="0">
                <a:cs typeface="Calibri"/>
              </a:rPr>
              <a:t>Laptop for class available?</a:t>
            </a:r>
          </a:p>
          <a:p>
            <a:r>
              <a:rPr lang="en-US" dirty="0">
                <a:cs typeface="Calibri"/>
              </a:rPr>
              <a:t>Office hours conflicts?</a:t>
            </a:r>
            <a:endParaRPr lang="en-US" dirty="0">
              <a:ea typeface="Calibri" panose="020F0502020204030204"/>
              <a:cs typeface="Calibri"/>
            </a:endParaRPr>
          </a:p>
          <a:p>
            <a:r>
              <a:rPr lang="en-US" dirty="0">
                <a:ea typeface="Calibri"/>
                <a:cs typeface="Calibri"/>
              </a:rPr>
              <a:t>Slide calibration check</a:t>
            </a:r>
          </a:p>
          <a:p>
            <a:r>
              <a:rPr lang="en-US" dirty="0">
                <a:ea typeface="Calibri"/>
                <a:cs typeface="Calibri"/>
              </a:rPr>
              <a:t>Hobbies (for tailoring examples used)</a:t>
            </a:r>
            <a:endParaRPr lang="en-US" dirty="0">
              <a:cs typeface="Calibri"/>
            </a:endParaRPr>
          </a:p>
          <a:p>
            <a:r>
              <a:rPr lang="en-US" dirty="0">
                <a:cs typeface="Calibri"/>
              </a:rPr>
              <a:t>Questions and interests</a:t>
            </a:r>
          </a:p>
          <a:p>
            <a:endParaRPr lang="en-US" dirty="0">
              <a:cs typeface="Calibri"/>
            </a:endParaRPr>
          </a:p>
        </p:txBody>
      </p:sp>
    </p:spTree>
    <p:extLst>
      <p:ext uri="{BB962C8B-B14F-4D97-AF65-F5344CB8AC3E}">
        <p14:creationId xmlns:p14="http://schemas.microsoft.com/office/powerpoint/2010/main" val="1125582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A1462-B731-9B66-091D-EF5A0BC35030}"/>
              </a:ext>
            </a:extLst>
          </p:cNvPr>
          <p:cNvSpPr>
            <a:spLocks noGrp="1"/>
          </p:cNvSpPr>
          <p:nvPr>
            <p:ph type="title"/>
          </p:nvPr>
        </p:nvSpPr>
        <p:spPr/>
        <p:txBody>
          <a:bodyPr/>
          <a:lstStyle/>
          <a:p>
            <a:r>
              <a:rPr lang="en-US" dirty="0">
                <a:latin typeface="Tahoma"/>
                <a:ea typeface="Tahoma"/>
                <a:cs typeface="Calibri Light"/>
              </a:rPr>
              <a:t>Course description</a:t>
            </a:r>
            <a:endParaRPr lang="en-US">
              <a:latin typeface="Tahoma"/>
              <a:ea typeface="Tahoma"/>
              <a:cs typeface="Tahoma"/>
            </a:endParaRPr>
          </a:p>
        </p:txBody>
      </p:sp>
      <p:sp>
        <p:nvSpPr>
          <p:cNvPr id="3" name="Content Placeholder 2">
            <a:extLst>
              <a:ext uri="{FF2B5EF4-FFF2-40B4-BE49-F238E27FC236}">
                <a16:creationId xmlns:a16="http://schemas.microsoft.com/office/drawing/2014/main" id="{A2C2E077-763A-27F7-A7DD-ACF11FB23A70}"/>
              </a:ext>
            </a:extLst>
          </p:cNvPr>
          <p:cNvSpPr>
            <a:spLocks noGrp="1"/>
          </p:cNvSpPr>
          <p:nvPr>
            <p:ph idx="1"/>
          </p:nvPr>
        </p:nvSpPr>
        <p:spPr/>
        <p:txBody>
          <a:bodyPr vert="horz" lIns="91440" tIns="45720" rIns="91440" bIns="45720" rtlCol="0" anchor="t">
            <a:normAutofit/>
          </a:bodyPr>
          <a:lstStyle/>
          <a:p>
            <a:r>
              <a:rPr lang="en-US" dirty="0">
                <a:ea typeface="+mn-lt"/>
                <a:cs typeface="+mn-lt"/>
              </a:rPr>
              <a:t>Software development lifecycle as a business process with phases including requirements definition, analysis, design, implementation, testing &amp; validation, release, maintenance, and evolution.</a:t>
            </a:r>
          </a:p>
          <a:p>
            <a:r>
              <a:rPr lang="en-US" dirty="0">
                <a:ea typeface="+mn-lt"/>
                <a:cs typeface="+mn-lt"/>
              </a:rPr>
              <a:t>Principles of software engineering and application of them in order to effectively prepare for a role in a software development organization.</a:t>
            </a:r>
          </a:p>
          <a:p>
            <a:r>
              <a:rPr lang="en-US" dirty="0">
                <a:ea typeface="+mn-lt"/>
                <a:cs typeface="+mn-lt"/>
              </a:rPr>
              <a:t>Methodologies and tools of software development.</a:t>
            </a:r>
            <a:endParaRPr lang="en-US" dirty="0"/>
          </a:p>
        </p:txBody>
      </p:sp>
    </p:spTree>
    <p:extLst>
      <p:ext uri="{BB962C8B-B14F-4D97-AF65-F5344CB8AC3E}">
        <p14:creationId xmlns:p14="http://schemas.microsoft.com/office/powerpoint/2010/main" val="182976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63156-9CEB-6A8E-652A-11951F907EB8}"/>
              </a:ext>
            </a:extLst>
          </p:cNvPr>
          <p:cNvSpPr>
            <a:spLocks noGrp="1"/>
          </p:cNvSpPr>
          <p:nvPr>
            <p:ph type="title"/>
          </p:nvPr>
        </p:nvSpPr>
        <p:spPr/>
        <p:txBody>
          <a:bodyPr/>
          <a:lstStyle/>
          <a:p>
            <a:r>
              <a:rPr lang="en-US" dirty="0">
                <a:cs typeface="Calibri Light"/>
              </a:rPr>
              <a:t>References</a:t>
            </a:r>
            <a:endParaRPr lang="en-US" dirty="0"/>
          </a:p>
        </p:txBody>
      </p:sp>
      <p:sp>
        <p:nvSpPr>
          <p:cNvPr id="3" name="Content Placeholder 2">
            <a:extLst>
              <a:ext uri="{FF2B5EF4-FFF2-40B4-BE49-F238E27FC236}">
                <a16:creationId xmlns:a16="http://schemas.microsoft.com/office/drawing/2014/main" id="{5C113E58-9072-88C6-C938-43E909EA3E4C}"/>
              </a:ext>
            </a:extLst>
          </p:cNvPr>
          <p:cNvSpPr>
            <a:spLocks noGrp="1"/>
          </p:cNvSpPr>
          <p:nvPr>
            <p:ph idx="1"/>
          </p:nvPr>
        </p:nvSpPr>
        <p:spPr>
          <a:xfrm>
            <a:off x="838200" y="1825625"/>
            <a:ext cx="10515600" cy="4753504"/>
          </a:xfrm>
        </p:spPr>
        <p:txBody>
          <a:bodyPr vert="horz" lIns="91440" tIns="45720" rIns="91440" bIns="45720" rtlCol="0" anchor="t">
            <a:normAutofit fontScale="92500" lnSpcReduction="10000"/>
          </a:bodyPr>
          <a:lstStyle/>
          <a:p>
            <a:r>
              <a:rPr lang="en-US" dirty="0">
                <a:ea typeface="+mn-lt"/>
                <a:cs typeface="+mn-lt"/>
              </a:rPr>
              <a:t>Course website </a:t>
            </a:r>
            <a:r>
              <a:rPr lang="en-US" dirty="0">
                <a:ea typeface="+mn-lt"/>
                <a:cs typeface="+mn-lt"/>
                <a:hlinkClick r:id="rId2"/>
              </a:rPr>
              <a:t>https://github.com/kilgallin/SWEF22</a:t>
            </a:r>
            <a:endParaRPr lang="en-US" dirty="0">
              <a:ea typeface="Calibri"/>
              <a:cs typeface="Calibri"/>
            </a:endParaRPr>
          </a:p>
          <a:p>
            <a:r>
              <a:rPr lang="en-US" dirty="0">
                <a:ea typeface="+mn-lt"/>
                <a:cs typeface="+mn-lt"/>
                <a:hlinkClick r:id="rId3"/>
              </a:rPr>
              <a:t>Textbook - Software Engineering: A Practitioner's Approach, 9th edition, by Roger S. Pressman</a:t>
            </a:r>
            <a:endParaRPr lang="en-US" dirty="0"/>
          </a:p>
          <a:p>
            <a:r>
              <a:rPr lang="en-US" dirty="0">
                <a:ea typeface="+mn-lt"/>
                <a:cs typeface="+mn-lt"/>
                <a:hlinkClick r:id="rId4"/>
              </a:rPr>
              <a:t>University of Akron Code of Student Conduct</a:t>
            </a:r>
            <a:endParaRPr lang="en-US" dirty="0">
              <a:ea typeface="+mn-lt"/>
              <a:cs typeface="+mn-lt"/>
            </a:endParaRPr>
          </a:p>
          <a:p>
            <a:r>
              <a:rPr lang="en-US" dirty="0">
                <a:cs typeface="Calibri"/>
                <a:hlinkClick r:id="rId5"/>
              </a:rPr>
              <a:t>University of Akron Coronavirus Information</a:t>
            </a:r>
            <a:endParaRPr lang="en-US" dirty="0">
              <a:cs typeface="Calibri"/>
            </a:endParaRPr>
          </a:p>
          <a:p>
            <a:r>
              <a:rPr lang="en-US" dirty="0">
                <a:cs typeface="Calibri"/>
                <a:hlinkClick r:id="rId6"/>
              </a:rPr>
              <a:t>University of Akron Office of Accessibility</a:t>
            </a:r>
            <a:endParaRPr lang="en-US" dirty="0">
              <a:cs typeface="Calibri"/>
            </a:endParaRPr>
          </a:p>
          <a:p>
            <a:r>
              <a:rPr lang="en-US" dirty="0">
                <a:cs typeface="Calibri"/>
                <a:hlinkClick r:id="rId7"/>
              </a:rPr>
              <a:t>University of Akron Title IX</a:t>
            </a:r>
            <a:endParaRPr lang="en-US" dirty="0">
              <a:cs typeface="Calibri"/>
            </a:endParaRPr>
          </a:p>
          <a:p>
            <a:r>
              <a:rPr lang="en-US" dirty="0">
                <a:cs typeface="Calibri"/>
              </a:rPr>
              <a:t>Instructor professional social networks: </a:t>
            </a:r>
            <a:r>
              <a:rPr lang="en-US" dirty="0">
                <a:cs typeface="Calibri"/>
                <a:hlinkClick r:id="rId8"/>
              </a:rPr>
              <a:t>Facebook</a:t>
            </a:r>
            <a:r>
              <a:rPr lang="en-US" dirty="0">
                <a:cs typeface="Calibri"/>
              </a:rPr>
              <a:t> and </a:t>
            </a:r>
            <a:r>
              <a:rPr lang="en-US" dirty="0">
                <a:cs typeface="Calibri"/>
                <a:hlinkClick r:id="rId9"/>
              </a:rPr>
              <a:t>Linkedin</a:t>
            </a:r>
          </a:p>
          <a:p>
            <a:r>
              <a:rPr lang="en-US" dirty="0">
                <a:ea typeface="Calibri"/>
                <a:cs typeface="Calibri"/>
              </a:rPr>
              <a:t>Instructor </a:t>
            </a:r>
            <a:r>
              <a:rPr lang="en-US" dirty="0">
                <a:ea typeface="Calibri"/>
                <a:cs typeface="Calibri"/>
                <a:hlinkClick r:id="rId10"/>
              </a:rPr>
              <a:t>IEEE publications</a:t>
            </a:r>
            <a:r>
              <a:rPr lang="en-US" dirty="0">
                <a:ea typeface="Calibri" panose="020F0502020204030204"/>
                <a:cs typeface="Calibri"/>
              </a:rPr>
              <a:t> and </a:t>
            </a:r>
            <a:r>
              <a:rPr lang="en-US" dirty="0">
                <a:ea typeface="Calibri" panose="020F0502020204030204"/>
                <a:cs typeface="Calibri"/>
                <a:hlinkClick r:id="rId11"/>
              </a:rPr>
              <a:t>OEIS contribution</a:t>
            </a:r>
          </a:p>
          <a:p>
            <a:r>
              <a:rPr lang="en-US" dirty="0" err="1">
                <a:cs typeface="Calibri"/>
              </a:rPr>
              <a:t>Keyfactor</a:t>
            </a:r>
            <a:r>
              <a:rPr lang="en-US" dirty="0">
                <a:cs typeface="Calibri"/>
              </a:rPr>
              <a:t> </a:t>
            </a:r>
            <a:r>
              <a:rPr lang="en-US" dirty="0">
                <a:cs typeface="Calibri"/>
                <a:hlinkClick r:id="rId12"/>
              </a:rPr>
              <a:t>website</a:t>
            </a:r>
            <a:r>
              <a:rPr lang="en-US" dirty="0">
                <a:cs typeface="Calibri"/>
              </a:rPr>
              <a:t> and </a:t>
            </a:r>
            <a:r>
              <a:rPr lang="en-US" dirty="0">
                <a:cs typeface="Calibri"/>
                <a:hlinkClick r:id="rId13"/>
              </a:rPr>
              <a:t>GitHub</a:t>
            </a:r>
            <a:endParaRPr lang="en-US"/>
          </a:p>
          <a:p>
            <a:r>
              <a:rPr lang="en-US" i="1" dirty="0">
                <a:cs typeface="Calibri"/>
              </a:rPr>
              <a:t>Reading for next lecture: Pressman Ch 1</a:t>
            </a:r>
            <a:endParaRPr lang="en-US" dirty="0">
              <a:cs typeface="Calibri"/>
            </a:endParaRPr>
          </a:p>
          <a:p>
            <a:endParaRPr lang="en-US" dirty="0">
              <a:cs typeface="Calibri"/>
            </a:endParaRPr>
          </a:p>
        </p:txBody>
      </p:sp>
    </p:spTree>
    <p:extLst>
      <p:ext uri="{BB962C8B-B14F-4D97-AF65-F5344CB8AC3E}">
        <p14:creationId xmlns:p14="http://schemas.microsoft.com/office/powerpoint/2010/main" val="2569942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88EC9-1A97-A6EA-AA99-F26D71E65932}"/>
              </a:ext>
            </a:extLst>
          </p:cNvPr>
          <p:cNvSpPr>
            <a:spLocks noGrp="1"/>
          </p:cNvSpPr>
          <p:nvPr>
            <p:ph type="title"/>
          </p:nvPr>
        </p:nvSpPr>
        <p:spPr/>
        <p:txBody>
          <a:bodyPr/>
          <a:lstStyle/>
          <a:p>
            <a:r>
              <a:rPr lang="en-US" dirty="0">
                <a:latin typeface="Tahoma"/>
                <a:ea typeface="Tahoma"/>
                <a:cs typeface="Calibri Light"/>
              </a:rPr>
              <a:t>Course Information</a:t>
            </a:r>
            <a:endParaRPr lang="en-US">
              <a:latin typeface="Tahoma"/>
              <a:ea typeface="Tahoma"/>
              <a:cs typeface="Tahoma"/>
            </a:endParaRPr>
          </a:p>
        </p:txBody>
      </p:sp>
      <p:sp>
        <p:nvSpPr>
          <p:cNvPr id="3" name="Content Placeholder 2">
            <a:extLst>
              <a:ext uri="{FF2B5EF4-FFF2-40B4-BE49-F238E27FC236}">
                <a16:creationId xmlns:a16="http://schemas.microsoft.com/office/drawing/2014/main" id="{0F8FDCA6-FE04-102B-4A07-F6CD5C9C5F5E}"/>
              </a:ext>
            </a:extLst>
          </p:cNvPr>
          <p:cNvSpPr>
            <a:spLocks noGrp="1"/>
          </p:cNvSpPr>
          <p:nvPr>
            <p:ph idx="1"/>
          </p:nvPr>
        </p:nvSpPr>
        <p:spPr/>
        <p:txBody>
          <a:bodyPr vert="horz" lIns="91440" tIns="45720" rIns="91440" bIns="45720" rtlCol="0" anchor="t">
            <a:normAutofit lnSpcReduction="10000"/>
          </a:bodyPr>
          <a:lstStyle/>
          <a:p>
            <a:r>
              <a:rPr lang="en-US" dirty="0">
                <a:cs typeface="Calibri"/>
              </a:rPr>
              <a:t>Course number: CPSC:480</a:t>
            </a:r>
          </a:p>
          <a:p>
            <a:r>
              <a:rPr lang="en-US" dirty="0">
                <a:cs typeface="Calibri"/>
              </a:rPr>
              <a:t>Time: MW 5:15-6:30</a:t>
            </a:r>
          </a:p>
          <a:p>
            <a:r>
              <a:rPr lang="en-US" dirty="0">
                <a:cs typeface="Calibri"/>
              </a:rPr>
              <a:t>Location: CAS 134</a:t>
            </a:r>
          </a:p>
          <a:p>
            <a:r>
              <a:rPr lang="en-US" dirty="0">
                <a:ea typeface="+mn-lt"/>
                <a:cs typeface="+mn-lt"/>
              </a:rPr>
              <a:t>Instructor: JD </a:t>
            </a:r>
            <a:r>
              <a:rPr lang="en-US" dirty="0" err="1">
                <a:ea typeface="+mn-lt"/>
                <a:cs typeface="+mn-lt"/>
              </a:rPr>
              <a:t>Kilgallin</a:t>
            </a:r>
            <a:r>
              <a:rPr lang="en-US" dirty="0">
                <a:ea typeface="+mn-lt"/>
                <a:cs typeface="+mn-lt"/>
              </a:rPr>
              <a:t> (Jonathan </a:t>
            </a:r>
            <a:r>
              <a:rPr lang="en-US" dirty="0" err="1">
                <a:ea typeface="+mn-lt"/>
                <a:cs typeface="+mn-lt"/>
              </a:rPr>
              <a:t>Kilgallin</a:t>
            </a:r>
            <a:r>
              <a:rPr lang="en-US" dirty="0">
                <a:ea typeface="+mn-lt"/>
                <a:cs typeface="+mn-lt"/>
              </a:rPr>
              <a:t>)</a:t>
            </a:r>
            <a:endParaRPr lang="en-US">
              <a:ea typeface="+mn-lt"/>
              <a:cs typeface="+mn-lt"/>
            </a:endParaRPr>
          </a:p>
          <a:p>
            <a:r>
              <a:rPr lang="en-US" dirty="0">
                <a:cs typeface="Calibri"/>
              </a:rPr>
              <a:t>Website: github.com/</a:t>
            </a:r>
            <a:r>
              <a:rPr lang="en-US" dirty="0" err="1">
                <a:cs typeface="Calibri"/>
              </a:rPr>
              <a:t>kilgallin</a:t>
            </a:r>
            <a:r>
              <a:rPr lang="en-US" dirty="0">
                <a:cs typeface="Calibri"/>
              </a:rPr>
              <a:t>/SWEF22</a:t>
            </a:r>
          </a:p>
          <a:p>
            <a:r>
              <a:rPr lang="en-US" dirty="0">
                <a:cs typeface="Calibri"/>
              </a:rPr>
              <a:t>Recommended textbook: Software Engineering: A Practitioner's Approach, 9th edition, by Roger S. Pressman – bookstore or kindle.</a:t>
            </a:r>
          </a:p>
          <a:p>
            <a:r>
              <a:rPr lang="en-US" dirty="0">
                <a:cs typeface="Calibri"/>
              </a:rPr>
              <a:t>Recommended equipment: Bring a laptop to class</a:t>
            </a:r>
          </a:p>
          <a:p>
            <a:r>
              <a:rPr lang="en-US" dirty="0">
                <a:cs typeface="Calibri"/>
              </a:rPr>
              <a:t>Prerequisites: CPSC:210 Computer Science II; Basic knowledge of OOP</a:t>
            </a:r>
          </a:p>
          <a:p>
            <a:endParaRPr lang="en-US" dirty="0">
              <a:cs typeface="Calibri"/>
            </a:endParaRPr>
          </a:p>
        </p:txBody>
      </p:sp>
    </p:spTree>
    <p:extLst>
      <p:ext uri="{BB962C8B-B14F-4D97-AF65-F5344CB8AC3E}">
        <p14:creationId xmlns:p14="http://schemas.microsoft.com/office/powerpoint/2010/main" val="2121453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61ECF-8A5C-963C-93A6-C2630332B667}"/>
              </a:ext>
            </a:extLst>
          </p:cNvPr>
          <p:cNvSpPr>
            <a:spLocks noGrp="1"/>
          </p:cNvSpPr>
          <p:nvPr>
            <p:ph type="title"/>
          </p:nvPr>
        </p:nvSpPr>
        <p:spPr/>
        <p:txBody>
          <a:bodyPr/>
          <a:lstStyle/>
          <a:p>
            <a:r>
              <a:rPr lang="en-US" dirty="0">
                <a:latin typeface="Tahoma"/>
                <a:ea typeface="Tahoma"/>
                <a:cs typeface="Calibri Light"/>
              </a:rPr>
              <a:t>Topics I – Basics (August)</a:t>
            </a:r>
            <a:endParaRPr lang="en-US" dirty="0">
              <a:latin typeface="Tahoma"/>
              <a:ea typeface="Tahoma"/>
              <a:cs typeface="Tahoma"/>
            </a:endParaRPr>
          </a:p>
        </p:txBody>
      </p:sp>
      <p:sp>
        <p:nvSpPr>
          <p:cNvPr id="3" name="Content Placeholder 2">
            <a:extLst>
              <a:ext uri="{FF2B5EF4-FFF2-40B4-BE49-F238E27FC236}">
                <a16:creationId xmlns:a16="http://schemas.microsoft.com/office/drawing/2014/main" id="{3BCB0BE9-C8CB-8899-407C-8302D85A08B6}"/>
              </a:ext>
            </a:extLst>
          </p:cNvPr>
          <p:cNvSpPr>
            <a:spLocks noGrp="1"/>
          </p:cNvSpPr>
          <p:nvPr>
            <p:ph idx="1"/>
          </p:nvPr>
        </p:nvSpPr>
        <p:spPr/>
        <p:txBody>
          <a:bodyPr vert="horz" lIns="91440" tIns="45720" rIns="91440" bIns="45720" rtlCol="0" anchor="t">
            <a:normAutofit/>
          </a:bodyPr>
          <a:lstStyle/>
          <a:p>
            <a:r>
              <a:rPr lang="en-US" dirty="0">
                <a:cs typeface="Calibri"/>
              </a:rPr>
              <a:t>Software engineering fundamentals</a:t>
            </a:r>
          </a:p>
          <a:p>
            <a:r>
              <a:rPr lang="en-US" dirty="0">
                <a:cs typeface="Calibri"/>
              </a:rPr>
              <a:t>History of software</a:t>
            </a:r>
          </a:p>
          <a:p>
            <a:r>
              <a:rPr lang="en-US" dirty="0">
                <a:cs typeface="Calibri"/>
              </a:rPr>
              <a:t>Software engineering terminology</a:t>
            </a:r>
          </a:p>
          <a:p>
            <a:r>
              <a:rPr lang="en-US" dirty="0">
                <a:cs typeface="Calibri"/>
              </a:rPr>
              <a:t>Software products and projects</a:t>
            </a:r>
          </a:p>
          <a:p>
            <a:r>
              <a:rPr lang="en-US" dirty="0">
                <a:cs typeface="Calibri"/>
              </a:rPr>
              <a:t>Software lifecycle</a:t>
            </a:r>
          </a:p>
          <a:p>
            <a:r>
              <a:rPr lang="en-US" dirty="0">
                <a:ea typeface="+mn-lt"/>
                <a:cs typeface="+mn-lt"/>
              </a:rPr>
              <a:t>Software engineering methodologies</a:t>
            </a:r>
          </a:p>
          <a:p>
            <a:r>
              <a:rPr lang="en-US" dirty="0">
                <a:cs typeface="Calibri"/>
              </a:rPr>
              <a:t>Software development team roles and organization</a:t>
            </a:r>
            <a:endParaRPr lang="en-US" dirty="0">
              <a:ea typeface="Calibri"/>
              <a:cs typeface="Calibri"/>
            </a:endParaRPr>
          </a:p>
          <a:p>
            <a:r>
              <a:rPr lang="en-US" dirty="0">
                <a:cs typeface="Calibri"/>
              </a:rPr>
              <a:t>Careers in software engineering</a:t>
            </a:r>
            <a:endParaRPr lang="en-US" dirty="0">
              <a:ea typeface="Calibri"/>
              <a:cs typeface="Calibri"/>
            </a:endParaRPr>
          </a:p>
          <a:p>
            <a:endParaRPr lang="en-US" dirty="0">
              <a:cs typeface="Calibri"/>
            </a:endParaRPr>
          </a:p>
        </p:txBody>
      </p:sp>
    </p:spTree>
    <p:extLst>
      <p:ext uri="{BB962C8B-B14F-4D97-AF65-F5344CB8AC3E}">
        <p14:creationId xmlns:p14="http://schemas.microsoft.com/office/powerpoint/2010/main" val="1957119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02BEE-D012-50DE-9D64-C70F5576F6BD}"/>
              </a:ext>
            </a:extLst>
          </p:cNvPr>
          <p:cNvSpPr>
            <a:spLocks noGrp="1"/>
          </p:cNvSpPr>
          <p:nvPr>
            <p:ph type="title"/>
          </p:nvPr>
        </p:nvSpPr>
        <p:spPr/>
        <p:txBody>
          <a:bodyPr/>
          <a:lstStyle/>
          <a:p>
            <a:r>
              <a:rPr lang="en-US" dirty="0">
                <a:latin typeface="Tahoma"/>
                <a:ea typeface="Tahoma"/>
                <a:cs typeface="Calibri Light"/>
              </a:rPr>
              <a:t>Topics II – Project Management (Sept)</a:t>
            </a:r>
            <a:endParaRPr lang="en-US" dirty="0">
              <a:latin typeface="Tahoma"/>
              <a:ea typeface="Tahoma"/>
              <a:cs typeface="Tahoma"/>
            </a:endParaRPr>
          </a:p>
        </p:txBody>
      </p:sp>
      <p:sp>
        <p:nvSpPr>
          <p:cNvPr id="3" name="Content Placeholder 2">
            <a:extLst>
              <a:ext uri="{FF2B5EF4-FFF2-40B4-BE49-F238E27FC236}">
                <a16:creationId xmlns:a16="http://schemas.microsoft.com/office/drawing/2014/main" id="{61291957-5241-7497-DB2C-47BF542CD063}"/>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Tools for software engineering</a:t>
            </a:r>
          </a:p>
          <a:p>
            <a:r>
              <a:rPr lang="en-US" dirty="0">
                <a:ea typeface="+mn-lt"/>
                <a:cs typeface="+mn-lt"/>
              </a:rPr>
              <a:t>Version control</a:t>
            </a:r>
            <a:endParaRPr lang="en-US" dirty="0"/>
          </a:p>
          <a:p>
            <a:r>
              <a:rPr lang="en-US" dirty="0">
                <a:ea typeface="+mn-lt"/>
                <a:cs typeface="+mn-lt"/>
              </a:rPr>
              <a:t>Collaborative development</a:t>
            </a:r>
            <a:endParaRPr lang="en-US" dirty="0"/>
          </a:p>
          <a:p>
            <a:r>
              <a:rPr lang="en-US" dirty="0">
                <a:cs typeface="Calibri" panose="020F0502020204030204"/>
              </a:rPr>
              <a:t>Requirements engineering</a:t>
            </a:r>
            <a:endParaRPr lang="en-US" dirty="0"/>
          </a:p>
          <a:p>
            <a:r>
              <a:rPr lang="en-US" dirty="0">
                <a:ea typeface="+mn-lt"/>
                <a:cs typeface="+mn-lt"/>
              </a:rPr>
              <a:t>Software project planning</a:t>
            </a:r>
          </a:p>
          <a:p>
            <a:r>
              <a:rPr lang="en-US" dirty="0">
                <a:cs typeface="Calibri" panose="020F0502020204030204"/>
              </a:rPr>
              <a:t>Software product design</a:t>
            </a:r>
            <a:endParaRPr lang="en-US" dirty="0"/>
          </a:p>
          <a:p>
            <a:r>
              <a:rPr lang="en-US" dirty="0">
                <a:cs typeface="Calibri" panose="020F0502020204030204"/>
              </a:rPr>
              <a:t>Software systems modeling</a:t>
            </a:r>
          </a:p>
          <a:p>
            <a:r>
              <a:rPr lang="en-US" dirty="0">
                <a:cs typeface="Calibri" panose="020F0502020204030204"/>
              </a:rPr>
              <a:t>Formal specifications and verification</a:t>
            </a:r>
          </a:p>
          <a:p>
            <a:r>
              <a:rPr lang="en-US" i="1" dirty="0">
                <a:cs typeface="Calibri" panose="020F0502020204030204"/>
              </a:rPr>
              <a:t>Midterm up to this point</a:t>
            </a:r>
            <a:endParaRPr lang="en-US" dirty="0">
              <a:cs typeface="Calibri" panose="020F0502020204030204"/>
            </a:endParaRPr>
          </a:p>
          <a:p>
            <a:endParaRPr lang="en-US" dirty="0">
              <a:cs typeface="Calibri" panose="020F0502020204030204"/>
            </a:endParaRPr>
          </a:p>
        </p:txBody>
      </p:sp>
    </p:spTree>
    <p:extLst>
      <p:ext uri="{BB962C8B-B14F-4D97-AF65-F5344CB8AC3E}">
        <p14:creationId xmlns:p14="http://schemas.microsoft.com/office/powerpoint/2010/main" val="4093243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3C702-A8EA-704D-9A76-6BA4EB7DD044}"/>
              </a:ext>
            </a:extLst>
          </p:cNvPr>
          <p:cNvSpPr>
            <a:spLocks noGrp="1"/>
          </p:cNvSpPr>
          <p:nvPr>
            <p:ph type="title"/>
          </p:nvPr>
        </p:nvSpPr>
        <p:spPr>
          <a:xfrm>
            <a:off x="838200" y="365125"/>
            <a:ext cx="10889411" cy="1339940"/>
          </a:xfrm>
        </p:spPr>
        <p:txBody>
          <a:bodyPr/>
          <a:lstStyle/>
          <a:p>
            <a:r>
              <a:rPr lang="en-US" dirty="0">
                <a:latin typeface="Tahoma"/>
                <a:ea typeface="Tahoma"/>
                <a:cs typeface="Calibri Light"/>
              </a:rPr>
              <a:t>Topics III – Development Activities (Oct)</a:t>
            </a:r>
            <a:endParaRPr lang="en-US" dirty="0">
              <a:latin typeface="Tahoma"/>
              <a:ea typeface="Tahoma"/>
              <a:cs typeface="Tahoma"/>
            </a:endParaRPr>
          </a:p>
        </p:txBody>
      </p:sp>
      <p:sp>
        <p:nvSpPr>
          <p:cNvPr id="3" name="Content Placeholder 2">
            <a:extLst>
              <a:ext uri="{FF2B5EF4-FFF2-40B4-BE49-F238E27FC236}">
                <a16:creationId xmlns:a16="http://schemas.microsoft.com/office/drawing/2014/main" id="{A85199CE-22EF-E244-2FC2-5705EA9FD3D9}"/>
              </a:ext>
            </a:extLst>
          </p:cNvPr>
          <p:cNvSpPr>
            <a:spLocks noGrp="1"/>
          </p:cNvSpPr>
          <p:nvPr>
            <p:ph idx="1"/>
          </p:nvPr>
        </p:nvSpPr>
        <p:spPr/>
        <p:txBody>
          <a:bodyPr vert="horz" lIns="91440" tIns="45720" rIns="91440" bIns="45720" rtlCol="0" anchor="t">
            <a:normAutofit lnSpcReduction="10000"/>
          </a:bodyPr>
          <a:lstStyle/>
          <a:p>
            <a:r>
              <a:rPr lang="en-US" dirty="0">
                <a:cs typeface="Calibri"/>
              </a:rPr>
              <a:t>Implementation considerations – security, privacy, performance, </a:t>
            </a:r>
            <a:r>
              <a:rPr lang="en-US" dirty="0" err="1">
                <a:cs typeface="Calibri"/>
              </a:rPr>
              <a:t>etc</a:t>
            </a:r>
            <a:endParaRPr lang="en-US" dirty="0">
              <a:cs typeface="Calibri"/>
            </a:endParaRPr>
          </a:p>
          <a:p>
            <a:r>
              <a:rPr lang="en-US" dirty="0">
                <a:cs typeface="Calibri"/>
              </a:rPr>
              <a:t>Coding style and standards</a:t>
            </a:r>
          </a:p>
          <a:p>
            <a:r>
              <a:rPr lang="en-US" dirty="0">
                <a:cs typeface="Calibri"/>
              </a:rPr>
              <a:t>Code reviews</a:t>
            </a:r>
          </a:p>
          <a:p>
            <a:r>
              <a:rPr lang="en-US" dirty="0">
                <a:cs typeface="Calibri"/>
              </a:rPr>
              <a:t>Program architecture</a:t>
            </a:r>
          </a:p>
          <a:p>
            <a:r>
              <a:rPr lang="en-US" dirty="0">
                <a:cs typeface="Calibri"/>
              </a:rPr>
              <a:t>Complexity and refactoring</a:t>
            </a:r>
            <a:endParaRPr lang="en-US" dirty="0"/>
          </a:p>
          <a:p>
            <a:r>
              <a:rPr lang="en-US" dirty="0">
                <a:ea typeface="+mn-lt"/>
                <a:cs typeface="+mn-lt"/>
              </a:rPr>
              <a:t>Bug and defect management</a:t>
            </a:r>
          </a:p>
          <a:p>
            <a:r>
              <a:rPr lang="en-US" dirty="0">
                <a:ea typeface="+mn-lt"/>
                <a:cs typeface="+mn-lt"/>
              </a:rPr>
              <a:t>Software testing</a:t>
            </a:r>
            <a:endParaRPr lang="en-US" dirty="0"/>
          </a:p>
          <a:p>
            <a:r>
              <a:rPr lang="en-US" dirty="0">
                <a:ea typeface="+mn-lt"/>
                <a:cs typeface="+mn-lt"/>
              </a:rPr>
              <a:t>Process automation</a:t>
            </a:r>
          </a:p>
          <a:p>
            <a:r>
              <a:rPr lang="en-US" dirty="0">
                <a:cs typeface="Calibri"/>
              </a:rPr>
              <a:t>Software builds, releases, and deployments</a:t>
            </a:r>
            <a:endParaRPr lang="en-US" dirty="0">
              <a:ea typeface="+mn-lt"/>
              <a:cs typeface="+mn-lt"/>
            </a:endParaRPr>
          </a:p>
          <a:p>
            <a:endParaRPr lang="en-US" dirty="0">
              <a:cs typeface="Calibri"/>
            </a:endParaRPr>
          </a:p>
        </p:txBody>
      </p:sp>
    </p:spTree>
    <p:extLst>
      <p:ext uri="{BB962C8B-B14F-4D97-AF65-F5344CB8AC3E}">
        <p14:creationId xmlns:p14="http://schemas.microsoft.com/office/powerpoint/2010/main" val="776020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E63B6-9894-FB92-739E-F6D0DFABEDAA}"/>
              </a:ext>
            </a:extLst>
          </p:cNvPr>
          <p:cNvSpPr>
            <a:spLocks noGrp="1"/>
          </p:cNvSpPr>
          <p:nvPr>
            <p:ph type="title"/>
          </p:nvPr>
        </p:nvSpPr>
        <p:spPr/>
        <p:txBody>
          <a:bodyPr/>
          <a:lstStyle/>
          <a:p>
            <a:r>
              <a:rPr lang="en-US" dirty="0">
                <a:latin typeface="Tahoma"/>
                <a:ea typeface="Tahoma"/>
                <a:cs typeface="Calibri Light"/>
              </a:rPr>
              <a:t>Topics IV – Business Considerations (Nov)</a:t>
            </a:r>
            <a:endParaRPr lang="en-US" dirty="0">
              <a:latin typeface="Tahoma"/>
              <a:ea typeface="Tahoma"/>
              <a:cs typeface="Tahoma"/>
            </a:endParaRPr>
          </a:p>
        </p:txBody>
      </p:sp>
      <p:sp>
        <p:nvSpPr>
          <p:cNvPr id="3" name="Content Placeholder 2">
            <a:extLst>
              <a:ext uri="{FF2B5EF4-FFF2-40B4-BE49-F238E27FC236}">
                <a16:creationId xmlns:a16="http://schemas.microsoft.com/office/drawing/2014/main" id="{99AE9084-DB9C-A629-08C9-EA5E63DD0C86}"/>
              </a:ext>
            </a:extLst>
          </p:cNvPr>
          <p:cNvSpPr>
            <a:spLocks noGrp="1"/>
          </p:cNvSpPr>
          <p:nvPr>
            <p:ph idx="1"/>
          </p:nvPr>
        </p:nvSpPr>
        <p:spPr/>
        <p:txBody>
          <a:bodyPr vert="horz" lIns="91440" tIns="45720" rIns="91440" bIns="45720" rtlCol="0" anchor="t">
            <a:normAutofit/>
          </a:bodyPr>
          <a:lstStyle/>
          <a:p>
            <a:r>
              <a:rPr lang="en-US" dirty="0">
                <a:cs typeface="Calibri"/>
              </a:rPr>
              <a:t>Risk</a:t>
            </a:r>
          </a:p>
          <a:p>
            <a:r>
              <a:rPr lang="en-US" dirty="0">
                <a:cs typeface="Calibri"/>
              </a:rPr>
              <a:t>User experience</a:t>
            </a:r>
          </a:p>
          <a:p>
            <a:r>
              <a:rPr lang="en-US" dirty="0">
                <a:cs typeface="Calibri"/>
              </a:rPr>
              <a:t>Solution engineering</a:t>
            </a:r>
          </a:p>
          <a:p>
            <a:r>
              <a:rPr lang="en-US" dirty="0">
                <a:cs typeface="Calibri"/>
              </a:rPr>
              <a:t>Sales &amp; marketing</a:t>
            </a:r>
            <a:endParaRPr lang="en-US" dirty="0"/>
          </a:p>
          <a:p>
            <a:r>
              <a:rPr lang="en-US" dirty="0">
                <a:cs typeface="Calibri"/>
              </a:rPr>
              <a:t>Research &amp; data science</a:t>
            </a:r>
          </a:p>
          <a:p>
            <a:r>
              <a:rPr lang="en-US" dirty="0">
                <a:cs typeface="Calibri"/>
              </a:rPr>
              <a:t>System administration</a:t>
            </a:r>
          </a:p>
          <a:p>
            <a:r>
              <a:rPr lang="en-US" dirty="0">
                <a:cs typeface="Calibri"/>
              </a:rPr>
              <a:t>Engineering metrics</a:t>
            </a:r>
            <a:endParaRPr lang="en-US"/>
          </a:p>
          <a:p>
            <a:r>
              <a:rPr lang="en-US" dirty="0">
                <a:cs typeface="Calibri"/>
              </a:rPr>
              <a:t>Process improvements</a:t>
            </a:r>
          </a:p>
        </p:txBody>
      </p:sp>
    </p:spTree>
    <p:extLst>
      <p:ext uri="{BB962C8B-B14F-4D97-AF65-F5344CB8AC3E}">
        <p14:creationId xmlns:p14="http://schemas.microsoft.com/office/powerpoint/2010/main" val="3603234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055A6-5F52-219D-E9A3-C70D96B34A2F}"/>
              </a:ext>
            </a:extLst>
          </p:cNvPr>
          <p:cNvSpPr>
            <a:spLocks noGrp="1"/>
          </p:cNvSpPr>
          <p:nvPr>
            <p:ph type="title"/>
          </p:nvPr>
        </p:nvSpPr>
        <p:spPr/>
        <p:txBody>
          <a:bodyPr/>
          <a:lstStyle/>
          <a:p>
            <a:r>
              <a:rPr lang="en-US" dirty="0">
                <a:latin typeface="Tahoma"/>
                <a:ea typeface="Tahoma"/>
                <a:cs typeface="Calibri Light"/>
              </a:rPr>
              <a:t>Projects</a:t>
            </a:r>
            <a:endParaRPr lang="en-US" dirty="0">
              <a:latin typeface="Tahoma"/>
              <a:ea typeface="Tahoma"/>
            </a:endParaRPr>
          </a:p>
        </p:txBody>
      </p:sp>
      <p:sp>
        <p:nvSpPr>
          <p:cNvPr id="3" name="Content Placeholder 2">
            <a:extLst>
              <a:ext uri="{FF2B5EF4-FFF2-40B4-BE49-F238E27FC236}">
                <a16:creationId xmlns:a16="http://schemas.microsoft.com/office/drawing/2014/main" id="{EA1188D3-F3A0-F254-E98B-25A1E3584B64}"/>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dirty="0">
                <a:cs typeface="Calibri" panose="020F0502020204030204"/>
              </a:rPr>
              <a:t>Individual:</a:t>
            </a:r>
          </a:p>
          <a:p>
            <a:pPr marL="514350" indent="-514350">
              <a:buAutoNum type="arabicPeriod"/>
            </a:pPr>
            <a:r>
              <a:rPr lang="en-US" dirty="0">
                <a:cs typeface="Calibri" panose="020F0502020204030204"/>
              </a:rPr>
              <a:t>Account, r</a:t>
            </a:r>
            <a:r>
              <a:rPr lang="en-US" dirty="0">
                <a:ea typeface="+mn-lt"/>
                <a:cs typeface="+mn-lt"/>
              </a:rPr>
              <a:t>é</a:t>
            </a:r>
            <a:r>
              <a:rPr lang="en-US" dirty="0">
                <a:cs typeface="Calibri" panose="020F0502020204030204"/>
              </a:rPr>
              <a:t>sumé, and portfolio listing on GitHub.</a:t>
            </a:r>
          </a:p>
          <a:p>
            <a:pPr marL="514350" indent="-514350">
              <a:buAutoNum type="arabicPeriod"/>
            </a:pPr>
            <a:endParaRPr lang="en-US"/>
          </a:p>
          <a:p>
            <a:pPr marL="0" indent="0">
              <a:buNone/>
            </a:pPr>
            <a:r>
              <a:rPr lang="en-US" dirty="0">
                <a:cs typeface="Calibri" panose="020F0502020204030204"/>
              </a:rPr>
              <a:t>Groups of ~5:</a:t>
            </a:r>
            <a:endParaRPr lang="en-US"/>
          </a:p>
          <a:p>
            <a:pPr marL="514350" indent="-514350">
              <a:buAutoNum type="arabicPeriod"/>
            </a:pPr>
            <a:r>
              <a:rPr lang="en-US" dirty="0">
                <a:cs typeface="Calibri" panose="020F0502020204030204"/>
              </a:rPr>
              <a:t>Project design and plan</a:t>
            </a:r>
            <a:endParaRPr lang="en-US"/>
          </a:p>
          <a:p>
            <a:pPr marL="514350" indent="-514350">
              <a:buAutoNum type="arabicPeriod"/>
            </a:pPr>
            <a:r>
              <a:rPr lang="en-US" dirty="0">
                <a:cs typeface="Calibri" panose="020F0502020204030204"/>
              </a:rPr>
              <a:t>Code review, bugs, and testing</a:t>
            </a:r>
            <a:endParaRPr lang="en-US" dirty="0"/>
          </a:p>
          <a:p>
            <a:pPr marL="514350" indent="-514350">
              <a:buAutoNum type="arabicPeriod"/>
            </a:pPr>
            <a:r>
              <a:rPr lang="en-US" dirty="0">
                <a:cs typeface="Calibri" panose="020F0502020204030204"/>
              </a:rPr>
              <a:t>Complete product iteration and report</a:t>
            </a:r>
            <a:endParaRPr lang="en-US"/>
          </a:p>
          <a:p>
            <a:pPr marL="514350" indent="-514350">
              <a:buAutoNum type="arabicPeriod"/>
            </a:pPr>
            <a:endParaRPr lang="en-US"/>
          </a:p>
          <a:p>
            <a:pPr marL="0" indent="0">
              <a:buNone/>
            </a:pPr>
            <a:r>
              <a:rPr lang="en-US" i="1" dirty="0">
                <a:cs typeface="Calibri" panose="020F0502020204030204"/>
              </a:rPr>
              <a:t>Groups are subject to change at instructor's discretion. All group members are expected to participate in each project. Anonymous contribution surveys will be conducted as part of group project grading and members of a group may not all receive the same grade.</a:t>
            </a:r>
            <a:endParaRPr lang="en-US" i="1" dirty="0">
              <a:ea typeface="Calibri"/>
              <a:cs typeface="Calibri" panose="020F0502020204030204"/>
            </a:endParaRPr>
          </a:p>
          <a:p>
            <a:pPr marL="514350" indent="-514350">
              <a:buAutoNum type="arabicPeriod"/>
            </a:pPr>
            <a:endParaRPr lang="en-US" i="1" dirty="0">
              <a:ea typeface="Calibri"/>
              <a:cs typeface="Calibri" panose="020F0502020204030204"/>
            </a:endParaRPr>
          </a:p>
        </p:txBody>
      </p:sp>
    </p:spTree>
    <p:extLst>
      <p:ext uri="{BB962C8B-B14F-4D97-AF65-F5344CB8AC3E}">
        <p14:creationId xmlns:p14="http://schemas.microsoft.com/office/powerpoint/2010/main" val="1817670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B438B-E90A-D083-5D6F-9CA63ABAA6A8}"/>
              </a:ext>
            </a:extLst>
          </p:cNvPr>
          <p:cNvSpPr>
            <a:spLocks noGrp="1"/>
          </p:cNvSpPr>
          <p:nvPr>
            <p:ph type="title"/>
          </p:nvPr>
        </p:nvSpPr>
        <p:spPr/>
        <p:txBody>
          <a:bodyPr/>
          <a:lstStyle/>
          <a:p>
            <a:r>
              <a:rPr lang="en-US" dirty="0">
                <a:latin typeface="Tahoma"/>
                <a:ea typeface="Tahoma"/>
                <a:cs typeface="Calibri Light"/>
              </a:rPr>
              <a:t>In-class Exercises</a:t>
            </a:r>
            <a:endParaRPr lang="en-US" dirty="0">
              <a:latin typeface="Tahoma"/>
              <a:ea typeface="Tahoma"/>
            </a:endParaRPr>
          </a:p>
        </p:txBody>
      </p:sp>
      <p:sp>
        <p:nvSpPr>
          <p:cNvPr id="3" name="Content Placeholder 2">
            <a:extLst>
              <a:ext uri="{FF2B5EF4-FFF2-40B4-BE49-F238E27FC236}">
                <a16:creationId xmlns:a16="http://schemas.microsoft.com/office/drawing/2014/main" id="{655CF555-E73E-1F98-4126-5A456008C481}"/>
              </a:ext>
            </a:extLst>
          </p:cNvPr>
          <p:cNvSpPr>
            <a:spLocks noGrp="1"/>
          </p:cNvSpPr>
          <p:nvPr>
            <p:ph idx="1"/>
          </p:nvPr>
        </p:nvSpPr>
        <p:spPr/>
        <p:txBody>
          <a:bodyPr vert="horz" lIns="91440" tIns="45720" rIns="91440" bIns="45720" rtlCol="0" anchor="t">
            <a:normAutofit/>
          </a:bodyPr>
          <a:lstStyle/>
          <a:p>
            <a:r>
              <a:rPr lang="en-US" dirty="0">
                <a:cs typeface="Calibri"/>
              </a:rPr>
              <a:t>Navigating Git and GitHub</a:t>
            </a:r>
          </a:p>
          <a:p>
            <a:r>
              <a:rPr lang="en-US" dirty="0">
                <a:cs typeface="Calibri"/>
              </a:rPr>
              <a:t>Planning development of a product feature</a:t>
            </a:r>
          </a:p>
          <a:p>
            <a:r>
              <a:rPr lang="en-US" dirty="0">
                <a:cs typeface="Calibri"/>
              </a:rPr>
              <a:t>Designing &amp; modelling a product feature</a:t>
            </a:r>
          </a:p>
          <a:p>
            <a:r>
              <a:rPr lang="en-US" dirty="0">
                <a:ea typeface="+mn-lt"/>
                <a:cs typeface="+mn-lt"/>
              </a:rPr>
              <a:t>Analyzing architecture and concepts in source code</a:t>
            </a:r>
          </a:p>
          <a:p>
            <a:r>
              <a:rPr lang="en-US" dirty="0">
                <a:ea typeface="+mn-lt"/>
                <a:cs typeface="+mn-lt"/>
              </a:rPr>
              <a:t>Reviewing source code</a:t>
            </a:r>
            <a:endParaRPr lang="en-US" dirty="0"/>
          </a:p>
          <a:p>
            <a:r>
              <a:rPr lang="en-US" dirty="0">
                <a:cs typeface="Calibri"/>
              </a:rPr>
              <a:t>Implementing automated tests of a product feature</a:t>
            </a:r>
            <a:endParaRPr lang="en-US" dirty="0"/>
          </a:p>
          <a:p>
            <a:endParaRPr lang="en-US" dirty="0">
              <a:cs typeface="Calibri"/>
            </a:endParaRPr>
          </a:p>
        </p:txBody>
      </p:sp>
    </p:spTree>
    <p:extLst>
      <p:ext uri="{BB962C8B-B14F-4D97-AF65-F5344CB8AC3E}">
        <p14:creationId xmlns:p14="http://schemas.microsoft.com/office/powerpoint/2010/main" val="27180960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Software Engineering </vt:lpstr>
      <vt:lpstr>Course description</vt:lpstr>
      <vt:lpstr>Course Information</vt:lpstr>
      <vt:lpstr>Topics I – Basics (August)</vt:lpstr>
      <vt:lpstr>Topics II – Project Management (Sept)</vt:lpstr>
      <vt:lpstr>Topics III – Development Activities (Oct)</vt:lpstr>
      <vt:lpstr>Topics IV – Business Considerations (Nov)</vt:lpstr>
      <vt:lpstr>Projects</vt:lpstr>
      <vt:lpstr>In-class Exercises</vt:lpstr>
      <vt:lpstr>Grading</vt:lpstr>
      <vt:lpstr>Grade Cutoffs</vt:lpstr>
      <vt:lpstr>Course Policies</vt:lpstr>
      <vt:lpstr>University Notices</vt:lpstr>
      <vt:lpstr>University COVID Notice</vt:lpstr>
      <vt:lpstr>Instructor</vt:lpstr>
      <vt:lpstr>Bio</vt:lpstr>
      <vt:lpstr>Keyfactor</vt:lpstr>
      <vt:lpstr>Job Referrals</vt:lpstr>
      <vt:lpstr>Survey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1166</cp:revision>
  <dcterms:created xsi:type="dcterms:W3CDTF">2022-06-29T01:33:44Z</dcterms:created>
  <dcterms:modified xsi:type="dcterms:W3CDTF">2022-08-22T14:05:53Z</dcterms:modified>
</cp:coreProperties>
</file>