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64" r:id="rId5"/>
    <p:sldId id="260" r:id="rId6"/>
    <p:sldId id="259" r:id="rId7"/>
    <p:sldId id="261" r:id="rId8"/>
    <p:sldId id="262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70861-6065-4019-8764-BF8B1DB834D2}" v="395" dt="2022-09-12T20:43:00.448"/>
    <p1510:client id="{7BBBE70B-8746-4618-B48C-E12E6A670205}" v="1691" dt="2022-08-10T13:00:20.246"/>
    <p1510:client id="{87C8BD35-9779-4BE6-8ED7-EB230113F9D5}" v="101" dt="2022-06-30T18:52:08.389"/>
    <p1510:client id="{A3DAB2D2-DD6E-47D9-9A7E-1C1690C502AC}" v="308" dt="2022-09-06T02:24:31.268"/>
    <p1510:client id="{C27102FF-95FB-4D76-AECA-C3D94152630F}" v="78" dt="2022-06-30T03:30:26.832"/>
    <p1510:client id="{F8A3E091-3564-455B-AE1A-FE0AF5DDC019}" v="103" dt="2022-09-12T20:57:41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et-started/writing-on-githu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aving-changes" TargetMode="External"/><Relationship Id="rId7" Type="http://schemas.openxmlformats.org/officeDocument/2006/relationships/hyperlink" Target="https://docs.github.com/en/get-started/writing-on-github/getting-started-with-writing-and-formatting-on-github/basic-writing-and-formatting-syntax" TargetMode="External"/><Relationship Id="rId2" Type="http://schemas.openxmlformats.org/officeDocument/2006/relationships/hyperlink" Target="https://www.atlassian.com/git/tutorials/setting-up-a-reposi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oenixnap.com/kb/how-to-resolve-merge-conflicts-in-git#:~:text=%20There%20are%20three%20ways%20to%20resolve%20a,option%20is%20to%20review%20each%20change...%20More%20" TargetMode="External"/><Relationship Id="rId5" Type="http://schemas.openxmlformats.org/officeDocument/2006/relationships/hyperlink" Target="https://docs.github.com/en/get-started/quickstart/hello-world" TargetMode="External"/><Relationship Id="rId4" Type="http://schemas.openxmlformats.org/officeDocument/2006/relationships/hyperlink" Target="https://docs.github.com/en/get-started/quickstart/set-up-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3cuser%3e/SWEF22-Ex-1-%3cUAi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3cyour-username%3e/SWEF22-Ex-1-%3cpartner-UAid" TargetMode="External"/><Relationship Id="rId2" Type="http://schemas.openxmlformats.org/officeDocument/2006/relationships/hyperlink" Target="https://github.com/%3cpartner-usernam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GitHub Exercise</a:t>
            </a:r>
            <a:br>
              <a:rPr lang="en-US" dirty="0">
                <a:cs typeface="Calibri Light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13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Tahoma"/>
                <a:ea typeface="Tahoma"/>
                <a:cs typeface="Tahoma"/>
              </a:rPr>
              <a:t>JD </a:t>
            </a:r>
            <a:r>
              <a:rPr lang="en-US" dirty="0" err="1">
                <a:latin typeface="Tahoma"/>
                <a:ea typeface="Tahoma"/>
                <a:cs typeface="Tahoma"/>
              </a:rPr>
              <a:t>Kilgallin</a:t>
            </a:r>
            <a:endParaRPr lang="en-US" dirty="0" err="1">
              <a:latin typeface="Tahoma"/>
              <a:ea typeface="Tahoma"/>
              <a:cs typeface="Calibri"/>
            </a:endParaRPr>
          </a:p>
          <a:p>
            <a:pPr algn="l"/>
            <a:r>
              <a:rPr lang="en-US" dirty="0">
                <a:latin typeface="Tahoma"/>
                <a:ea typeface="Tahoma"/>
                <a:cs typeface="Calibri"/>
              </a:rPr>
              <a:t>CPSC:480</a:t>
            </a:r>
            <a:endParaRPr lang="en-US" dirty="0">
              <a:latin typeface="Tahoma"/>
              <a:ea typeface="Tahoma"/>
              <a:cs typeface="+mn-lt"/>
            </a:endParaRPr>
          </a:p>
          <a:p>
            <a:pPr algn="l"/>
            <a:r>
              <a:rPr lang="en-US" dirty="0">
                <a:latin typeface="Tahoma"/>
                <a:ea typeface="+mn-lt"/>
                <a:cs typeface="+mn-lt"/>
              </a:rPr>
              <a:t>09/12/22</a:t>
            </a:r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043C-2D0C-4E7B-1FA4-6AC7CD0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Part VI – 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92BC-58FF-7B6B-D84E-EA81EF59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1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Find the commit where you added the date in Part II (“git log”) and note the first 4 characters of the hash for this commit.</a:t>
            </a:r>
          </a:p>
          <a:p>
            <a:r>
              <a:rPr lang="en-US" dirty="0">
                <a:ea typeface="+mn-lt"/>
                <a:cs typeface="+mn-lt"/>
              </a:rPr>
              <a:t>Set your local repo state to this commit (“git checkout &lt;hash&gt;”).</a:t>
            </a:r>
          </a:p>
          <a:p>
            <a:r>
              <a:rPr lang="en-US" dirty="0">
                <a:ea typeface="+mn-lt"/>
                <a:cs typeface="+mn-lt"/>
              </a:rPr>
              <a:t>Create a new branch “part-6” (“git branch part-6").</a:t>
            </a:r>
          </a:p>
          <a:p>
            <a:r>
              <a:rPr lang="en-US" dirty="0">
                <a:ea typeface="+mn-lt"/>
                <a:cs typeface="+mn-lt"/>
              </a:rPr>
              <a:t>Add your favorite movie at to data.txt. Commit but don’t push.</a:t>
            </a:r>
          </a:p>
          <a:p>
            <a:r>
              <a:rPr lang="en-US" dirty="0">
                <a:ea typeface="+mn-lt"/>
                <a:cs typeface="+mn-lt"/>
              </a:rPr>
              <a:t>Check out the main branch.</a:t>
            </a:r>
          </a:p>
          <a:p>
            <a:r>
              <a:rPr lang="en-US" dirty="0">
                <a:ea typeface="+mn-lt"/>
                <a:cs typeface="+mn-lt"/>
              </a:rPr>
              <a:t>Merge part-6. Note the message about conflicts. Edit the file to include the content from Part IV, followed by the movie. Commit and push.</a:t>
            </a:r>
          </a:p>
          <a:p>
            <a:r>
              <a:rPr lang="en-US" i="1" dirty="0">
                <a:ea typeface="+mn-lt"/>
                <a:cs typeface="+mn-lt"/>
              </a:rPr>
              <a:t>Wait for your partner to complete step 6 before starting step 8.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Go to your fork of your partner’s repo and download their changes by clicking “Sync Fork” -&gt; “Update Branch”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Click “Insights” -&gt; “Network” in each repo to see visualization of timeline.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62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5D52-A9D0-EAC7-311E-8E1546EB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Part VII – Documentation and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C725-AFF8-D4FE-212C-FDF93AD64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1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Create README.md file and add to Git.</a:t>
            </a:r>
          </a:p>
          <a:p>
            <a:r>
              <a:rPr lang="en-US" dirty="0">
                <a:ea typeface="+mn-lt"/>
                <a:cs typeface="+mn-lt"/>
              </a:rPr>
              <a:t>Write a summary of what you did in this exercise in Markdown.</a:t>
            </a:r>
          </a:p>
          <a:p>
            <a:r>
              <a:rPr lang="en-US" dirty="0">
                <a:ea typeface="+mn-lt"/>
                <a:cs typeface="+mn-lt"/>
              </a:rPr>
              <a:t>Use at least 5 different formatting or special features (</a:t>
            </a:r>
            <a:r>
              <a:rPr lang="en-US" u="sng" dirty="0">
                <a:ea typeface="+mn-lt"/>
                <a:cs typeface="+mn-lt"/>
                <a:hlinkClick r:id="rId2"/>
              </a:rPr>
              <a:t>see docs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pPr lvl="1"/>
            <a:r>
              <a:rPr lang="en-US" dirty="0">
                <a:ea typeface="+mn-lt"/>
                <a:cs typeface="+mn-lt"/>
              </a:rPr>
              <a:t>1% Extra Credit for every 5 additional features used. List the ones you claim in the README (using a md list counts for 1)</a:t>
            </a:r>
          </a:p>
          <a:p>
            <a:r>
              <a:rPr lang="en-US" dirty="0">
                <a:ea typeface="+mn-lt"/>
                <a:cs typeface="+mn-lt"/>
              </a:rPr>
              <a:t>Commit and push the change.</a:t>
            </a:r>
          </a:p>
          <a:p>
            <a:r>
              <a:rPr lang="en-US" i="1" dirty="0">
                <a:ea typeface="+mn-lt"/>
                <a:cs typeface="+mn-lt"/>
              </a:rPr>
              <a:t>View README on GitHub and verify formatting is correct.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Check partner’s repo to ensure you’ve both followed directions.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Add instructor mention (@Kilgallin) in README.md, commit, push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On the right side of the repo, click “create release”, click “Create a tag”, enter a tag name “submission”, and click “Publish release”.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76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2496-1F3F-8545-92E4-E379D9C8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Submission and 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7CF-629A-2C0C-E448-C97B160A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@mention + release will be considered exercise submission.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You may make corrections until 4 PM Wednesday.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Grading will only be based on following directions, approximately 3% per gradable step.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Do not delete repo until grading is complete and any re-grade requests are resolved.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41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1506-68D0-7C74-E245-96D76ABF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F018-0625-81F3-2679-E28BF1EC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Calibri"/>
                <a:cs typeface="Calibri"/>
                <a:hlinkClick r:id="rId2"/>
              </a:rPr>
              <a:t>Setting up a repository | Atlassian Git Tutorial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  <a:hlinkClick r:id="rId3"/>
              </a:rPr>
              <a:t>Saving changes | Atlassian Git Tutorial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  <a:hlinkClick r:id="rId4"/>
              </a:rPr>
              <a:t>Set up Git - GitHub Docs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  <a:hlinkClick r:id="rId5"/>
              </a:rPr>
              <a:t>Hello World - GitHub Docs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  <a:hlinkClick r:id="rId6"/>
              </a:rPr>
              <a:t>Resolving merge conflicts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  <a:hlinkClick r:id="rId7"/>
              </a:rPr>
              <a:t>Basic writing and formatting syntax - GitHub Docs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Calibri"/>
                <a:cs typeface="Calibri"/>
              </a:rPr>
              <a:t>Reading for next lecture: Pressman Ch 7-8</a:t>
            </a:r>
          </a:p>
          <a:p>
            <a:r>
              <a:rPr lang="en-US" i="1" dirty="0">
                <a:ea typeface="Calibri"/>
                <a:cs typeface="Calibri"/>
              </a:rPr>
              <a:t>Team project will be assigned next lecture. Start finding a team of 5-6.</a:t>
            </a:r>
          </a:p>
        </p:txBody>
      </p:sp>
    </p:spTree>
    <p:extLst>
      <p:ext uri="{BB962C8B-B14F-4D97-AF65-F5344CB8AC3E}">
        <p14:creationId xmlns:p14="http://schemas.microsoft.com/office/powerpoint/2010/main" val="192860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01E3-DDC6-8B55-2092-52660691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18B5-C8DD-0A57-074D-4C9F1907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1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Quiz Wednesday on lectures 4 and 5, excluding example interview question on summing two numbers in an array.</a:t>
            </a:r>
          </a:p>
          <a:p>
            <a:r>
              <a:rPr lang="en-US" dirty="0">
                <a:ea typeface="Calibri"/>
                <a:cs typeface="Calibri"/>
              </a:rPr>
              <a:t>Quizzes are not weighted; grades are averaged regardless of points used in each. E.g. 1/1, 4/8, &amp; 0/10 give 75% after dropping lowest.</a:t>
            </a:r>
          </a:p>
          <a:p>
            <a:r>
              <a:rPr lang="en-US" dirty="0">
                <a:ea typeface="Calibri"/>
                <a:cs typeface="Calibri"/>
              </a:rPr>
              <a:t>See blackboard announcement on some sample projects in my GitHub account that you could start from for a portfolio project.</a:t>
            </a:r>
          </a:p>
          <a:p>
            <a:r>
              <a:rPr lang="en-US" dirty="0">
                <a:ea typeface="Calibri"/>
                <a:cs typeface="Calibri"/>
              </a:rPr>
              <a:t>It is acceptable to have work-in-progress projects in your portfolio.</a:t>
            </a:r>
          </a:p>
          <a:p>
            <a:r>
              <a:rPr lang="en-US" dirty="0">
                <a:ea typeface="Calibri"/>
                <a:cs typeface="Calibri"/>
              </a:rPr>
              <a:t>Email me if you're not sure if something belongs on GitHub.</a:t>
            </a:r>
          </a:p>
          <a:p>
            <a:r>
              <a:rPr lang="en-US" dirty="0">
                <a:ea typeface="Calibri"/>
                <a:cs typeface="Calibri"/>
              </a:rPr>
              <a:t>Still missing 5 GitHub usernames. Will send emails if they're not in tonight.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6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8C70-60A8-D47C-551B-E491A741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FA28-0E79-237F-7F30-D982F425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Navigating GitHub</a:t>
            </a:r>
            <a:endParaRPr lang="en-US" dirty="0"/>
          </a:p>
          <a:p>
            <a:r>
              <a:rPr lang="en-US" dirty="0">
                <a:cs typeface="Calibri"/>
              </a:rPr>
              <a:t>Creating a GitHub repository</a:t>
            </a:r>
            <a:endParaRPr lang="en-US" dirty="0"/>
          </a:p>
          <a:p>
            <a:r>
              <a:rPr lang="en-US" dirty="0">
                <a:cs typeface="Calibri"/>
              </a:rPr>
              <a:t>Working with Git repositories on the command line</a:t>
            </a:r>
          </a:p>
          <a:p>
            <a:r>
              <a:rPr lang="en-US" dirty="0">
                <a:cs typeface="Calibri"/>
              </a:rPr>
              <a:t>Making, sharing, and merging changes in Git</a:t>
            </a:r>
          </a:p>
          <a:p>
            <a:r>
              <a:rPr lang="en-US" dirty="0">
                <a:cs typeface="Calibri"/>
              </a:rPr>
              <a:t>Branches and forks of 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48713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62D8-793D-8F74-E7F5-9B0550B3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High-level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AD34-AFC3-F877-254C-AEC26C706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You will need: Partner, computer, GitHub account, Git client software.</a:t>
            </a:r>
          </a:p>
          <a:p>
            <a:r>
              <a:rPr lang="en-US" dirty="0">
                <a:cs typeface="Calibri"/>
              </a:rPr>
              <a:t>Create a repo, commit some data</a:t>
            </a:r>
          </a:p>
          <a:p>
            <a:r>
              <a:rPr lang="en-US" dirty="0">
                <a:cs typeface="Calibri"/>
              </a:rPr>
              <a:t>Fork partner's data, </a:t>
            </a:r>
            <a:r>
              <a:rPr lang="en-US" dirty="0" err="1">
                <a:cs typeface="Calibri"/>
              </a:rPr>
              <a:t>edit+commit</a:t>
            </a:r>
            <a:r>
              <a:rPr lang="en-US" dirty="0">
                <a:cs typeface="Calibri"/>
              </a:rPr>
              <a:t>, issue pull request back to partner.</a:t>
            </a:r>
          </a:p>
          <a:p>
            <a:r>
              <a:rPr lang="en-US" dirty="0">
                <a:cs typeface="Calibri"/>
              </a:rPr>
              <a:t>Make some conflicting changes and resolve the conflicts.</a:t>
            </a:r>
          </a:p>
          <a:p>
            <a:r>
              <a:rPr lang="en-US" dirty="0">
                <a:cs typeface="Calibri"/>
              </a:rPr>
              <a:t>Create and merge branches.</a:t>
            </a:r>
          </a:p>
          <a:p>
            <a:r>
              <a:rPr lang="en-US" dirty="0">
                <a:cs typeface="Calibri"/>
              </a:rPr>
              <a:t>Use git commands to understand repository state and revert changes.</a:t>
            </a:r>
          </a:p>
          <a:p>
            <a:r>
              <a:rPr lang="en-US" dirty="0">
                <a:cs typeface="Calibri"/>
              </a:rPr>
              <a:t>View commit history and make changes from an old snapshot.</a:t>
            </a:r>
          </a:p>
          <a:p>
            <a:r>
              <a:rPr lang="en-US" dirty="0">
                <a:cs typeface="Calibri"/>
              </a:rPr>
              <a:t>Use markdown to create a writeup</a:t>
            </a:r>
          </a:p>
          <a:p>
            <a:r>
              <a:rPr lang="en-US" dirty="0">
                <a:cs typeface="Calibri"/>
              </a:rPr>
              <a:t>Create a release on GitHub </a:t>
            </a:r>
          </a:p>
        </p:txBody>
      </p:sp>
    </p:spTree>
    <p:extLst>
      <p:ext uri="{BB962C8B-B14F-4D97-AF65-F5344CB8AC3E}">
        <p14:creationId xmlns:p14="http://schemas.microsoft.com/office/powerpoint/2010/main" val="423119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A632-31A9-B5C7-0CCC-E2A74861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Part I – 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48ED-CD47-B814-0889-12E9C217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80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Open laptop with Git installed and create parent directory for projects (e.g. C:\Users\me\github).</a:t>
            </a:r>
          </a:p>
          <a:p>
            <a:r>
              <a:rPr lang="en-US" dirty="0">
                <a:ea typeface="+mn-lt"/>
                <a:cs typeface="+mn-lt"/>
              </a:rPr>
              <a:t>Create a public GitHub repository named "SWEF22-Ex-1-&lt;UAid&gt;".</a:t>
            </a:r>
          </a:p>
          <a:p>
            <a:r>
              <a:rPr lang="en-US" dirty="0">
                <a:ea typeface="+mn-lt"/>
                <a:cs typeface="+mn-lt"/>
              </a:rPr>
              <a:t>Open git command line and go to project parent directory.</a:t>
            </a:r>
          </a:p>
          <a:p>
            <a:r>
              <a:rPr lang="en-US" dirty="0">
                <a:ea typeface="+mn-lt"/>
                <a:cs typeface="+mn-lt"/>
              </a:rPr>
              <a:t>Clone a local copy (“git clone </a:t>
            </a:r>
            <a:r>
              <a:rPr lang="en-US" dirty="0">
                <a:ea typeface="+mn-lt"/>
                <a:cs typeface="+mn-lt"/>
                <a:hlinkClick r:id="rId2"/>
              </a:rPr>
              <a:t>https://github.com/&lt;user&gt;/SWEF22-Ex-1-&lt;UAid</a:t>
            </a:r>
            <a:r>
              <a:rPr lang="en-US" dirty="0">
                <a:ea typeface="+mn-lt"/>
                <a:cs typeface="+mn-lt"/>
              </a:rPr>
              <a:t>&gt;”) and make sure you’re in the repository directory.</a:t>
            </a:r>
          </a:p>
          <a:p>
            <a:r>
              <a:rPr lang="en-US" dirty="0">
                <a:ea typeface="+mn-lt"/>
                <a:cs typeface="+mn-lt"/>
              </a:rPr>
              <a:t>Create file "data.txt" in local repo folder and put your name in.</a:t>
            </a:r>
          </a:p>
          <a:p>
            <a:r>
              <a:rPr lang="en-US" dirty="0">
                <a:ea typeface="+mn-lt"/>
                <a:cs typeface="+mn-lt"/>
              </a:rPr>
              <a:t>Add to files tracked by Git (“git add data.txt” or “git add *”).</a:t>
            </a:r>
          </a:p>
          <a:p>
            <a:r>
              <a:rPr lang="en-US" dirty="0">
                <a:ea typeface="+mn-lt"/>
                <a:cs typeface="+mn-lt"/>
              </a:rPr>
              <a:t>Create an initial commit (“git commit -a -m “Initial commit”).</a:t>
            </a:r>
          </a:p>
          <a:p>
            <a:r>
              <a:rPr lang="en-US" dirty="0">
                <a:ea typeface="+mn-lt"/>
                <a:cs typeface="+mn-lt"/>
              </a:rPr>
              <a:t>Push change to GitHub (“git push”).</a:t>
            </a:r>
          </a:p>
          <a:p>
            <a:r>
              <a:rPr lang="en-US" dirty="0">
                <a:ea typeface="+mn-lt"/>
                <a:cs typeface="+mn-lt"/>
              </a:rPr>
              <a:t>Set author and GitHub credentials as needed.</a:t>
            </a:r>
          </a:p>
        </p:txBody>
      </p:sp>
    </p:spTree>
    <p:extLst>
      <p:ext uri="{BB962C8B-B14F-4D97-AF65-F5344CB8AC3E}">
        <p14:creationId xmlns:p14="http://schemas.microsoft.com/office/powerpoint/2010/main" val="128825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287A-30D9-3537-02D9-0F5F89A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Part II – 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BC54-82F0-6DAE-FAE1-13652C15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80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Open a browser to </a:t>
            </a:r>
            <a:r>
              <a:rPr lang="en-US" dirty="0">
                <a:ea typeface="+mn-lt"/>
                <a:cs typeface="+mn-lt"/>
                <a:hlinkClick r:id="rId2"/>
              </a:rPr>
              <a:t>https://github.com/&lt;partner-username</a:t>
            </a:r>
            <a:r>
              <a:rPr lang="en-US" dirty="0">
                <a:ea typeface="+mn-lt"/>
                <a:cs typeface="+mn-lt"/>
              </a:rPr>
              <a:t>&gt; /SWEF22-Ex-1-&lt;partner-UAid&gt; while logged in to your account.</a:t>
            </a:r>
          </a:p>
          <a:p>
            <a:r>
              <a:rPr lang="en-US" dirty="0">
                <a:ea typeface="+mn-lt"/>
                <a:cs typeface="+mn-lt"/>
              </a:rPr>
              <a:t>Click “Fork” in top right, accept defaults, and click “Create fork”.</a:t>
            </a:r>
          </a:p>
          <a:p>
            <a:r>
              <a:rPr lang="en-US" dirty="0">
                <a:ea typeface="+mn-lt"/>
                <a:cs typeface="+mn-lt"/>
              </a:rPr>
              <a:t>On your machine, go back to </a:t>
            </a:r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 directory, outside of repo,</a:t>
            </a:r>
          </a:p>
          <a:p>
            <a:r>
              <a:rPr lang="en-US" dirty="0">
                <a:ea typeface="+mn-lt"/>
                <a:cs typeface="+mn-lt"/>
              </a:rPr>
              <a:t>Create local copy of fork (“git clone </a:t>
            </a:r>
            <a:r>
              <a:rPr lang="en-US" dirty="0">
                <a:ea typeface="+mn-lt"/>
                <a:cs typeface="+mn-lt"/>
                <a:hlinkClick r:id="rId3"/>
              </a:rPr>
              <a:t>https://github.com/&lt;</a:t>
            </a:r>
            <a:r>
              <a:rPr lang="en-US" b="1" dirty="0">
                <a:ea typeface="+mn-lt"/>
                <a:cs typeface="+mn-lt"/>
                <a:hlinkClick r:id="rId3"/>
              </a:rPr>
              <a:t>your</a:t>
            </a:r>
            <a:r>
              <a:rPr lang="en-US" dirty="0">
                <a:ea typeface="+mn-lt"/>
                <a:cs typeface="+mn-lt"/>
                <a:hlinkClick r:id="rId3"/>
              </a:rPr>
              <a:t>-username&gt;/SWEF22-Ex-1-&lt;</a:t>
            </a:r>
            <a:r>
              <a:rPr lang="en-US" b="1" dirty="0">
                <a:ea typeface="+mn-lt"/>
                <a:cs typeface="+mn-lt"/>
                <a:hlinkClick r:id="rId3"/>
              </a:rPr>
              <a:t>partner</a:t>
            </a:r>
            <a:r>
              <a:rPr lang="en-US" dirty="0">
                <a:ea typeface="+mn-lt"/>
                <a:cs typeface="+mn-lt"/>
                <a:hlinkClick r:id="rId3"/>
              </a:rPr>
              <a:t>-UAid</a:t>
            </a:r>
            <a:r>
              <a:rPr lang="en-US" dirty="0">
                <a:ea typeface="+mn-lt"/>
                <a:cs typeface="+mn-lt"/>
              </a:rPr>
              <a:t>&gt;”) and go in new repo.</a:t>
            </a:r>
          </a:p>
          <a:p>
            <a:r>
              <a:rPr lang="en-US" dirty="0">
                <a:ea typeface="+mn-lt"/>
                <a:cs typeface="+mn-lt"/>
              </a:rPr>
              <a:t>Edit data.txt and add today’s date </a:t>
            </a:r>
            <a:r>
              <a:rPr lang="en-US" b="1" dirty="0">
                <a:ea typeface="+mn-lt"/>
                <a:cs typeface="+mn-lt"/>
              </a:rPr>
              <a:t>above</a:t>
            </a:r>
            <a:r>
              <a:rPr lang="en-US" dirty="0">
                <a:ea typeface="+mn-lt"/>
                <a:cs typeface="+mn-lt"/>
              </a:rPr>
              <a:t> partner’s name.</a:t>
            </a:r>
          </a:p>
          <a:p>
            <a:r>
              <a:rPr lang="en-US" dirty="0">
                <a:ea typeface="+mn-lt"/>
                <a:cs typeface="+mn-lt"/>
              </a:rPr>
              <a:t>Commit and push to your fork on GitHub.</a:t>
            </a:r>
          </a:p>
          <a:p>
            <a:r>
              <a:rPr lang="en-US" dirty="0">
                <a:ea typeface="+mn-lt"/>
                <a:cs typeface="+mn-lt"/>
              </a:rPr>
              <a:t>Open your fork in a browser and click on “Open pull request” under “Contribute”, then “Create pull request”.</a:t>
            </a:r>
          </a:p>
          <a:p>
            <a:r>
              <a:rPr lang="en-US" dirty="0">
                <a:ea typeface="+mn-lt"/>
                <a:cs typeface="+mn-lt"/>
              </a:rPr>
              <a:t>Wait for your partner to complete step 7 before starting step 9.</a:t>
            </a:r>
          </a:p>
          <a:p>
            <a:r>
              <a:rPr lang="en-US" dirty="0">
                <a:ea typeface="+mn-lt"/>
                <a:cs typeface="+mn-lt"/>
              </a:rPr>
              <a:t>Go to your own repo, click “Pull requests” tab, find and open your partner’s PR, and click “Merge pull request”, then “Confirm”.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F426-2187-2DEA-1C3E-17BB748D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Part III – 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BB-D53A-C434-36D8-C96E4A17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80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On your local machine, “git pull” </a:t>
            </a:r>
            <a:r>
              <a:rPr lang="en-US" b="1" dirty="0">
                <a:ea typeface="+mn-lt"/>
                <a:cs typeface="+mn-lt"/>
              </a:rPr>
              <a:t>both </a:t>
            </a:r>
            <a:r>
              <a:rPr lang="en-US" dirty="0">
                <a:ea typeface="+mn-lt"/>
                <a:cs typeface="+mn-lt"/>
              </a:rPr>
              <a:t>repos to current state.</a:t>
            </a:r>
          </a:p>
          <a:p>
            <a:r>
              <a:rPr lang="en-US" dirty="0">
                <a:ea typeface="+mn-lt"/>
                <a:cs typeface="+mn-lt"/>
              </a:rPr>
              <a:t>Edit data.txt in both repos’ copies and add your UAid at bottom.</a:t>
            </a:r>
          </a:p>
          <a:p>
            <a:r>
              <a:rPr lang="en-US" dirty="0">
                <a:ea typeface="+mn-lt"/>
                <a:cs typeface="+mn-lt"/>
              </a:rPr>
              <a:t>Commit &amp; push the change </a:t>
            </a:r>
            <a:r>
              <a:rPr lang="en-US" b="1" dirty="0">
                <a:ea typeface="+mn-lt"/>
                <a:cs typeface="+mn-lt"/>
              </a:rPr>
              <a:t>only to your fork of </a:t>
            </a:r>
            <a:r>
              <a:rPr lang="en-US" b="1" i="1" dirty="0">
                <a:ea typeface="+mn-lt"/>
                <a:cs typeface="+mn-lt"/>
              </a:rPr>
              <a:t>partner’s </a:t>
            </a:r>
            <a:r>
              <a:rPr lang="en-US" b="1" dirty="0">
                <a:ea typeface="+mn-lt"/>
                <a:cs typeface="+mn-lt"/>
              </a:rPr>
              <a:t>repo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i="1" dirty="0">
                <a:ea typeface="+mn-lt"/>
                <a:cs typeface="+mn-lt"/>
              </a:rPr>
              <a:t>Issue another PR to your partner &amp; accept the one they issue you.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Wait for your partner to complete step 4 before starting step 6.</a:t>
            </a:r>
          </a:p>
          <a:p>
            <a:r>
              <a:rPr lang="en-US" dirty="0">
                <a:ea typeface="+mn-lt"/>
                <a:cs typeface="+mn-lt"/>
              </a:rPr>
              <a:t>Go to </a:t>
            </a:r>
            <a:r>
              <a:rPr lang="en-US" b="1" dirty="0">
                <a:ea typeface="+mn-lt"/>
                <a:cs typeface="+mn-lt"/>
              </a:rPr>
              <a:t>your </a:t>
            </a:r>
            <a:r>
              <a:rPr lang="en-US" dirty="0">
                <a:ea typeface="+mn-lt"/>
                <a:cs typeface="+mn-lt"/>
              </a:rPr>
              <a:t>repo, commit your local change and try to push.</a:t>
            </a:r>
          </a:p>
          <a:p>
            <a:r>
              <a:rPr lang="en-US" dirty="0">
                <a:ea typeface="+mn-lt"/>
                <a:cs typeface="+mn-lt"/>
              </a:rPr>
              <a:t>Note the failure, then git pull to download the commits on GitHub that come from your partner’s pull request.</a:t>
            </a:r>
          </a:p>
          <a:p>
            <a:r>
              <a:rPr lang="en-US" dirty="0">
                <a:ea typeface="+mn-lt"/>
                <a:cs typeface="+mn-lt"/>
              </a:rPr>
              <a:t>Open data.txt and view the conflict to be resolved. Edit the file to contain your UAid, then your partner’s.</a:t>
            </a:r>
          </a:p>
          <a:p>
            <a:r>
              <a:rPr lang="en-US" dirty="0">
                <a:ea typeface="+mn-lt"/>
                <a:cs typeface="+mn-lt"/>
              </a:rPr>
              <a:t>Commit the merge and push to GitHub.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52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E23E-B42B-09C4-23B5-89F91230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Part IV – 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3777A-15CC-4B3B-0C92-7F63DFEA7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80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Create branch in your repo named "part-4” (“git branch part-4).</a:t>
            </a:r>
          </a:p>
          <a:p>
            <a:r>
              <a:rPr lang="en-US" dirty="0">
                <a:ea typeface="+mn-lt"/>
                <a:cs typeface="+mn-lt"/>
              </a:rPr>
              <a:t>Set the new branch as the active branch (“git checkout part-4").</a:t>
            </a:r>
          </a:p>
          <a:p>
            <a:r>
              <a:rPr lang="en-US" dirty="0">
                <a:ea typeface="+mn-lt"/>
                <a:cs typeface="+mn-lt"/>
              </a:rPr>
              <a:t>Rename data.txt to authors.txt (“git mv data.txt authors.txt”).</a:t>
            </a:r>
          </a:p>
          <a:p>
            <a:r>
              <a:rPr lang="en-US" dirty="0">
                <a:ea typeface="+mn-lt"/>
                <a:cs typeface="+mn-lt"/>
              </a:rPr>
              <a:t>Commit the change to this branch (</a:t>
            </a:r>
            <a:r>
              <a:rPr lang="en-US" b="1" dirty="0">
                <a:ea typeface="+mn-lt"/>
                <a:cs typeface="+mn-lt"/>
              </a:rPr>
              <a:t>do not push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r>
              <a:rPr lang="en-US" dirty="0">
                <a:ea typeface="+mn-lt"/>
                <a:cs typeface="+mn-lt"/>
              </a:rPr>
              <a:t>Switch to main branch (“git checkout main”) and note that the file is again called data.txt.</a:t>
            </a:r>
          </a:p>
          <a:p>
            <a:r>
              <a:rPr lang="en-US" dirty="0">
                <a:ea typeface="+mn-lt"/>
                <a:cs typeface="+mn-lt"/>
              </a:rPr>
              <a:t>Add your favorite Pokémon (</a:t>
            </a:r>
            <a:r>
              <a:rPr lang="en-US" dirty="0" err="1">
                <a:ea typeface="+mn-lt"/>
                <a:cs typeface="+mn-lt"/>
              </a:rPr>
              <a:t>eg</a:t>
            </a:r>
            <a:r>
              <a:rPr lang="en-US" dirty="0">
                <a:ea typeface="+mn-lt"/>
                <a:cs typeface="+mn-lt"/>
              </a:rPr>
              <a:t> "Pikachu") at the end of data.txt.</a:t>
            </a:r>
          </a:p>
          <a:p>
            <a:r>
              <a:rPr lang="en-US" dirty="0">
                <a:ea typeface="+mn-lt"/>
                <a:cs typeface="+mn-lt"/>
              </a:rPr>
              <a:t>Commit the change (</a:t>
            </a:r>
            <a:r>
              <a:rPr lang="en-US" b="1" dirty="0">
                <a:ea typeface="+mn-lt"/>
                <a:cs typeface="+mn-lt"/>
              </a:rPr>
              <a:t>do not push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r>
              <a:rPr lang="en-US" dirty="0">
                <a:ea typeface="+mn-lt"/>
                <a:cs typeface="+mn-lt"/>
              </a:rPr>
              <a:t>Merge part-4 branch (“git merge part-4").</a:t>
            </a:r>
          </a:p>
          <a:p>
            <a:r>
              <a:rPr lang="en-US" dirty="0">
                <a:ea typeface="+mn-lt"/>
                <a:cs typeface="+mn-lt"/>
              </a:rPr>
              <a:t>Commit and push the change. Note that the file is called authors.txt </a:t>
            </a:r>
            <a:r>
              <a:rPr lang="en-US" i="1" dirty="0">
                <a:ea typeface="+mn-lt"/>
                <a:cs typeface="+mn-lt"/>
              </a:rPr>
              <a:t>and </a:t>
            </a:r>
            <a:r>
              <a:rPr lang="en-US" dirty="0">
                <a:ea typeface="+mn-lt"/>
                <a:cs typeface="+mn-lt"/>
              </a:rPr>
              <a:t>has the Pokémon you added while the file was called data.txt.</a:t>
            </a:r>
          </a:p>
        </p:txBody>
      </p:sp>
    </p:spTree>
    <p:extLst>
      <p:ext uri="{BB962C8B-B14F-4D97-AF65-F5344CB8AC3E}">
        <p14:creationId xmlns:p14="http://schemas.microsoft.com/office/powerpoint/2010/main" val="264724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96A4-D168-ECE9-B133-983009A3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Part V – 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FFA9-B49F-B961-878D-DF85FF01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View the list of branches and the active branch (“git branch”).</a:t>
            </a:r>
          </a:p>
          <a:p>
            <a:r>
              <a:rPr lang="en-US" dirty="0">
                <a:ea typeface="+mn-lt"/>
                <a:cs typeface="+mn-lt"/>
              </a:rPr>
              <a:t>Delete data.txt (using “git rm data.txt” will stage the deletion for the next commit, any other method will not; doesn’t matter here)</a:t>
            </a:r>
          </a:p>
          <a:p>
            <a:r>
              <a:rPr lang="en-US" dirty="0">
                <a:ea typeface="+mn-lt"/>
                <a:cs typeface="+mn-lt"/>
              </a:rPr>
              <a:t>View the changes to the current state (“git status”).</a:t>
            </a:r>
          </a:p>
          <a:p>
            <a:r>
              <a:rPr lang="en-US" dirty="0">
                <a:ea typeface="+mn-lt"/>
                <a:cs typeface="+mn-lt"/>
              </a:rPr>
              <a:t>Restore data.txt (“git restore data.txt”).</a:t>
            </a:r>
          </a:p>
        </p:txBody>
      </p:sp>
    </p:spTree>
    <p:extLst>
      <p:ext uri="{BB962C8B-B14F-4D97-AF65-F5344CB8AC3E}">
        <p14:creationId xmlns:p14="http://schemas.microsoft.com/office/powerpoint/2010/main" val="420981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GitHub Exercise </vt:lpstr>
      <vt:lpstr>Notes</vt:lpstr>
      <vt:lpstr>Learning Objectives</vt:lpstr>
      <vt:lpstr>High-level plan</vt:lpstr>
      <vt:lpstr>Part I – Initialization</vt:lpstr>
      <vt:lpstr>Part II – Collaboration</vt:lpstr>
      <vt:lpstr>Part III – Conflicts</vt:lpstr>
      <vt:lpstr>Part IV – Branches</vt:lpstr>
      <vt:lpstr>Part V – Navigation</vt:lpstr>
      <vt:lpstr>Part VI – History</vt:lpstr>
      <vt:lpstr>Part VII – Documentation and release</vt:lpstr>
      <vt:lpstr>Submission and grading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503</cp:revision>
  <dcterms:created xsi:type="dcterms:W3CDTF">2022-06-29T17:49:55Z</dcterms:created>
  <dcterms:modified xsi:type="dcterms:W3CDTF">2022-09-12T20:57:48Z</dcterms:modified>
</cp:coreProperties>
</file>