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5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F03B-4113-4BEC-A350-CE11D2B310C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11FB-46E4-43F1-AA98-838A9269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Gitting</a:t>
            </a:r>
            <a:r>
              <a:rPr lang="en-US" dirty="0" smtClean="0"/>
              <a:t>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228850"/>
            <a:ext cx="9658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042987"/>
            <a:ext cx="34861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2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595437"/>
            <a:ext cx="10544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-161925"/>
            <a:ext cx="10477500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90537"/>
            <a:ext cx="103251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95250"/>
            <a:ext cx="81248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-166688"/>
            <a:ext cx="10477500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8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528887"/>
            <a:ext cx="2657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9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357187"/>
            <a:ext cx="7600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66712"/>
            <a:ext cx="109156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-28575"/>
            <a:ext cx="824865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676525"/>
            <a:ext cx="5057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09537"/>
            <a:ext cx="8220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476250"/>
            <a:ext cx="80867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376487"/>
            <a:ext cx="8162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28625"/>
            <a:ext cx="107251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0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14462"/>
            <a:ext cx="7924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DHCS &amp; CDPH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Sherrell, Nick (CA-MMIS-Contractor)@ DHCS</dc:creator>
  <cp:lastModifiedBy>Sherrell, Nick (CA-MMIS-Contractor)@ DHCS</cp:lastModifiedBy>
  <cp:revision>3</cp:revision>
  <dcterms:created xsi:type="dcterms:W3CDTF">2018-08-17T17:15:58Z</dcterms:created>
  <dcterms:modified xsi:type="dcterms:W3CDTF">2018-08-17T18:00:21Z</dcterms:modified>
</cp:coreProperties>
</file>